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1"/>
    <p:sldMasterId id="2147483723" r:id="rId2"/>
  </p:sldMasterIdLst>
  <p:notesMasterIdLst>
    <p:notesMasterId r:id="rId13"/>
  </p:notesMasterIdLst>
  <p:sldIdLst>
    <p:sldId id="386" r:id="rId3"/>
    <p:sldId id="387" r:id="rId4"/>
    <p:sldId id="388" r:id="rId5"/>
    <p:sldId id="389" r:id="rId6"/>
    <p:sldId id="390" r:id="rId7"/>
    <p:sldId id="391" r:id="rId8"/>
    <p:sldId id="396" r:id="rId9"/>
    <p:sldId id="392" r:id="rId10"/>
    <p:sldId id="393" r:id="rId11"/>
    <p:sldId id="394" r:id="rId12"/>
  </p:sldIdLst>
  <p:sldSz cx="18288000" cy="10287000"/>
  <p:notesSz cx="6858000" cy="9144000"/>
  <p:defaultTextStyle>
    <a:defPPr>
      <a:defRPr lang="en-US"/>
    </a:defPPr>
    <a:lvl1pPr marL="0" algn="l" defTabSz="636690" rtl="0" eaLnBrk="1" latinLnBrk="0" hangingPunct="1">
      <a:defRPr sz="2500" kern="1200">
        <a:solidFill>
          <a:schemeClr val="tx1"/>
        </a:solidFill>
        <a:latin typeface="+mn-lt"/>
        <a:ea typeface="+mn-ea"/>
        <a:cs typeface="+mn-cs"/>
      </a:defRPr>
    </a:lvl1pPr>
    <a:lvl2pPr marL="636690" algn="l" defTabSz="636690" rtl="0" eaLnBrk="1" latinLnBrk="0" hangingPunct="1">
      <a:defRPr sz="2500" kern="1200">
        <a:solidFill>
          <a:schemeClr val="tx1"/>
        </a:solidFill>
        <a:latin typeface="+mn-lt"/>
        <a:ea typeface="+mn-ea"/>
        <a:cs typeface="+mn-cs"/>
      </a:defRPr>
    </a:lvl2pPr>
    <a:lvl3pPr marL="1273381" algn="l" defTabSz="636690" rtl="0" eaLnBrk="1" latinLnBrk="0" hangingPunct="1">
      <a:defRPr sz="2500" kern="1200">
        <a:solidFill>
          <a:schemeClr val="tx1"/>
        </a:solidFill>
        <a:latin typeface="+mn-lt"/>
        <a:ea typeface="+mn-ea"/>
        <a:cs typeface="+mn-cs"/>
      </a:defRPr>
    </a:lvl3pPr>
    <a:lvl4pPr marL="1910073" algn="l" defTabSz="636690" rtl="0" eaLnBrk="1" latinLnBrk="0" hangingPunct="1">
      <a:defRPr sz="2500" kern="1200">
        <a:solidFill>
          <a:schemeClr val="tx1"/>
        </a:solidFill>
        <a:latin typeface="+mn-lt"/>
        <a:ea typeface="+mn-ea"/>
        <a:cs typeface="+mn-cs"/>
      </a:defRPr>
    </a:lvl4pPr>
    <a:lvl5pPr marL="2546764" algn="l" defTabSz="636690" rtl="0" eaLnBrk="1" latinLnBrk="0" hangingPunct="1">
      <a:defRPr sz="2500" kern="1200">
        <a:solidFill>
          <a:schemeClr val="tx1"/>
        </a:solidFill>
        <a:latin typeface="+mn-lt"/>
        <a:ea typeface="+mn-ea"/>
        <a:cs typeface="+mn-cs"/>
      </a:defRPr>
    </a:lvl5pPr>
    <a:lvl6pPr marL="3183455" algn="l" defTabSz="636690" rtl="0" eaLnBrk="1" latinLnBrk="0" hangingPunct="1">
      <a:defRPr sz="2500" kern="1200">
        <a:solidFill>
          <a:schemeClr val="tx1"/>
        </a:solidFill>
        <a:latin typeface="+mn-lt"/>
        <a:ea typeface="+mn-ea"/>
        <a:cs typeface="+mn-cs"/>
      </a:defRPr>
    </a:lvl6pPr>
    <a:lvl7pPr marL="3820145" algn="l" defTabSz="636690" rtl="0" eaLnBrk="1" latinLnBrk="0" hangingPunct="1">
      <a:defRPr sz="2500" kern="1200">
        <a:solidFill>
          <a:schemeClr val="tx1"/>
        </a:solidFill>
        <a:latin typeface="+mn-lt"/>
        <a:ea typeface="+mn-ea"/>
        <a:cs typeface="+mn-cs"/>
      </a:defRPr>
    </a:lvl7pPr>
    <a:lvl8pPr marL="4456836" algn="l" defTabSz="636690" rtl="0" eaLnBrk="1" latinLnBrk="0" hangingPunct="1">
      <a:defRPr sz="2500" kern="1200">
        <a:solidFill>
          <a:schemeClr val="tx1"/>
        </a:solidFill>
        <a:latin typeface="+mn-lt"/>
        <a:ea typeface="+mn-ea"/>
        <a:cs typeface="+mn-cs"/>
      </a:defRPr>
    </a:lvl8pPr>
    <a:lvl9pPr marL="5093526" algn="l" defTabSz="636690"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xmlns="">
        <p15:guide id="4" orient="horz" pos="576" userDrawn="1">
          <p15:clr>
            <a:srgbClr val="A4A3A4"/>
          </p15:clr>
        </p15:guide>
        <p15:guide id="12" pos="5810">
          <p15:clr>
            <a:srgbClr val="A4A3A4"/>
          </p15:clr>
        </p15:guide>
        <p15:guide id="15" orient="horz" pos="3240">
          <p15:clr>
            <a:srgbClr val="A4A3A4"/>
          </p15:clr>
        </p15:guide>
        <p15:guide id="17" orient="horz" pos="1152" userDrawn="1">
          <p15:clr>
            <a:srgbClr val="A4A3A4"/>
          </p15:clr>
        </p15:guide>
        <p15:guide id="18" orient="horz" pos="6323">
          <p15:clr>
            <a:srgbClr val="A4A3A4"/>
          </p15:clr>
        </p15:guide>
        <p15:guide id="21" orient="horz" pos="6139">
          <p15:clr>
            <a:srgbClr val="A4A3A4"/>
          </p15:clr>
        </p15:guide>
        <p15:guide id="24" pos="11176">
          <p15:clr>
            <a:srgbClr val="A4A3A4"/>
          </p15:clr>
        </p15:guide>
        <p15:guide id="25" pos="361">
          <p15:clr>
            <a:srgbClr val="A4A3A4"/>
          </p15:clr>
        </p15:guide>
        <p15:guide id="26" pos="5762">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rtners Information Systems" initials="PHS IS" lastIdx="4" clrIdx="0"/>
  <p:cmAuthor id="1" name="Christina Gallo" initials="CG" lastIdx="5" clrIdx="1"/>
  <p:cmAuthor id="2" name="Nicole Longo" initials="NL"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23E8F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97" autoAdjust="0"/>
    <p:restoredTop sz="94422" autoAdjust="0"/>
  </p:normalViewPr>
  <p:slideViewPr>
    <p:cSldViewPr snapToGrid="0">
      <p:cViewPr varScale="1">
        <p:scale>
          <a:sx n="62" d="100"/>
          <a:sy n="62" d="100"/>
        </p:scale>
        <p:origin x="-636" y="-84"/>
      </p:cViewPr>
      <p:guideLst>
        <p:guide orient="horz" pos="576"/>
        <p:guide orient="horz" pos="3240"/>
        <p:guide orient="horz" pos="1152"/>
        <p:guide orient="horz" pos="6323"/>
        <p:guide orient="horz" pos="6139"/>
        <p:guide pos="5810"/>
        <p:guide pos="11176"/>
        <p:guide pos="361"/>
        <p:guide pos="5762"/>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96" d="100"/>
          <a:sy n="96" d="100"/>
        </p:scale>
        <p:origin x="364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5.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5.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F29494-2A87-4D0C-956C-29E9B5B582A8}"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44799F34-8E59-4570-8378-BC9029314238}">
      <dgm:prSet custT="1"/>
      <dgm:spPr/>
      <dgm:t>
        <a:bodyPr/>
        <a:lstStyle/>
        <a:p>
          <a:r>
            <a:rPr lang="en-US" sz="2400" b="1" dirty="0"/>
            <a:t>History of present illness: </a:t>
          </a:r>
          <a:r>
            <a:rPr lang="en-US" sz="2400" dirty="0" err="1"/>
            <a:t>Mrs</a:t>
          </a:r>
          <a:r>
            <a:rPr lang="en-US" sz="2400" dirty="0"/>
            <a:t> D is a 60-year-old female, occupied with a desk job, 8 hours a day. She presented with a depressed mood and was crying. She described herself as an “anxious person” and has had a few depressive episodes </a:t>
          </a:r>
          <a:r>
            <a:rPr lang="en-US" sz="2400" dirty="0" smtClean="0"/>
            <a:t/>
          </a:r>
          <a:br>
            <a:rPr lang="en-US" sz="2400" dirty="0" smtClean="0"/>
          </a:br>
          <a:r>
            <a:rPr lang="en-US" sz="2400" dirty="0" smtClean="0"/>
            <a:t>10 </a:t>
          </a:r>
          <a:r>
            <a:rPr lang="en-US" sz="2400" dirty="0"/>
            <a:t>years back during her divorce; she believes that she is “stable” now </a:t>
          </a:r>
        </a:p>
      </dgm:t>
    </dgm:pt>
    <dgm:pt modelId="{C93A5E57-58BB-4D63-82AB-80D676587961}" type="parTrans" cxnId="{FC9FDAE3-1B6C-4680-9E6C-B5939BDC97E7}">
      <dgm:prSet/>
      <dgm:spPr/>
      <dgm:t>
        <a:bodyPr/>
        <a:lstStyle/>
        <a:p>
          <a:endParaRPr lang="en-US"/>
        </a:p>
      </dgm:t>
    </dgm:pt>
    <dgm:pt modelId="{607317A5-BFAA-4C3B-A90C-F4D97BC26A8C}" type="sibTrans" cxnId="{FC9FDAE3-1B6C-4680-9E6C-B5939BDC97E7}">
      <dgm:prSet/>
      <dgm:spPr/>
      <dgm:t>
        <a:bodyPr/>
        <a:lstStyle/>
        <a:p>
          <a:endParaRPr lang="en-US"/>
        </a:p>
      </dgm:t>
    </dgm:pt>
    <dgm:pt modelId="{89A8DC4D-99B1-4746-9600-F4D5C1D9C2E0}">
      <dgm:prSet custT="1"/>
      <dgm:spPr/>
      <dgm:t>
        <a:bodyPr/>
        <a:lstStyle/>
        <a:p>
          <a:r>
            <a:rPr lang="en-US" sz="2400" b="1"/>
            <a:t>Vitals: </a:t>
          </a:r>
          <a:r>
            <a:rPr lang="en-US" sz="2400"/>
            <a:t>Her starting weight was 64 kg, and her height was 150 cm (body mass index [BMI]:  28.4 kg/m</a:t>
          </a:r>
          <a:r>
            <a:rPr lang="en-US" sz="2400" baseline="30000"/>
            <a:t>2</a:t>
          </a:r>
          <a:r>
            <a:rPr lang="en-US" sz="2400"/>
            <a:t>). Her waist circumference was 95 cm; her blood pressure was 130/80 mmHg while on medications</a:t>
          </a:r>
        </a:p>
      </dgm:t>
    </dgm:pt>
    <dgm:pt modelId="{65B895C7-72EB-441B-A0B7-4022DB55D9D9}" type="parTrans" cxnId="{5EA100E5-A16A-446E-8846-272B9B9E85BF}">
      <dgm:prSet/>
      <dgm:spPr/>
      <dgm:t>
        <a:bodyPr/>
        <a:lstStyle/>
        <a:p>
          <a:endParaRPr lang="en-US"/>
        </a:p>
      </dgm:t>
    </dgm:pt>
    <dgm:pt modelId="{7453B15D-C8A0-4EA4-970A-B6270948F4F3}" type="sibTrans" cxnId="{5EA100E5-A16A-446E-8846-272B9B9E85BF}">
      <dgm:prSet/>
      <dgm:spPr/>
      <dgm:t>
        <a:bodyPr/>
        <a:lstStyle/>
        <a:p>
          <a:endParaRPr lang="en-US"/>
        </a:p>
      </dgm:t>
    </dgm:pt>
    <dgm:pt modelId="{679CC2B2-316D-48C5-A6A7-BDBAFA29A227}">
      <dgm:prSet custT="1"/>
      <dgm:spPr/>
      <dgm:t>
        <a:bodyPr/>
        <a:lstStyle/>
        <a:p>
          <a:r>
            <a:rPr lang="en-US" sz="2400" b="1"/>
            <a:t>Past medical history: </a:t>
          </a:r>
          <a:r>
            <a:rPr lang="en-US" sz="2400"/>
            <a:t>She is undergoing a series of investigations suspecting a malignancy, due to her elevated pancreatic enzymes</a:t>
          </a:r>
        </a:p>
      </dgm:t>
    </dgm:pt>
    <dgm:pt modelId="{499E76EF-DC8B-4BC6-B052-A38C9C0BFFCE}" type="parTrans" cxnId="{6DDE3997-CB78-43DE-8623-FE53811BB871}">
      <dgm:prSet/>
      <dgm:spPr/>
      <dgm:t>
        <a:bodyPr/>
        <a:lstStyle/>
        <a:p>
          <a:endParaRPr lang="en-US"/>
        </a:p>
      </dgm:t>
    </dgm:pt>
    <dgm:pt modelId="{71567985-0D89-47E2-95F6-DED041341A66}" type="sibTrans" cxnId="{6DDE3997-CB78-43DE-8623-FE53811BB871}">
      <dgm:prSet/>
      <dgm:spPr/>
      <dgm:t>
        <a:bodyPr/>
        <a:lstStyle/>
        <a:p>
          <a:endParaRPr lang="en-US"/>
        </a:p>
      </dgm:t>
    </dgm:pt>
    <dgm:pt modelId="{915F342D-2A4E-4961-813B-6EED46F061BA}">
      <dgm:prSet custT="1"/>
      <dgm:spPr/>
      <dgm:t>
        <a:bodyPr/>
        <a:lstStyle/>
        <a:p>
          <a:r>
            <a:rPr lang="en-US" sz="2400" b="1"/>
            <a:t>Diet: </a:t>
          </a:r>
          <a:r>
            <a:rPr lang="en-US" sz="2400"/>
            <a:t>She has a sweet craving as a stress-coping modality, and her meals include refined carbohydrates, over 50% of her total carbohydrate intake; her vegetable intake is irregular, and she prefers fruits over vegetables </a:t>
          </a:r>
        </a:p>
      </dgm:t>
    </dgm:pt>
    <dgm:pt modelId="{A9756D05-BB31-47D8-B5F0-100897CFAF86}" type="parTrans" cxnId="{A1DD52F2-4D95-4D8E-8D0E-2DCBBB8A97BF}">
      <dgm:prSet/>
      <dgm:spPr/>
      <dgm:t>
        <a:bodyPr/>
        <a:lstStyle/>
        <a:p>
          <a:endParaRPr lang="en-US"/>
        </a:p>
      </dgm:t>
    </dgm:pt>
    <dgm:pt modelId="{BC222D40-06AF-4E3C-89CA-8442ACC9A63F}" type="sibTrans" cxnId="{A1DD52F2-4D95-4D8E-8D0E-2DCBBB8A97BF}">
      <dgm:prSet/>
      <dgm:spPr/>
      <dgm:t>
        <a:bodyPr/>
        <a:lstStyle/>
        <a:p>
          <a:endParaRPr lang="en-US"/>
        </a:p>
      </dgm:t>
    </dgm:pt>
    <dgm:pt modelId="{7F5FA574-1362-4E4A-A3F3-FA7E228FCBFE}" type="pres">
      <dgm:prSet presAssocID="{B2F29494-2A87-4D0C-956C-29E9B5B582A8}" presName="root" presStyleCnt="0">
        <dgm:presLayoutVars>
          <dgm:dir/>
          <dgm:resizeHandles val="exact"/>
        </dgm:presLayoutVars>
      </dgm:prSet>
      <dgm:spPr/>
      <dgm:t>
        <a:bodyPr/>
        <a:lstStyle/>
        <a:p>
          <a:endParaRPr lang="en-US"/>
        </a:p>
      </dgm:t>
    </dgm:pt>
    <dgm:pt modelId="{E3E9006E-99AA-444F-A24A-4B6AAFC649E1}" type="pres">
      <dgm:prSet presAssocID="{44799F34-8E59-4570-8378-BC9029314238}" presName="compNode" presStyleCnt="0"/>
      <dgm:spPr/>
    </dgm:pt>
    <dgm:pt modelId="{C7C9B379-005B-4E6D-824D-11B79568BE35}" type="pres">
      <dgm:prSet presAssocID="{44799F34-8E59-4570-8378-BC9029314238}" presName="bgRect" presStyleLbl="bgShp" presStyleIdx="0" presStyleCnt="4"/>
      <dgm:spPr>
        <a:solidFill>
          <a:schemeClr val="accent3">
            <a:lumMod val="40000"/>
            <a:lumOff val="60000"/>
          </a:schemeClr>
        </a:solidFill>
        <a:ln w="38100">
          <a:solidFill>
            <a:schemeClr val="accent2"/>
          </a:solidFill>
        </a:ln>
      </dgm:spPr>
      <dgm:t>
        <a:bodyPr/>
        <a:lstStyle/>
        <a:p>
          <a:endParaRPr lang="en-US"/>
        </a:p>
      </dgm:t>
    </dgm:pt>
    <dgm:pt modelId="{25153DB7-B134-4EB6-B0A2-7C6CFF61CD70}" type="pres">
      <dgm:prSet presAssocID="{44799F34-8E59-4570-8378-BC9029314238}" presName="iconRect" presStyleLbl="node1" presStyleIdx="0" presStyleCnt="4" custScaleX="171332" custScaleY="17133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Doctor"/>
        </a:ext>
      </dgm:extLst>
    </dgm:pt>
    <dgm:pt modelId="{86BBC412-F059-4359-AED5-00A0FD00480A}" type="pres">
      <dgm:prSet presAssocID="{44799F34-8E59-4570-8378-BC9029314238}" presName="spaceRect" presStyleCnt="0"/>
      <dgm:spPr/>
    </dgm:pt>
    <dgm:pt modelId="{AC715F45-1E11-461B-B656-7E0161C56A51}" type="pres">
      <dgm:prSet presAssocID="{44799F34-8E59-4570-8378-BC9029314238}" presName="parTx" presStyleLbl="revTx" presStyleIdx="0" presStyleCnt="4">
        <dgm:presLayoutVars>
          <dgm:chMax val="0"/>
          <dgm:chPref val="0"/>
        </dgm:presLayoutVars>
      </dgm:prSet>
      <dgm:spPr/>
      <dgm:t>
        <a:bodyPr/>
        <a:lstStyle/>
        <a:p>
          <a:endParaRPr lang="en-US"/>
        </a:p>
      </dgm:t>
    </dgm:pt>
    <dgm:pt modelId="{8FE6BCC4-3D53-422A-AF6B-7542B3AD3B1B}" type="pres">
      <dgm:prSet presAssocID="{607317A5-BFAA-4C3B-A90C-F4D97BC26A8C}" presName="sibTrans" presStyleCnt="0"/>
      <dgm:spPr/>
    </dgm:pt>
    <dgm:pt modelId="{434974D9-9113-48D2-A038-501CAE351B89}" type="pres">
      <dgm:prSet presAssocID="{89A8DC4D-99B1-4746-9600-F4D5C1D9C2E0}" presName="compNode" presStyleCnt="0"/>
      <dgm:spPr/>
    </dgm:pt>
    <dgm:pt modelId="{06FAA1EE-0979-42CD-8550-6921AFFA5F72}" type="pres">
      <dgm:prSet presAssocID="{89A8DC4D-99B1-4746-9600-F4D5C1D9C2E0}" presName="bgRect" presStyleLbl="bgShp" presStyleIdx="1" presStyleCnt="4"/>
      <dgm:spPr>
        <a:solidFill>
          <a:schemeClr val="accent3">
            <a:lumMod val="40000"/>
            <a:lumOff val="60000"/>
          </a:schemeClr>
        </a:solidFill>
        <a:ln w="38100">
          <a:solidFill>
            <a:schemeClr val="accent2"/>
          </a:solidFill>
        </a:ln>
      </dgm:spPr>
      <dgm:t>
        <a:bodyPr/>
        <a:lstStyle/>
        <a:p>
          <a:endParaRPr lang="en-US"/>
        </a:p>
      </dgm:t>
    </dgm:pt>
    <dgm:pt modelId="{BE210839-C08D-47AE-A3D6-C0E309100C25}" type="pres">
      <dgm:prSet presAssocID="{89A8DC4D-99B1-4746-9600-F4D5C1D9C2E0}" presName="iconRect" presStyleLbl="node1" presStyleIdx="1" presStyleCnt="4" custScaleX="154384" custScaleY="15438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Scale"/>
        </a:ext>
      </dgm:extLst>
    </dgm:pt>
    <dgm:pt modelId="{3744D820-6564-47FF-8338-6E15978A03F0}" type="pres">
      <dgm:prSet presAssocID="{89A8DC4D-99B1-4746-9600-F4D5C1D9C2E0}" presName="spaceRect" presStyleCnt="0"/>
      <dgm:spPr/>
    </dgm:pt>
    <dgm:pt modelId="{E2234405-CAFB-41F6-A72D-BB75D14C22A5}" type="pres">
      <dgm:prSet presAssocID="{89A8DC4D-99B1-4746-9600-F4D5C1D9C2E0}" presName="parTx" presStyleLbl="revTx" presStyleIdx="1" presStyleCnt="4">
        <dgm:presLayoutVars>
          <dgm:chMax val="0"/>
          <dgm:chPref val="0"/>
        </dgm:presLayoutVars>
      </dgm:prSet>
      <dgm:spPr/>
      <dgm:t>
        <a:bodyPr/>
        <a:lstStyle/>
        <a:p>
          <a:endParaRPr lang="en-US"/>
        </a:p>
      </dgm:t>
    </dgm:pt>
    <dgm:pt modelId="{E3068839-CC6C-47D0-AF1A-91FAEC127666}" type="pres">
      <dgm:prSet presAssocID="{7453B15D-C8A0-4EA4-970A-B6270948F4F3}" presName="sibTrans" presStyleCnt="0"/>
      <dgm:spPr/>
    </dgm:pt>
    <dgm:pt modelId="{1CEF27C2-711C-4FFE-9361-511ED9EFD77A}" type="pres">
      <dgm:prSet presAssocID="{679CC2B2-316D-48C5-A6A7-BDBAFA29A227}" presName="compNode" presStyleCnt="0"/>
      <dgm:spPr/>
    </dgm:pt>
    <dgm:pt modelId="{DFFDF7E4-109B-45E0-B93C-EEA3E2CFF50A}" type="pres">
      <dgm:prSet presAssocID="{679CC2B2-316D-48C5-A6A7-BDBAFA29A227}" presName="bgRect" presStyleLbl="bgShp" presStyleIdx="2" presStyleCnt="4"/>
      <dgm:spPr>
        <a:solidFill>
          <a:schemeClr val="accent3">
            <a:lumMod val="40000"/>
            <a:lumOff val="60000"/>
          </a:schemeClr>
        </a:solidFill>
        <a:ln w="38100">
          <a:solidFill>
            <a:schemeClr val="accent2"/>
          </a:solidFill>
        </a:ln>
      </dgm:spPr>
      <dgm:t>
        <a:bodyPr/>
        <a:lstStyle/>
        <a:p>
          <a:endParaRPr lang="en-US"/>
        </a:p>
      </dgm:t>
    </dgm:pt>
    <dgm:pt modelId="{351D1B5C-E60D-4656-8638-D67C32CE8B04}" type="pres">
      <dgm:prSet presAssocID="{679CC2B2-316D-48C5-A6A7-BDBAFA29A227}" presName="iconRect" presStyleLbl="node1" presStyleIdx="2" presStyleCnt="4" custScaleX="157774" custScaleY="15777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Stethoscope"/>
        </a:ext>
      </dgm:extLst>
    </dgm:pt>
    <dgm:pt modelId="{B6074149-E322-4AC2-B75E-F4EF146A4CF9}" type="pres">
      <dgm:prSet presAssocID="{679CC2B2-316D-48C5-A6A7-BDBAFA29A227}" presName="spaceRect" presStyleCnt="0"/>
      <dgm:spPr/>
    </dgm:pt>
    <dgm:pt modelId="{17259A95-5525-4C6B-9F7A-6EBEF3E28C3D}" type="pres">
      <dgm:prSet presAssocID="{679CC2B2-316D-48C5-A6A7-BDBAFA29A227}" presName="parTx" presStyleLbl="revTx" presStyleIdx="2" presStyleCnt="4">
        <dgm:presLayoutVars>
          <dgm:chMax val="0"/>
          <dgm:chPref val="0"/>
        </dgm:presLayoutVars>
      </dgm:prSet>
      <dgm:spPr/>
      <dgm:t>
        <a:bodyPr/>
        <a:lstStyle/>
        <a:p>
          <a:endParaRPr lang="en-US"/>
        </a:p>
      </dgm:t>
    </dgm:pt>
    <dgm:pt modelId="{951E5F90-1F75-41AF-8AE6-3D58D2024230}" type="pres">
      <dgm:prSet presAssocID="{71567985-0D89-47E2-95F6-DED041341A66}" presName="sibTrans" presStyleCnt="0"/>
      <dgm:spPr/>
    </dgm:pt>
    <dgm:pt modelId="{0CA62B87-FD96-4E63-90B8-148090F01CCD}" type="pres">
      <dgm:prSet presAssocID="{915F342D-2A4E-4961-813B-6EED46F061BA}" presName="compNode" presStyleCnt="0"/>
      <dgm:spPr/>
    </dgm:pt>
    <dgm:pt modelId="{F9A4D279-13C1-46EE-85DB-4F551A726F65}" type="pres">
      <dgm:prSet presAssocID="{915F342D-2A4E-4961-813B-6EED46F061BA}" presName="bgRect" presStyleLbl="bgShp" presStyleIdx="3" presStyleCnt="4"/>
      <dgm:spPr>
        <a:solidFill>
          <a:schemeClr val="accent3">
            <a:lumMod val="40000"/>
            <a:lumOff val="60000"/>
          </a:schemeClr>
        </a:solidFill>
        <a:ln w="38100">
          <a:solidFill>
            <a:schemeClr val="accent2"/>
          </a:solidFill>
        </a:ln>
      </dgm:spPr>
      <dgm:t>
        <a:bodyPr/>
        <a:lstStyle/>
        <a:p>
          <a:endParaRPr lang="en-US"/>
        </a:p>
      </dgm:t>
    </dgm:pt>
    <dgm:pt modelId="{FB315641-C8E6-4CCC-876A-DD559C4BB7AB}" type="pres">
      <dgm:prSet presAssocID="{915F342D-2A4E-4961-813B-6EED46F061BA}" presName="iconRect" presStyleLbl="node1" presStyleIdx="3" presStyleCnt="4" custScaleX="144215" custScaleY="14421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id="0" name="" descr="Fruit Bowl"/>
        </a:ext>
      </dgm:extLst>
    </dgm:pt>
    <dgm:pt modelId="{77AD700D-C37F-4AEA-A0FB-E317E5756E4F}" type="pres">
      <dgm:prSet presAssocID="{915F342D-2A4E-4961-813B-6EED46F061BA}" presName="spaceRect" presStyleCnt="0"/>
      <dgm:spPr/>
    </dgm:pt>
    <dgm:pt modelId="{17CAD07C-3B56-4192-9446-1C315B7FE703}" type="pres">
      <dgm:prSet presAssocID="{915F342D-2A4E-4961-813B-6EED46F061BA}" presName="parTx" presStyleLbl="revTx" presStyleIdx="3" presStyleCnt="4">
        <dgm:presLayoutVars>
          <dgm:chMax val="0"/>
          <dgm:chPref val="0"/>
        </dgm:presLayoutVars>
      </dgm:prSet>
      <dgm:spPr/>
      <dgm:t>
        <a:bodyPr/>
        <a:lstStyle/>
        <a:p>
          <a:endParaRPr lang="en-US"/>
        </a:p>
      </dgm:t>
    </dgm:pt>
  </dgm:ptLst>
  <dgm:cxnLst>
    <dgm:cxn modelId="{FC9FDAE3-1B6C-4680-9E6C-B5939BDC97E7}" srcId="{B2F29494-2A87-4D0C-956C-29E9B5B582A8}" destId="{44799F34-8E59-4570-8378-BC9029314238}" srcOrd="0" destOrd="0" parTransId="{C93A5E57-58BB-4D63-82AB-80D676587961}" sibTransId="{607317A5-BFAA-4C3B-A90C-F4D97BC26A8C}"/>
    <dgm:cxn modelId="{4122F20B-DD3F-4674-B959-1B515603F344}" type="presOf" srcId="{44799F34-8E59-4570-8378-BC9029314238}" destId="{AC715F45-1E11-461B-B656-7E0161C56A51}" srcOrd="0" destOrd="0" presId="urn:microsoft.com/office/officeart/2018/2/layout/IconVerticalSolidList"/>
    <dgm:cxn modelId="{6DDE3997-CB78-43DE-8623-FE53811BB871}" srcId="{B2F29494-2A87-4D0C-956C-29E9B5B582A8}" destId="{679CC2B2-316D-48C5-A6A7-BDBAFA29A227}" srcOrd="2" destOrd="0" parTransId="{499E76EF-DC8B-4BC6-B052-A38C9C0BFFCE}" sibTransId="{71567985-0D89-47E2-95F6-DED041341A66}"/>
    <dgm:cxn modelId="{A1DD52F2-4D95-4D8E-8D0E-2DCBBB8A97BF}" srcId="{B2F29494-2A87-4D0C-956C-29E9B5B582A8}" destId="{915F342D-2A4E-4961-813B-6EED46F061BA}" srcOrd="3" destOrd="0" parTransId="{A9756D05-BB31-47D8-B5F0-100897CFAF86}" sibTransId="{BC222D40-06AF-4E3C-89CA-8442ACC9A63F}"/>
    <dgm:cxn modelId="{56DA7097-7C7B-408E-B585-8D754A26CFE6}" type="presOf" srcId="{679CC2B2-316D-48C5-A6A7-BDBAFA29A227}" destId="{17259A95-5525-4C6B-9F7A-6EBEF3E28C3D}" srcOrd="0" destOrd="0" presId="urn:microsoft.com/office/officeart/2018/2/layout/IconVerticalSolidList"/>
    <dgm:cxn modelId="{46AA34BC-A52F-405C-9847-DB13A102C1B2}" type="presOf" srcId="{915F342D-2A4E-4961-813B-6EED46F061BA}" destId="{17CAD07C-3B56-4192-9446-1C315B7FE703}" srcOrd="0" destOrd="0" presId="urn:microsoft.com/office/officeart/2018/2/layout/IconVerticalSolidList"/>
    <dgm:cxn modelId="{2D6C2F39-F1AF-4499-B619-2E8487CD0360}" type="presOf" srcId="{89A8DC4D-99B1-4746-9600-F4D5C1D9C2E0}" destId="{E2234405-CAFB-41F6-A72D-BB75D14C22A5}" srcOrd="0" destOrd="0" presId="urn:microsoft.com/office/officeart/2018/2/layout/IconVerticalSolidList"/>
    <dgm:cxn modelId="{5EA100E5-A16A-446E-8846-272B9B9E85BF}" srcId="{B2F29494-2A87-4D0C-956C-29E9B5B582A8}" destId="{89A8DC4D-99B1-4746-9600-F4D5C1D9C2E0}" srcOrd="1" destOrd="0" parTransId="{65B895C7-72EB-441B-A0B7-4022DB55D9D9}" sibTransId="{7453B15D-C8A0-4EA4-970A-B6270948F4F3}"/>
    <dgm:cxn modelId="{6B5605DA-96ED-4760-B92C-5F05AC0B0549}" type="presOf" srcId="{B2F29494-2A87-4D0C-956C-29E9B5B582A8}" destId="{7F5FA574-1362-4E4A-A3F3-FA7E228FCBFE}" srcOrd="0" destOrd="0" presId="urn:microsoft.com/office/officeart/2018/2/layout/IconVerticalSolidList"/>
    <dgm:cxn modelId="{B3FFB7B0-F2CC-4451-897E-C714B9EBA564}" type="presParOf" srcId="{7F5FA574-1362-4E4A-A3F3-FA7E228FCBFE}" destId="{E3E9006E-99AA-444F-A24A-4B6AAFC649E1}" srcOrd="0" destOrd="0" presId="urn:microsoft.com/office/officeart/2018/2/layout/IconVerticalSolidList"/>
    <dgm:cxn modelId="{2682E889-7B38-44E5-B9F0-6D241886346F}" type="presParOf" srcId="{E3E9006E-99AA-444F-A24A-4B6AAFC649E1}" destId="{C7C9B379-005B-4E6D-824D-11B79568BE35}" srcOrd="0" destOrd="0" presId="urn:microsoft.com/office/officeart/2018/2/layout/IconVerticalSolidList"/>
    <dgm:cxn modelId="{938752F6-EA11-46E1-B207-6F82CCA70286}" type="presParOf" srcId="{E3E9006E-99AA-444F-A24A-4B6AAFC649E1}" destId="{25153DB7-B134-4EB6-B0A2-7C6CFF61CD70}" srcOrd="1" destOrd="0" presId="urn:microsoft.com/office/officeart/2018/2/layout/IconVerticalSolidList"/>
    <dgm:cxn modelId="{379168F0-3119-4B75-B36D-539A91BA3396}" type="presParOf" srcId="{E3E9006E-99AA-444F-A24A-4B6AAFC649E1}" destId="{86BBC412-F059-4359-AED5-00A0FD00480A}" srcOrd="2" destOrd="0" presId="urn:microsoft.com/office/officeart/2018/2/layout/IconVerticalSolidList"/>
    <dgm:cxn modelId="{96060B0C-1872-48D3-93B7-5F900B3DB68B}" type="presParOf" srcId="{E3E9006E-99AA-444F-A24A-4B6AAFC649E1}" destId="{AC715F45-1E11-461B-B656-7E0161C56A51}" srcOrd="3" destOrd="0" presId="urn:microsoft.com/office/officeart/2018/2/layout/IconVerticalSolidList"/>
    <dgm:cxn modelId="{E10E2E18-660E-4740-B6E0-D1C6686DDD12}" type="presParOf" srcId="{7F5FA574-1362-4E4A-A3F3-FA7E228FCBFE}" destId="{8FE6BCC4-3D53-422A-AF6B-7542B3AD3B1B}" srcOrd="1" destOrd="0" presId="urn:microsoft.com/office/officeart/2018/2/layout/IconVerticalSolidList"/>
    <dgm:cxn modelId="{7EA5B949-880A-4054-8B2A-2BDA0A256438}" type="presParOf" srcId="{7F5FA574-1362-4E4A-A3F3-FA7E228FCBFE}" destId="{434974D9-9113-48D2-A038-501CAE351B89}" srcOrd="2" destOrd="0" presId="urn:microsoft.com/office/officeart/2018/2/layout/IconVerticalSolidList"/>
    <dgm:cxn modelId="{CCC130E0-C072-4D8F-BD74-E5648062A82F}" type="presParOf" srcId="{434974D9-9113-48D2-A038-501CAE351B89}" destId="{06FAA1EE-0979-42CD-8550-6921AFFA5F72}" srcOrd="0" destOrd="0" presId="urn:microsoft.com/office/officeart/2018/2/layout/IconVerticalSolidList"/>
    <dgm:cxn modelId="{C8CD4697-6FBB-46CA-93D5-AEC6B175F995}" type="presParOf" srcId="{434974D9-9113-48D2-A038-501CAE351B89}" destId="{BE210839-C08D-47AE-A3D6-C0E309100C25}" srcOrd="1" destOrd="0" presId="urn:microsoft.com/office/officeart/2018/2/layout/IconVerticalSolidList"/>
    <dgm:cxn modelId="{1C8B1BCD-9524-45D3-8326-69B1520C3E78}" type="presParOf" srcId="{434974D9-9113-48D2-A038-501CAE351B89}" destId="{3744D820-6564-47FF-8338-6E15978A03F0}" srcOrd="2" destOrd="0" presId="urn:microsoft.com/office/officeart/2018/2/layout/IconVerticalSolidList"/>
    <dgm:cxn modelId="{3810AABA-1AE6-4F03-8060-7FB58987BD53}" type="presParOf" srcId="{434974D9-9113-48D2-A038-501CAE351B89}" destId="{E2234405-CAFB-41F6-A72D-BB75D14C22A5}" srcOrd="3" destOrd="0" presId="urn:microsoft.com/office/officeart/2018/2/layout/IconVerticalSolidList"/>
    <dgm:cxn modelId="{8F3C51E1-8631-4EF0-8467-01C4467CA880}" type="presParOf" srcId="{7F5FA574-1362-4E4A-A3F3-FA7E228FCBFE}" destId="{E3068839-CC6C-47D0-AF1A-91FAEC127666}" srcOrd="3" destOrd="0" presId="urn:microsoft.com/office/officeart/2018/2/layout/IconVerticalSolidList"/>
    <dgm:cxn modelId="{84E118F0-2475-4F03-90BC-F151591F2564}" type="presParOf" srcId="{7F5FA574-1362-4E4A-A3F3-FA7E228FCBFE}" destId="{1CEF27C2-711C-4FFE-9361-511ED9EFD77A}" srcOrd="4" destOrd="0" presId="urn:microsoft.com/office/officeart/2018/2/layout/IconVerticalSolidList"/>
    <dgm:cxn modelId="{0D5891DD-DB99-491B-B995-F4815C1EA627}" type="presParOf" srcId="{1CEF27C2-711C-4FFE-9361-511ED9EFD77A}" destId="{DFFDF7E4-109B-45E0-B93C-EEA3E2CFF50A}" srcOrd="0" destOrd="0" presId="urn:microsoft.com/office/officeart/2018/2/layout/IconVerticalSolidList"/>
    <dgm:cxn modelId="{525118F4-A638-4A0A-BE5F-E8DEF43BA467}" type="presParOf" srcId="{1CEF27C2-711C-4FFE-9361-511ED9EFD77A}" destId="{351D1B5C-E60D-4656-8638-D67C32CE8B04}" srcOrd="1" destOrd="0" presId="urn:microsoft.com/office/officeart/2018/2/layout/IconVerticalSolidList"/>
    <dgm:cxn modelId="{0E53029F-B644-473D-86F2-DA8F053B2228}" type="presParOf" srcId="{1CEF27C2-711C-4FFE-9361-511ED9EFD77A}" destId="{B6074149-E322-4AC2-B75E-F4EF146A4CF9}" srcOrd="2" destOrd="0" presId="urn:microsoft.com/office/officeart/2018/2/layout/IconVerticalSolidList"/>
    <dgm:cxn modelId="{D227CD0A-24EF-4496-A528-553C85C57BBE}" type="presParOf" srcId="{1CEF27C2-711C-4FFE-9361-511ED9EFD77A}" destId="{17259A95-5525-4C6B-9F7A-6EBEF3E28C3D}" srcOrd="3" destOrd="0" presId="urn:microsoft.com/office/officeart/2018/2/layout/IconVerticalSolidList"/>
    <dgm:cxn modelId="{A80F8BD5-4D26-4ABB-A29E-A6AD187C0ED7}" type="presParOf" srcId="{7F5FA574-1362-4E4A-A3F3-FA7E228FCBFE}" destId="{951E5F90-1F75-41AF-8AE6-3D58D2024230}" srcOrd="5" destOrd="0" presId="urn:microsoft.com/office/officeart/2018/2/layout/IconVerticalSolidList"/>
    <dgm:cxn modelId="{D925F8C0-BEFF-4245-A412-B5ABDBAF59E7}" type="presParOf" srcId="{7F5FA574-1362-4E4A-A3F3-FA7E228FCBFE}" destId="{0CA62B87-FD96-4E63-90B8-148090F01CCD}" srcOrd="6" destOrd="0" presId="urn:microsoft.com/office/officeart/2018/2/layout/IconVerticalSolidList"/>
    <dgm:cxn modelId="{F51DC600-534D-4A4F-A6B1-3B1142AB9AE6}" type="presParOf" srcId="{0CA62B87-FD96-4E63-90B8-148090F01CCD}" destId="{F9A4D279-13C1-46EE-85DB-4F551A726F65}" srcOrd="0" destOrd="0" presId="urn:microsoft.com/office/officeart/2018/2/layout/IconVerticalSolidList"/>
    <dgm:cxn modelId="{B52302EB-F58D-449B-ADEA-ADC666D7ECCC}" type="presParOf" srcId="{0CA62B87-FD96-4E63-90B8-148090F01CCD}" destId="{FB315641-C8E6-4CCC-876A-DD559C4BB7AB}" srcOrd="1" destOrd="0" presId="urn:microsoft.com/office/officeart/2018/2/layout/IconVerticalSolidList"/>
    <dgm:cxn modelId="{9EA24865-0533-46ED-AD56-B1027EE4F885}" type="presParOf" srcId="{0CA62B87-FD96-4E63-90B8-148090F01CCD}" destId="{77AD700D-C37F-4AEA-A0FB-E317E5756E4F}" srcOrd="2" destOrd="0" presId="urn:microsoft.com/office/officeart/2018/2/layout/IconVerticalSolidList"/>
    <dgm:cxn modelId="{A18C968B-C0D3-4E20-B8B0-BCDB1DEB1FF4}" type="presParOf" srcId="{0CA62B87-FD96-4E63-90B8-148090F01CCD}" destId="{17CAD07C-3B56-4192-9446-1C315B7FE703}"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C9B379-005B-4E6D-824D-11B79568BE35}">
      <dsp:nvSpPr>
        <dsp:cNvPr id="0" name=""/>
        <dsp:cNvSpPr/>
      </dsp:nvSpPr>
      <dsp:spPr>
        <a:xfrm>
          <a:off x="0" y="3225"/>
          <a:ext cx="17170979" cy="1634936"/>
        </a:xfrm>
        <a:prstGeom prst="roundRect">
          <a:avLst>
            <a:gd name="adj" fmla="val 10000"/>
          </a:avLst>
        </a:prstGeom>
        <a:solidFill>
          <a:schemeClr val="accent3">
            <a:lumMod val="40000"/>
            <a:lumOff val="60000"/>
          </a:schemeClr>
        </a:solidFill>
        <a:ln w="38100">
          <a:solidFill>
            <a:schemeClr val="accent2"/>
          </a:solidFill>
        </a:ln>
        <a:effectLst/>
      </dsp:spPr>
      <dsp:style>
        <a:lnRef idx="0">
          <a:scrgbClr r="0" g="0" b="0"/>
        </a:lnRef>
        <a:fillRef idx="1">
          <a:scrgbClr r="0" g="0" b="0"/>
        </a:fillRef>
        <a:effectRef idx="0">
          <a:scrgbClr r="0" g="0" b="0"/>
        </a:effectRef>
        <a:fontRef idx="minor"/>
      </dsp:style>
    </dsp:sp>
    <dsp:sp modelId="{25153DB7-B134-4EB6-B0A2-7C6CFF61CD70}">
      <dsp:nvSpPr>
        <dsp:cNvPr id="0" name=""/>
        <dsp:cNvSpPr/>
      </dsp:nvSpPr>
      <dsp:spPr>
        <a:xfrm>
          <a:off x="173854" y="50372"/>
          <a:ext cx="1540643" cy="154064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C715F45-1E11-461B-B656-7E0161C56A51}">
      <dsp:nvSpPr>
        <dsp:cNvPr id="0" name=""/>
        <dsp:cNvSpPr/>
      </dsp:nvSpPr>
      <dsp:spPr>
        <a:xfrm>
          <a:off x="1888351" y="3225"/>
          <a:ext cx="15282627" cy="1634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031" tIns="173031" rIns="173031" bIns="173031" numCol="1" spcCol="1270" anchor="ctr" anchorCtr="0">
          <a:noAutofit/>
        </a:bodyPr>
        <a:lstStyle/>
        <a:p>
          <a:pPr lvl="0" algn="l" defTabSz="1066800">
            <a:lnSpc>
              <a:spcPct val="90000"/>
            </a:lnSpc>
            <a:spcBef>
              <a:spcPct val="0"/>
            </a:spcBef>
            <a:spcAft>
              <a:spcPct val="35000"/>
            </a:spcAft>
          </a:pPr>
          <a:r>
            <a:rPr lang="en-US" sz="2400" b="1" kern="1200" dirty="0"/>
            <a:t>History of present illness: </a:t>
          </a:r>
          <a:r>
            <a:rPr lang="en-US" sz="2400" kern="1200" dirty="0" err="1"/>
            <a:t>Mrs</a:t>
          </a:r>
          <a:r>
            <a:rPr lang="en-US" sz="2400" kern="1200" dirty="0"/>
            <a:t> D is a 60-year-old female, occupied with a desk job, 8 hours a day. She presented with a depressed mood and was crying. She described herself as an “anxious person” and has had a few depressive episodes </a:t>
          </a:r>
          <a:r>
            <a:rPr lang="en-US" sz="2400" kern="1200" dirty="0" smtClean="0"/>
            <a:t/>
          </a:r>
          <a:br>
            <a:rPr lang="en-US" sz="2400" kern="1200" dirty="0" smtClean="0"/>
          </a:br>
          <a:r>
            <a:rPr lang="en-US" sz="2400" kern="1200" dirty="0" smtClean="0"/>
            <a:t>10 </a:t>
          </a:r>
          <a:r>
            <a:rPr lang="en-US" sz="2400" kern="1200" dirty="0"/>
            <a:t>years back during her divorce; she believes that she is “stable” now </a:t>
          </a:r>
        </a:p>
      </dsp:txBody>
      <dsp:txXfrm>
        <a:off x="1888351" y="3225"/>
        <a:ext cx="15282627" cy="1634936"/>
      </dsp:txXfrm>
    </dsp:sp>
    <dsp:sp modelId="{06FAA1EE-0979-42CD-8550-6921AFFA5F72}">
      <dsp:nvSpPr>
        <dsp:cNvPr id="0" name=""/>
        <dsp:cNvSpPr/>
      </dsp:nvSpPr>
      <dsp:spPr>
        <a:xfrm>
          <a:off x="0" y="2046896"/>
          <a:ext cx="17170979" cy="1634936"/>
        </a:xfrm>
        <a:prstGeom prst="roundRect">
          <a:avLst>
            <a:gd name="adj" fmla="val 10000"/>
          </a:avLst>
        </a:prstGeom>
        <a:solidFill>
          <a:schemeClr val="accent3">
            <a:lumMod val="40000"/>
            <a:lumOff val="60000"/>
          </a:schemeClr>
        </a:solidFill>
        <a:ln w="38100">
          <a:solidFill>
            <a:schemeClr val="accent2"/>
          </a:solidFill>
        </a:ln>
        <a:effectLst/>
      </dsp:spPr>
      <dsp:style>
        <a:lnRef idx="0">
          <a:scrgbClr r="0" g="0" b="0"/>
        </a:lnRef>
        <a:fillRef idx="1">
          <a:scrgbClr r="0" g="0" b="0"/>
        </a:fillRef>
        <a:effectRef idx="0">
          <a:scrgbClr r="0" g="0" b="0"/>
        </a:effectRef>
        <a:fontRef idx="minor"/>
      </dsp:style>
    </dsp:sp>
    <dsp:sp modelId="{BE210839-C08D-47AE-A3D6-C0E309100C25}">
      <dsp:nvSpPr>
        <dsp:cNvPr id="0" name=""/>
        <dsp:cNvSpPr/>
      </dsp:nvSpPr>
      <dsp:spPr>
        <a:xfrm>
          <a:off x="250053" y="2170242"/>
          <a:ext cx="1388244" cy="138824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2234405-CAFB-41F6-A72D-BB75D14C22A5}">
      <dsp:nvSpPr>
        <dsp:cNvPr id="0" name=""/>
        <dsp:cNvSpPr/>
      </dsp:nvSpPr>
      <dsp:spPr>
        <a:xfrm>
          <a:off x="1888351" y="2046896"/>
          <a:ext cx="15282627" cy="1634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031" tIns="173031" rIns="173031" bIns="173031" numCol="1" spcCol="1270" anchor="ctr" anchorCtr="0">
          <a:noAutofit/>
        </a:bodyPr>
        <a:lstStyle/>
        <a:p>
          <a:pPr lvl="0" algn="l" defTabSz="1066800">
            <a:lnSpc>
              <a:spcPct val="90000"/>
            </a:lnSpc>
            <a:spcBef>
              <a:spcPct val="0"/>
            </a:spcBef>
            <a:spcAft>
              <a:spcPct val="35000"/>
            </a:spcAft>
          </a:pPr>
          <a:r>
            <a:rPr lang="en-US" sz="2400" b="1" kern="1200"/>
            <a:t>Vitals: </a:t>
          </a:r>
          <a:r>
            <a:rPr lang="en-US" sz="2400" kern="1200"/>
            <a:t>Her starting weight was 64 kg, and her height was 150 cm (body mass index [BMI]:  28.4 kg/m</a:t>
          </a:r>
          <a:r>
            <a:rPr lang="en-US" sz="2400" kern="1200" baseline="30000"/>
            <a:t>2</a:t>
          </a:r>
          <a:r>
            <a:rPr lang="en-US" sz="2400" kern="1200"/>
            <a:t>). Her waist circumference was 95 cm; her blood pressure was 130/80 mmHg while on medications</a:t>
          </a:r>
        </a:p>
      </dsp:txBody>
      <dsp:txXfrm>
        <a:off x="1888351" y="2046896"/>
        <a:ext cx="15282627" cy="1634936"/>
      </dsp:txXfrm>
    </dsp:sp>
    <dsp:sp modelId="{DFFDF7E4-109B-45E0-B93C-EEA3E2CFF50A}">
      <dsp:nvSpPr>
        <dsp:cNvPr id="0" name=""/>
        <dsp:cNvSpPr/>
      </dsp:nvSpPr>
      <dsp:spPr>
        <a:xfrm>
          <a:off x="0" y="4090567"/>
          <a:ext cx="17170979" cy="1634936"/>
        </a:xfrm>
        <a:prstGeom prst="roundRect">
          <a:avLst>
            <a:gd name="adj" fmla="val 10000"/>
          </a:avLst>
        </a:prstGeom>
        <a:solidFill>
          <a:schemeClr val="accent3">
            <a:lumMod val="40000"/>
            <a:lumOff val="60000"/>
          </a:schemeClr>
        </a:solidFill>
        <a:ln w="38100">
          <a:solidFill>
            <a:schemeClr val="accent2"/>
          </a:solidFill>
        </a:ln>
        <a:effectLst/>
      </dsp:spPr>
      <dsp:style>
        <a:lnRef idx="0">
          <a:scrgbClr r="0" g="0" b="0"/>
        </a:lnRef>
        <a:fillRef idx="1">
          <a:scrgbClr r="0" g="0" b="0"/>
        </a:fillRef>
        <a:effectRef idx="0">
          <a:scrgbClr r="0" g="0" b="0"/>
        </a:effectRef>
        <a:fontRef idx="minor"/>
      </dsp:style>
    </dsp:sp>
    <dsp:sp modelId="{351D1B5C-E60D-4656-8638-D67C32CE8B04}">
      <dsp:nvSpPr>
        <dsp:cNvPr id="0" name=""/>
        <dsp:cNvSpPr/>
      </dsp:nvSpPr>
      <dsp:spPr>
        <a:xfrm>
          <a:off x="234812" y="4198671"/>
          <a:ext cx="1418727" cy="141872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7259A95-5525-4C6B-9F7A-6EBEF3E28C3D}">
      <dsp:nvSpPr>
        <dsp:cNvPr id="0" name=""/>
        <dsp:cNvSpPr/>
      </dsp:nvSpPr>
      <dsp:spPr>
        <a:xfrm>
          <a:off x="1888351" y="4090567"/>
          <a:ext cx="15282627" cy="1634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031" tIns="173031" rIns="173031" bIns="173031" numCol="1" spcCol="1270" anchor="ctr" anchorCtr="0">
          <a:noAutofit/>
        </a:bodyPr>
        <a:lstStyle/>
        <a:p>
          <a:pPr lvl="0" algn="l" defTabSz="1066800">
            <a:lnSpc>
              <a:spcPct val="90000"/>
            </a:lnSpc>
            <a:spcBef>
              <a:spcPct val="0"/>
            </a:spcBef>
            <a:spcAft>
              <a:spcPct val="35000"/>
            </a:spcAft>
          </a:pPr>
          <a:r>
            <a:rPr lang="en-US" sz="2400" b="1" kern="1200"/>
            <a:t>Past medical history: </a:t>
          </a:r>
          <a:r>
            <a:rPr lang="en-US" sz="2400" kern="1200"/>
            <a:t>She is undergoing a series of investigations suspecting a malignancy, due to her elevated pancreatic enzymes</a:t>
          </a:r>
        </a:p>
      </dsp:txBody>
      <dsp:txXfrm>
        <a:off x="1888351" y="4090567"/>
        <a:ext cx="15282627" cy="1634936"/>
      </dsp:txXfrm>
    </dsp:sp>
    <dsp:sp modelId="{F9A4D279-13C1-46EE-85DB-4F551A726F65}">
      <dsp:nvSpPr>
        <dsp:cNvPr id="0" name=""/>
        <dsp:cNvSpPr/>
      </dsp:nvSpPr>
      <dsp:spPr>
        <a:xfrm>
          <a:off x="0" y="6134237"/>
          <a:ext cx="17170979" cy="1634936"/>
        </a:xfrm>
        <a:prstGeom prst="roundRect">
          <a:avLst>
            <a:gd name="adj" fmla="val 10000"/>
          </a:avLst>
        </a:prstGeom>
        <a:solidFill>
          <a:schemeClr val="accent3">
            <a:lumMod val="40000"/>
            <a:lumOff val="60000"/>
          </a:schemeClr>
        </a:solidFill>
        <a:ln w="38100">
          <a:solidFill>
            <a:schemeClr val="accent2"/>
          </a:solidFill>
        </a:ln>
        <a:effectLst/>
      </dsp:spPr>
      <dsp:style>
        <a:lnRef idx="0">
          <a:scrgbClr r="0" g="0" b="0"/>
        </a:lnRef>
        <a:fillRef idx="1">
          <a:scrgbClr r="0" g="0" b="0"/>
        </a:fillRef>
        <a:effectRef idx="0">
          <a:scrgbClr r="0" g="0" b="0"/>
        </a:effectRef>
        <a:fontRef idx="minor"/>
      </dsp:style>
    </dsp:sp>
    <dsp:sp modelId="{FB315641-C8E6-4CCC-876A-DD559C4BB7AB}">
      <dsp:nvSpPr>
        <dsp:cNvPr id="0" name=""/>
        <dsp:cNvSpPr/>
      </dsp:nvSpPr>
      <dsp:spPr>
        <a:xfrm>
          <a:off x="295774" y="6303304"/>
          <a:ext cx="1296803" cy="129680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7CAD07C-3B56-4192-9446-1C315B7FE703}">
      <dsp:nvSpPr>
        <dsp:cNvPr id="0" name=""/>
        <dsp:cNvSpPr/>
      </dsp:nvSpPr>
      <dsp:spPr>
        <a:xfrm>
          <a:off x="1888351" y="6134237"/>
          <a:ext cx="15282627" cy="1634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031" tIns="173031" rIns="173031" bIns="173031" numCol="1" spcCol="1270" anchor="ctr" anchorCtr="0">
          <a:noAutofit/>
        </a:bodyPr>
        <a:lstStyle/>
        <a:p>
          <a:pPr lvl="0" algn="l" defTabSz="1066800">
            <a:lnSpc>
              <a:spcPct val="90000"/>
            </a:lnSpc>
            <a:spcBef>
              <a:spcPct val="0"/>
            </a:spcBef>
            <a:spcAft>
              <a:spcPct val="35000"/>
            </a:spcAft>
          </a:pPr>
          <a:r>
            <a:rPr lang="en-US" sz="2400" b="1" kern="1200"/>
            <a:t>Diet: </a:t>
          </a:r>
          <a:r>
            <a:rPr lang="en-US" sz="2400" kern="1200"/>
            <a:t>She has a sweet craving as a stress-coping modality, and her meals include refined carbohydrates, over 50% of her total carbohydrate intake; her vegetable intake is irregular, and she prefers fruits over vegetables </a:t>
          </a:r>
        </a:p>
      </dsp:txBody>
      <dsp:txXfrm>
        <a:off x="1888351" y="6134237"/>
        <a:ext cx="15282627" cy="163493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A244EF-E115-7A44-951C-5087BACDE10D}" type="datetimeFigureOut">
              <a:rPr lang="en-US" smtClean="0"/>
              <a:pPr/>
              <a:t>4/23/2024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AF9C3B-1335-AB49-9154-0E3C879F1300}" type="slidenum">
              <a:rPr lang="en-US" smtClean="0"/>
              <a:pPr/>
              <a:t>‹#›</a:t>
            </a:fld>
            <a:endParaRPr lang="en-US" dirty="0"/>
          </a:p>
        </p:txBody>
      </p:sp>
    </p:spTree>
    <p:extLst>
      <p:ext uri="{BB962C8B-B14F-4D97-AF65-F5344CB8AC3E}">
        <p14:creationId xmlns:p14="http://schemas.microsoft.com/office/powerpoint/2010/main" val="3558297039"/>
      </p:ext>
    </p:extLst>
  </p:cSld>
  <p:clrMap bg1="lt1" tx1="dk1" bg2="lt2" tx2="dk2" accent1="accent1" accent2="accent2" accent3="accent3" accent4="accent4" accent5="accent5" accent6="accent6" hlink="hlink" folHlink="folHlink"/>
  <p:notesStyle>
    <a:lvl1pPr marL="0" algn="l" defTabSz="636690" rtl="0" eaLnBrk="1" latinLnBrk="0" hangingPunct="1">
      <a:defRPr sz="1600" kern="1200">
        <a:solidFill>
          <a:schemeClr val="tx1"/>
        </a:solidFill>
        <a:latin typeface="+mn-lt"/>
        <a:ea typeface="+mn-ea"/>
        <a:cs typeface="+mn-cs"/>
      </a:defRPr>
    </a:lvl1pPr>
    <a:lvl2pPr marL="636690" algn="l" defTabSz="636690" rtl="0" eaLnBrk="1" latinLnBrk="0" hangingPunct="1">
      <a:defRPr sz="1600" kern="1200">
        <a:solidFill>
          <a:schemeClr val="tx1"/>
        </a:solidFill>
        <a:latin typeface="+mn-lt"/>
        <a:ea typeface="+mn-ea"/>
        <a:cs typeface="+mn-cs"/>
      </a:defRPr>
    </a:lvl2pPr>
    <a:lvl3pPr marL="1273381" algn="l" defTabSz="636690" rtl="0" eaLnBrk="1" latinLnBrk="0" hangingPunct="1">
      <a:defRPr sz="1600" kern="1200">
        <a:solidFill>
          <a:schemeClr val="tx1"/>
        </a:solidFill>
        <a:latin typeface="+mn-lt"/>
        <a:ea typeface="+mn-ea"/>
        <a:cs typeface="+mn-cs"/>
      </a:defRPr>
    </a:lvl3pPr>
    <a:lvl4pPr marL="1910073" algn="l" defTabSz="636690" rtl="0" eaLnBrk="1" latinLnBrk="0" hangingPunct="1">
      <a:defRPr sz="1600" kern="1200">
        <a:solidFill>
          <a:schemeClr val="tx1"/>
        </a:solidFill>
        <a:latin typeface="+mn-lt"/>
        <a:ea typeface="+mn-ea"/>
        <a:cs typeface="+mn-cs"/>
      </a:defRPr>
    </a:lvl4pPr>
    <a:lvl5pPr marL="2546764" algn="l" defTabSz="636690" rtl="0" eaLnBrk="1" latinLnBrk="0" hangingPunct="1">
      <a:defRPr sz="1600" kern="1200">
        <a:solidFill>
          <a:schemeClr val="tx1"/>
        </a:solidFill>
        <a:latin typeface="+mn-lt"/>
        <a:ea typeface="+mn-ea"/>
        <a:cs typeface="+mn-cs"/>
      </a:defRPr>
    </a:lvl5pPr>
    <a:lvl6pPr marL="3183455" algn="l" defTabSz="636690" rtl="0" eaLnBrk="1" latinLnBrk="0" hangingPunct="1">
      <a:defRPr sz="1600" kern="1200">
        <a:solidFill>
          <a:schemeClr val="tx1"/>
        </a:solidFill>
        <a:latin typeface="+mn-lt"/>
        <a:ea typeface="+mn-ea"/>
        <a:cs typeface="+mn-cs"/>
      </a:defRPr>
    </a:lvl6pPr>
    <a:lvl7pPr marL="3820145" algn="l" defTabSz="636690" rtl="0" eaLnBrk="1" latinLnBrk="0" hangingPunct="1">
      <a:defRPr sz="1600" kern="1200">
        <a:solidFill>
          <a:schemeClr val="tx1"/>
        </a:solidFill>
        <a:latin typeface="+mn-lt"/>
        <a:ea typeface="+mn-ea"/>
        <a:cs typeface="+mn-cs"/>
      </a:defRPr>
    </a:lvl7pPr>
    <a:lvl8pPr marL="4456836" algn="l" defTabSz="636690" rtl="0" eaLnBrk="1" latinLnBrk="0" hangingPunct="1">
      <a:defRPr sz="1600" kern="1200">
        <a:solidFill>
          <a:schemeClr val="tx1"/>
        </a:solidFill>
        <a:latin typeface="+mn-lt"/>
        <a:ea typeface="+mn-ea"/>
        <a:cs typeface="+mn-cs"/>
      </a:defRPr>
    </a:lvl8pPr>
    <a:lvl9pPr marL="5093526" algn="l" defTabSz="63669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CAF9C3B-1335-AB49-9154-0E3C879F1300}" type="slidenum">
              <a:rPr lang="en-US" smtClean="0"/>
              <a:pPr/>
              <a:t>1</a:t>
            </a:fld>
            <a:endParaRPr lang="en-US" dirty="0"/>
          </a:p>
        </p:txBody>
      </p:sp>
    </p:spTree>
    <p:extLst>
      <p:ext uri="{BB962C8B-B14F-4D97-AF65-F5344CB8AC3E}">
        <p14:creationId xmlns:p14="http://schemas.microsoft.com/office/powerpoint/2010/main" val="2230039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CAF9C3B-1335-AB49-9154-0E3C879F1300}" type="slidenum">
              <a:rPr lang="en-US" smtClean="0"/>
              <a:pPr/>
              <a:t>10</a:t>
            </a:fld>
            <a:endParaRPr lang="en-US" dirty="0"/>
          </a:p>
        </p:txBody>
      </p:sp>
    </p:spTree>
    <p:extLst>
      <p:ext uri="{BB962C8B-B14F-4D97-AF65-F5344CB8AC3E}">
        <p14:creationId xmlns:p14="http://schemas.microsoft.com/office/powerpoint/2010/main" val="1955268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092" rtl="0" eaLnBrk="1" fontAlgn="auto" latinLnBrk="0" hangingPunct="1">
              <a:lnSpc>
                <a:spcPct val="100000"/>
              </a:lnSpc>
              <a:spcBef>
                <a:spcPts val="0"/>
              </a:spcBef>
              <a:spcAft>
                <a:spcPts val="0"/>
              </a:spcAft>
              <a:buClrTx/>
              <a:buSzTx/>
              <a:buFontTx/>
              <a:buNone/>
              <a:tabLst/>
              <a:defRPr/>
            </a:pPr>
            <a:fld id="{DCAF9C3B-1335-AB49-9154-0E3C879F13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092"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65869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092" rtl="0" eaLnBrk="1" fontAlgn="auto" latinLnBrk="0" hangingPunct="1">
              <a:lnSpc>
                <a:spcPct val="100000"/>
              </a:lnSpc>
              <a:spcBef>
                <a:spcPts val="0"/>
              </a:spcBef>
              <a:spcAft>
                <a:spcPts val="0"/>
              </a:spcAft>
              <a:buClrTx/>
              <a:buSzTx/>
              <a:buFontTx/>
              <a:buNone/>
              <a:tabLst/>
              <a:defRPr/>
            </a:pPr>
            <a:fld id="{DCAF9C3B-1335-AB49-9154-0E3C879F13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092"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81405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092" rtl="0" eaLnBrk="1" fontAlgn="auto" latinLnBrk="0" hangingPunct="1">
              <a:lnSpc>
                <a:spcPct val="100000"/>
              </a:lnSpc>
              <a:spcBef>
                <a:spcPts val="0"/>
              </a:spcBef>
              <a:spcAft>
                <a:spcPts val="0"/>
              </a:spcAft>
              <a:buClrTx/>
              <a:buSzTx/>
              <a:buFontTx/>
              <a:buNone/>
              <a:tabLst/>
              <a:defRPr/>
            </a:pPr>
            <a:fld id="{DCAF9C3B-1335-AB49-9154-0E3C879F13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092"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58120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092" rtl="0" eaLnBrk="1" fontAlgn="auto" latinLnBrk="0" hangingPunct="1">
              <a:lnSpc>
                <a:spcPct val="100000"/>
              </a:lnSpc>
              <a:spcBef>
                <a:spcPts val="0"/>
              </a:spcBef>
              <a:spcAft>
                <a:spcPts val="0"/>
              </a:spcAft>
              <a:buClrTx/>
              <a:buSzTx/>
              <a:buFontTx/>
              <a:buNone/>
              <a:tabLst/>
              <a:defRPr/>
            </a:pPr>
            <a:fld id="{DCAF9C3B-1335-AB49-9154-0E3C879F13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092"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19310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092" rtl="0" eaLnBrk="1" fontAlgn="auto" latinLnBrk="0" hangingPunct="1">
              <a:lnSpc>
                <a:spcPct val="100000"/>
              </a:lnSpc>
              <a:spcBef>
                <a:spcPts val="0"/>
              </a:spcBef>
              <a:spcAft>
                <a:spcPts val="0"/>
              </a:spcAft>
              <a:buClrTx/>
              <a:buSzTx/>
              <a:buFontTx/>
              <a:buNone/>
              <a:tabLst/>
              <a:defRPr/>
            </a:pPr>
            <a:fld id="{DCAF9C3B-1335-AB49-9154-0E3C879F13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092"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314775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092" rtl="0" eaLnBrk="1" fontAlgn="auto" latinLnBrk="0" hangingPunct="1">
              <a:lnSpc>
                <a:spcPct val="100000"/>
              </a:lnSpc>
              <a:spcBef>
                <a:spcPts val="0"/>
              </a:spcBef>
              <a:spcAft>
                <a:spcPts val="0"/>
              </a:spcAft>
              <a:buClrTx/>
              <a:buSzTx/>
              <a:buFontTx/>
              <a:buNone/>
              <a:tabLst/>
              <a:defRPr/>
            </a:pPr>
            <a:fld id="{DCAF9C3B-1335-AB49-9154-0E3C879F13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092"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920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092" rtl="0" eaLnBrk="1" fontAlgn="auto" latinLnBrk="0" hangingPunct="1">
              <a:lnSpc>
                <a:spcPct val="100000"/>
              </a:lnSpc>
              <a:spcBef>
                <a:spcPts val="0"/>
              </a:spcBef>
              <a:spcAft>
                <a:spcPts val="0"/>
              </a:spcAft>
              <a:buClrTx/>
              <a:buSzTx/>
              <a:buFontTx/>
              <a:buNone/>
              <a:tabLst/>
              <a:defRPr/>
            </a:pPr>
            <a:fld id="{DCAF9C3B-1335-AB49-9154-0E3C879F130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092"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12447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CAF9C3B-1335-AB49-9154-0E3C879F1300}" type="slidenum">
              <a:rPr lang="en-US" smtClean="0"/>
              <a:pPr/>
              <a:t>9</a:t>
            </a:fld>
            <a:endParaRPr lang="en-US" dirty="0"/>
          </a:p>
        </p:txBody>
      </p:sp>
    </p:spTree>
    <p:extLst>
      <p:ext uri="{BB962C8B-B14F-4D97-AF65-F5344CB8AC3E}">
        <p14:creationId xmlns:p14="http://schemas.microsoft.com/office/powerpoint/2010/main" val="1214927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w/ ref">
    <p:spTree>
      <p:nvGrpSpPr>
        <p:cNvPr id="1" name=""/>
        <p:cNvGrpSpPr/>
        <p:nvPr/>
      </p:nvGrpSpPr>
      <p:grpSpPr>
        <a:xfrm>
          <a:off x="0" y="0"/>
          <a:ext cx="0" cy="0"/>
          <a:chOff x="0" y="0"/>
          <a:chExt cx="0" cy="0"/>
        </a:xfrm>
      </p:grpSpPr>
      <p:sp>
        <p:nvSpPr>
          <p:cNvPr id="2" name="Title 1"/>
          <p:cNvSpPr>
            <a:spLocks noGrp="1"/>
          </p:cNvSpPr>
          <p:nvPr>
            <p:ph type="title"/>
          </p:nvPr>
        </p:nvSpPr>
        <p:spPr>
          <a:xfrm>
            <a:off x="2" y="330750"/>
            <a:ext cx="18313979" cy="1257300"/>
          </a:xfrm>
          <a:prstGeom prst="rect">
            <a:avLst/>
          </a:prstGeom>
        </p:spPr>
        <p:txBody>
          <a:bodyPr lIns="114286" tIns="57144" rIns="114286" bIns="57144"/>
          <a:lstStyle>
            <a:lvl1pPr>
              <a:defRPr sz="4400" b="1">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571502" y="1828800"/>
            <a:ext cx="17170979" cy="7772400"/>
          </a:xfrm>
          <a:prstGeom prst="rect">
            <a:avLst/>
          </a:prstGeom>
        </p:spPr>
        <p:txBody>
          <a:bodyPr lIns="114286" tIns="57144" rIns="114286" bIns="57144"/>
          <a:lstStyle>
            <a:lvl1pPr marL="349250" indent="-349250">
              <a:spcBef>
                <a:spcPts val="0"/>
              </a:spcBef>
              <a:spcAft>
                <a:spcPts val="1500"/>
              </a:spcAft>
              <a:defRPr sz="3600">
                <a:solidFill>
                  <a:schemeClr val="bg1"/>
                </a:solidFill>
              </a:defRPr>
            </a:lvl1pPr>
            <a:lvl2pPr marL="865188" indent="-355600">
              <a:spcBef>
                <a:spcPts val="0"/>
              </a:spcBef>
              <a:spcAft>
                <a:spcPts val="1500"/>
              </a:spcAft>
              <a:defRPr sz="3200">
                <a:solidFill>
                  <a:schemeClr val="bg1"/>
                </a:solidFill>
              </a:defRPr>
            </a:lvl2pPr>
            <a:lvl3pPr marL="1263650" indent="-284163">
              <a:spcBef>
                <a:spcPts val="0"/>
              </a:spcBef>
              <a:spcAft>
                <a:spcPts val="1500"/>
              </a:spcAft>
              <a:defRPr sz="2800">
                <a:solidFill>
                  <a:schemeClr val="bg1"/>
                </a:solidFill>
              </a:defRPr>
            </a:lvl3pPr>
            <a:lvl4pPr marL="1712913" indent="-284163">
              <a:spcBef>
                <a:spcPts val="0"/>
              </a:spcBef>
              <a:spcAft>
                <a:spcPts val="1500"/>
              </a:spcAft>
              <a:defRPr sz="2400">
                <a:solidFill>
                  <a:schemeClr val="bg1"/>
                </a:solidFill>
              </a:defRPr>
            </a:lvl4pPr>
            <a:lvl5pPr marL="2178050" indent="-284163">
              <a:spcBef>
                <a:spcPts val="0"/>
              </a:spcBef>
              <a:spcAft>
                <a:spcPts val="1500"/>
              </a:spcAft>
              <a:defRPr sz="22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p:cNvSpPr>
            <a:spLocks noGrp="1"/>
          </p:cNvSpPr>
          <p:nvPr>
            <p:ph type="body" sz="quarter" idx="10"/>
          </p:nvPr>
        </p:nvSpPr>
        <p:spPr>
          <a:xfrm>
            <a:off x="574390" y="9745267"/>
            <a:ext cx="17168091" cy="384128"/>
          </a:xfrm>
          <a:prstGeom prst="rect">
            <a:avLst/>
          </a:prstGeom>
        </p:spPr>
        <p:txBody>
          <a:bodyPr lIns="114300" tIns="57150" rIns="114300" bIns="57150" anchor="b"/>
          <a:lstStyle>
            <a:lvl1pPr marL="0" indent="0">
              <a:buNone/>
              <a:defRPr sz="1400" b="1">
                <a:solidFill>
                  <a:schemeClr val="bg1"/>
                </a:solidFill>
              </a:defRPr>
            </a:lvl1pPr>
            <a:lvl2pPr marL="571433" indent="0">
              <a:buNone/>
              <a:defRPr sz="1500">
                <a:solidFill>
                  <a:schemeClr val="bg1"/>
                </a:solidFill>
              </a:defRPr>
            </a:lvl2pPr>
            <a:lvl3pPr marL="1142865" indent="0">
              <a:buNone/>
              <a:defRPr sz="1500">
                <a:solidFill>
                  <a:schemeClr val="bg1"/>
                </a:solidFill>
              </a:defRPr>
            </a:lvl3pPr>
            <a:lvl4pPr marL="1714298" indent="0">
              <a:buNone/>
              <a:defRPr sz="1500">
                <a:solidFill>
                  <a:schemeClr val="bg1"/>
                </a:solidFill>
              </a:defRPr>
            </a:lvl4pPr>
            <a:lvl5pPr marL="2285733" indent="0">
              <a:buNone/>
              <a:defRPr sz="1500">
                <a:solidFill>
                  <a:schemeClr val="bg1"/>
                </a:solidFill>
              </a:defRPr>
            </a:lvl5pPr>
          </a:lstStyle>
          <a:p>
            <a:pPr lvl="0"/>
            <a:r>
              <a:rPr lang="en-US" dirty="0"/>
              <a:t>Click to edit Master text styles</a:t>
            </a:r>
          </a:p>
        </p:txBody>
      </p:sp>
    </p:spTree>
    <p:extLst>
      <p:ext uri="{BB962C8B-B14F-4D97-AF65-F5344CB8AC3E}">
        <p14:creationId xmlns:p14="http://schemas.microsoft.com/office/powerpoint/2010/main" val="1563411269"/>
      </p:ext>
    </p:extLst>
  </p:cSld>
  <p:clrMapOvr>
    <a:masterClrMapping/>
  </p:clrMapOvr>
  <p:extLst>
    <p:ext uri="{DCECCB84-F9BA-43D5-87BE-67443E8EF086}">
      <p15:sldGuideLst xmlns:p15="http://schemas.microsoft.com/office/powerpoint/2012/main" xmlns="">
        <p15:guide id="1" orient="horz" pos="3240" userDrawn="1">
          <p15:clr>
            <a:srgbClr val="FBAE40"/>
          </p15:clr>
        </p15:guide>
        <p15:guide id="2" pos="5760" userDrawn="1">
          <p15:clr>
            <a:srgbClr val="FBAE40"/>
          </p15:clr>
        </p15:guide>
        <p15:guide id="3" orient="horz" pos="552" userDrawn="1">
          <p15:clr>
            <a:srgbClr val="FBAE40"/>
          </p15:clr>
        </p15:guide>
        <p15:guide id="4" orient="horz" pos="6312" userDrawn="1">
          <p15:clr>
            <a:srgbClr val="FBAE40"/>
          </p15:clr>
        </p15:guide>
        <p15:guide id="5" pos="360" userDrawn="1">
          <p15:clr>
            <a:srgbClr val="FBAE40"/>
          </p15:clr>
        </p15:guide>
        <p15:guide id="6" pos="1118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pic>
        <p:nvPicPr>
          <p:cNvPr id="40" name="Picture 39"/>
          <p:cNvPicPr>
            <a:picLocks noChangeAspect="1"/>
          </p:cNvPicPr>
          <p:nvPr userDrawn="1"/>
        </p:nvPicPr>
        <p:blipFill rotWithShape="1">
          <a:blip r:embed="rId2">
            <a:extLst>
              <a:ext uri="{28A0092B-C50C-407E-A947-70E740481C1C}">
                <a14:useLocalDpi xmlns:a14="http://schemas.microsoft.com/office/drawing/2010/main" val="0"/>
              </a:ext>
            </a:extLst>
          </a:blip>
          <a:srcRect t="15627"/>
          <a:stretch/>
        </p:blipFill>
        <p:spPr bwMode="grayWhite">
          <a:xfrm>
            <a:off x="0" y="5107788"/>
            <a:ext cx="18288000" cy="5179219"/>
          </a:xfrm>
          <a:prstGeom prst="rect">
            <a:avLst/>
          </a:prstGeom>
        </p:spPr>
      </p:pic>
      <p:sp>
        <p:nvSpPr>
          <p:cNvPr id="3106" name="Rectangle 34"/>
          <p:cNvSpPr>
            <a:spLocks noGrp="1" noChangeArrowheads="1"/>
          </p:cNvSpPr>
          <p:nvPr>
            <p:ph type="ctrTitle" sz="quarter"/>
          </p:nvPr>
        </p:nvSpPr>
        <p:spPr>
          <a:xfrm>
            <a:off x="571500" y="2814851"/>
            <a:ext cx="17145000" cy="1714500"/>
          </a:xfrm>
          <a:prstGeom prst="rect">
            <a:avLst/>
          </a:prstGeom>
        </p:spPr>
        <p:txBody>
          <a:bodyPr lIns="114286" tIns="57144" rIns="114286" bIns="57144" anchor="b"/>
          <a:lstStyle>
            <a:lvl1pPr>
              <a:defRPr sz="5400" b="1">
                <a:solidFill>
                  <a:schemeClr val="accent2"/>
                </a:solidFill>
              </a:defRPr>
            </a:lvl1pPr>
          </a:lstStyle>
          <a:p>
            <a:r>
              <a:rPr lang="en-US" dirty="0"/>
              <a:t>Click to edit Master title style</a:t>
            </a:r>
          </a:p>
        </p:txBody>
      </p:sp>
      <p:sp>
        <p:nvSpPr>
          <p:cNvPr id="3107" name="Rectangle 35"/>
          <p:cNvSpPr>
            <a:spLocks noGrp="1" noChangeArrowheads="1"/>
          </p:cNvSpPr>
          <p:nvPr>
            <p:ph type="subTitle" sz="quarter" idx="1"/>
          </p:nvPr>
        </p:nvSpPr>
        <p:spPr>
          <a:xfrm>
            <a:off x="571500" y="5504164"/>
            <a:ext cx="17145000" cy="2628900"/>
          </a:xfrm>
          <a:prstGeom prst="rect">
            <a:avLst/>
          </a:prstGeom>
        </p:spPr>
        <p:txBody>
          <a:bodyPr lIns="115068" tIns="57536" rIns="115068" bIns="57536"/>
          <a:lstStyle>
            <a:lvl1pPr marL="0" indent="0" algn="ctr">
              <a:buFont typeface="Wingdings" pitchFamily="2" charset="2"/>
              <a:buNone/>
              <a:defRPr b="1">
                <a:solidFill>
                  <a:srgbClr val="FFFFFF"/>
                </a:solidFill>
              </a:defRPr>
            </a:lvl1pPr>
          </a:lstStyle>
          <a:p>
            <a:r>
              <a:rPr lang="en-US" dirty="0"/>
              <a:t>Click to edit Master subtitle style</a:t>
            </a:r>
          </a:p>
        </p:txBody>
      </p:sp>
      <p:cxnSp>
        <p:nvCxnSpPr>
          <p:cNvPr id="5" name="Straight Connector 4"/>
          <p:cNvCxnSpPr/>
          <p:nvPr userDrawn="1"/>
        </p:nvCxnSpPr>
        <p:spPr>
          <a:xfrm>
            <a:off x="0" y="5125433"/>
            <a:ext cx="1828800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20014751"/>
      </p:ext>
    </p:extLst>
  </p:cSld>
  <p:clrMapOvr>
    <a:masterClrMapping/>
  </p:clrMapOvr>
  <p:extLst>
    <p:ext uri="{DCECCB84-F9BA-43D5-87BE-67443E8EF086}">
      <p15:sldGuideLst xmlns:p15="http://schemas.microsoft.com/office/powerpoint/2012/main" xmlns="">
        <p15:guide id="1" orient="horz" pos="3240" userDrawn="1">
          <p15:clr>
            <a:srgbClr val="FBAE40"/>
          </p15:clr>
        </p15:guide>
        <p15:guide id="2" pos="576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w/ ref + fn">
    <p:spTree>
      <p:nvGrpSpPr>
        <p:cNvPr id="1" name=""/>
        <p:cNvGrpSpPr/>
        <p:nvPr/>
      </p:nvGrpSpPr>
      <p:grpSpPr>
        <a:xfrm>
          <a:off x="0" y="0"/>
          <a:ext cx="0" cy="0"/>
          <a:chOff x="0" y="0"/>
          <a:chExt cx="0" cy="0"/>
        </a:xfrm>
      </p:grpSpPr>
      <p:sp>
        <p:nvSpPr>
          <p:cNvPr id="2" name="Title 1"/>
          <p:cNvSpPr>
            <a:spLocks noGrp="1"/>
          </p:cNvSpPr>
          <p:nvPr>
            <p:ph type="title"/>
          </p:nvPr>
        </p:nvSpPr>
        <p:spPr>
          <a:xfrm>
            <a:off x="25981" y="339706"/>
            <a:ext cx="18262021" cy="1277561"/>
          </a:xfrm>
          <a:prstGeom prst="rect">
            <a:avLst/>
          </a:prstGeom>
        </p:spPr>
        <p:txBody>
          <a:bodyPr lIns="114300" tIns="57150" rIns="114300" bIns="57150"/>
          <a:lstStyle>
            <a:lvl1pPr>
              <a:defRPr sz="4400" b="1">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571500" y="1839516"/>
            <a:ext cx="8449080" cy="959648"/>
          </a:xfrm>
          <a:prstGeom prst="rect">
            <a:avLst/>
          </a:prstGeom>
        </p:spPr>
        <p:txBody>
          <a:bodyPr lIns="114300" tIns="57150" rIns="114300" bIns="57150" anchor="b"/>
          <a:lstStyle>
            <a:lvl1pPr marL="0" indent="0">
              <a:buNone/>
              <a:defRPr sz="4000" b="1">
                <a:solidFill>
                  <a:schemeClr val="bg1"/>
                </a:solidFill>
              </a:defRPr>
            </a:lvl1pPr>
            <a:lvl2pPr marL="635878" indent="0">
              <a:buNone/>
              <a:defRPr sz="2800" b="1"/>
            </a:lvl2pPr>
            <a:lvl3pPr marL="1271746" indent="0">
              <a:buNone/>
              <a:defRPr sz="2500" b="1"/>
            </a:lvl3pPr>
            <a:lvl4pPr marL="1907621" indent="0">
              <a:buNone/>
              <a:defRPr sz="2300" b="1"/>
            </a:lvl4pPr>
            <a:lvl5pPr marL="2543493" indent="0">
              <a:buNone/>
              <a:defRPr sz="2300" b="1"/>
            </a:lvl5pPr>
            <a:lvl6pPr marL="3179369" indent="0">
              <a:buNone/>
              <a:defRPr sz="2300" b="1"/>
            </a:lvl6pPr>
            <a:lvl7pPr marL="3815238" indent="0">
              <a:buNone/>
              <a:defRPr sz="2300" b="1"/>
            </a:lvl7pPr>
            <a:lvl8pPr marL="4451116" indent="0">
              <a:buNone/>
              <a:defRPr sz="2300" b="1"/>
            </a:lvl8pPr>
            <a:lvl9pPr marL="5086984" indent="0">
              <a:buNone/>
              <a:defRPr sz="2300" b="1"/>
            </a:lvl9pPr>
          </a:lstStyle>
          <a:p>
            <a:pPr lvl="0"/>
            <a:r>
              <a:rPr lang="en-US" dirty="0"/>
              <a:t>Click to edit Master text styles</a:t>
            </a:r>
          </a:p>
        </p:txBody>
      </p:sp>
      <p:sp>
        <p:nvSpPr>
          <p:cNvPr id="4" name="Content Placeholder 3"/>
          <p:cNvSpPr>
            <a:spLocks noGrp="1"/>
          </p:cNvSpPr>
          <p:nvPr>
            <p:ph sz="half" idx="2"/>
          </p:nvPr>
        </p:nvSpPr>
        <p:spPr>
          <a:xfrm>
            <a:off x="571500" y="2799164"/>
            <a:ext cx="8449080" cy="6164954"/>
          </a:xfrm>
          <a:prstGeom prst="rect">
            <a:avLst/>
          </a:prstGeom>
        </p:spPr>
        <p:txBody>
          <a:bodyPr lIns="114300" tIns="57150" rIns="114300" bIns="57150"/>
          <a:lstStyle>
            <a:lvl1pPr>
              <a:defRPr sz="3600">
                <a:solidFill>
                  <a:schemeClr val="bg1"/>
                </a:solidFill>
              </a:defRPr>
            </a:lvl1pPr>
            <a:lvl2pPr>
              <a:defRPr sz="3200">
                <a:solidFill>
                  <a:schemeClr val="bg1"/>
                </a:solidFill>
              </a:defRPr>
            </a:lvl2pPr>
            <a:lvl3pPr>
              <a:defRPr sz="2800">
                <a:solidFill>
                  <a:schemeClr val="bg1"/>
                </a:solidFill>
              </a:defRPr>
            </a:lvl3pPr>
            <a:lvl4pPr>
              <a:defRPr sz="2400">
                <a:solidFill>
                  <a:schemeClr val="bg1"/>
                </a:solidFill>
              </a:defRPr>
            </a:lvl4pPr>
            <a:lvl5pPr>
              <a:defRPr sz="2200">
                <a:solidFill>
                  <a:schemeClr val="bg1"/>
                </a:solidFill>
              </a:defRPr>
            </a:lvl5pPr>
            <a:lvl6pPr>
              <a:defRPr sz="2300"/>
            </a:lvl6pPr>
            <a:lvl7pPr>
              <a:defRPr sz="2300"/>
            </a:lvl7pPr>
            <a:lvl8pPr>
              <a:defRPr sz="2300"/>
            </a:lvl8pPr>
            <a:lvl9pPr>
              <a:defRPr sz="23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9290079" y="1839516"/>
            <a:ext cx="8452400" cy="959648"/>
          </a:xfrm>
          <a:prstGeom prst="rect">
            <a:avLst/>
          </a:prstGeom>
        </p:spPr>
        <p:txBody>
          <a:bodyPr lIns="114300" tIns="57150" rIns="114300" bIns="57150" anchor="b"/>
          <a:lstStyle>
            <a:lvl1pPr marL="0" indent="0">
              <a:buNone/>
              <a:defRPr sz="4000" b="1">
                <a:solidFill>
                  <a:schemeClr val="bg1"/>
                </a:solidFill>
              </a:defRPr>
            </a:lvl1pPr>
            <a:lvl2pPr marL="635878" indent="0">
              <a:buNone/>
              <a:defRPr sz="2800" b="1"/>
            </a:lvl2pPr>
            <a:lvl3pPr marL="1271746" indent="0">
              <a:buNone/>
              <a:defRPr sz="2500" b="1"/>
            </a:lvl3pPr>
            <a:lvl4pPr marL="1907621" indent="0">
              <a:buNone/>
              <a:defRPr sz="2300" b="1"/>
            </a:lvl4pPr>
            <a:lvl5pPr marL="2543493" indent="0">
              <a:buNone/>
              <a:defRPr sz="2300" b="1"/>
            </a:lvl5pPr>
            <a:lvl6pPr marL="3179369" indent="0">
              <a:buNone/>
              <a:defRPr sz="2300" b="1"/>
            </a:lvl6pPr>
            <a:lvl7pPr marL="3815238" indent="0">
              <a:buNone/>
              <a:defRPr sz="2300" b="1"/>
            </a:lvl7pPr>
            <a:lvl8pPr marL="4451116" indent="0">
              <a:buNone/>
              <a:defRPr sz="2300" b="1"/>
            </a:lvl8pPr>
            <a:lvl9pPr marL="5086984" indent="0">
              <a:buNone/>
              <a:defRPr sz="2300" b="1"/>
            </a:lvl9pPr>
          </a:lstStyle>
          <a:p>
            <a:pPr lvl="0"/>
            <a:r>
              <a:rPr lang="en-US" dirty="0"/>
              <a:t>Click to edit Master text styles</a:t>
            </a:r>
          </a:p>
        </p:txBody>
      </p:sp>
      <p:sp>
        <p:nvSpPr>
          <p:cNvPr id="6" name="Content Placeholder 5"/>
          <p:cNvSpPr>
            <a:spLocks noGrp="1"/>
          </p:cNvSpPr>
          <p:nvPr>
            <p:ph sz="quarter" idx="4"/>
          </p:nvPr>
        </p:nvSpPr>
        <p:spPr>
          <a:xfrm>
            <a:off x="9290079" y="2799164"/>
            <a:ext cx="8452400" cy="6164954"/>
          </a:xfrm>
          <a:prstGeom prst="rect">
            <a:avLst/>
          </a:prstGeom>
        </p:spPr>
        <p:txBody>
          <a:bodyPr lIns="114300" tIns="57150" rIns="114300" bIns="57150"/>
          <a:lstStyle>
            <a:lvl1pPr>
              <a:defRPr sz="3600">
                <a:solidFill>
                  <a:schemeClr val="bg1"/>
                </a:solidFill>
              </a:defRPr>
            </a:lvl1pPr>
            <a:lvl2pPr>
              <a:defRPr sz="3200">
                <a:solidFill>
                  <a:schemeClr val="bg1"/>
                </a:solidFill>
              </a:defRPr>
            </a:lvl2pPr>
            <a:lvl3pPr>
              <a:defRPr sz="2800">
                <a:solidFill>
                  <a:schemeClr val="bg1"/>
                </a:solidFill>
              </a:defRPr>
            </a:lvl3pPr>
            <a:lvl4pPr>
              <a:defRPr sz="2400">
                <a:solidFill>
                  <a:schemeClr val="bg1"/>
                </a:solidFill>
              </a:defRPr>
            </a:lvl4pPr>
            <a:lvl5pPr>
              <a:defRPr sz="2200">
                <a:solidFill>
                  <a:schemeClr val="bg1"/>
                </a:solidFill>
              </a:defRPr>
            </a:lvl5pPr>
            <a:lvl6pPr>
              <a:defRPr sz="2300"/>
            </a:lvl6pPr>
            <a:lvl7pPr>
              <a:defRPr sz="2300"/>
            </a:lvl7pPr>
            <a:lvl8pPr>
              <a:defRPr sz="2300"/>
            </a:lvl8pPr>
            <a:lvl9pPr>
              <a:defRPr sz="23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5"/>
          <p:cNvSpPr>
            <a:spLocks noGrp="1"/>
          </p:cNvSpPr>
          <p:nvPr>
            <p:ph type="body" sz="quarter" idx="10"/>
          </p:nvPr>
        </p:nvSpPr>
        <p:spPr>
          <a:xfrm>
            <a:off x="574390" y="9745267"/>
            <a:ext cx="17168091" cy="384128"/>
          </a:xfrm>
          <a:prstGeom prst="rect">
            <a:avLst/>
          </a:prstGeom>
        </p:spPr>
        <p:txBody>
          <a:bodyPr lIns="114300" tIns="57150" rIns="114300" bIns="57150" anchor="b"/>
          <a:lstStyle>
            <a:lvl1pPr marL="0" indent="0">
              <a:buNone/>
              <a:defRPr sz="1400" b="1">
                <a:solidFill>
                  <a:schemeClr val="bg1"/>
                </a:solidFill>
              </a:defRPr>
            </a:lvl1pPr>
            <a:lvl2pPr marL="571433" indent="0">
              <a:buNone/>
              <a:defRPr sz="1500">
                <a:solidFill>
                  <a:schemeClr val="bg1"/>
                </a:solidFill>
              </a:defRPr>
            </a:lvl2pPr>
            <a:lvl3pPr marL="1142865" indent="0">
              <a:buNone/>
              <a:defRPr sz="1500">
                <a:solidFill>
                  <a:schemeClr val="bg1"/>
                </a:solidFill>
              </a:defRPr>
            </a:lvl3pPr>
            <a:lvl4pPr marL="1714298" indent="0">
              <a:buNone/>
              <a:defRPr sz="1500">
                <a:solidFill>
                  <a:schemeClr val="bg1"/>
                </a:solidFill>
              </a:defRPr>
            </a:lvl4pPr>
            <a:lvl5pPr marL="2285733" indent="0">
              <a:buNone/>
              <a:defRPr sz="1500">
                <a:solidFill>
                  <a:schemeClr val="bg1"/>
                </a:solidFill>
              </a:defRPr>
            </a:lvl5pPr>
          </a:lstStyle>
          <a:p>
            <a:pPr lvl="0"/>
            <a:r>
              <a:rPr lang="en-US" dirty="0"/>
              <a:t>Click to edit Master text styles</a:t>
            </a:r>
          </a:p>
        </p:txBody>
      </p:sp>
      <p:sp>
        <p:nvSpPr>
          <p:cNvPr id="10" name="Text Placeholder 4">
            <a:extLst>
              <a:ext uri="{FF2B5EF4-FFF2-40B4-BE49-F238E27FC236}">
                <a16:creationId xmlns:a16="http://schemas.microsoft.com/office/drawing/2014/main" xmlns="" id="{B7A1B37A-DB8E-FBE7-989C-D8FDBD1F30D7}"/>
              </a:ext>
            </a:extLst>
          </p:cNvPr>
          <p:cNvSpPr>
            <a:spLocks noGrp="1"/>
          </p:cNvSpPr>
          <p:nvPr>
            <p:ph type="body" sz="quarter" idx="11"/>
          </p:nvPr>
        </p:nvSpPr>
        <p:spPr>
          <a:xfrm>
            <a:off x="574675" y="9454603"/>
            <a:ext cx="17172432" cy="384048"/>
          </a:xfrm>
          <a:prstGeom prst="rect">
            <a:avLst/>
          </a:prstGeom>
        </p:spPr>
        <p:txBody>
          <a:bodyPr anchor="b"/>
          <a:lstStyle>
            <a:lvl1pPr marL="0" indent="0">
              <a:spcBef>
                <a:spcPts val="0"/>
              </a:spcBef>
              <a:buNone/>
              <a:defRPr sz="1600" b="1">
                <a:solidFill>
                  <a:schemeClr val="bg1"/>
                </a:solidFill>
              </a:defRPr>
            </a:lvl1pPr>
            <a:lvl2pPr marL="571433" indent="0">
              <a:buNone/>
              <a:defRPr sz="1600">
                <a:solidFill>
                  <a:schemeClr val="bg1"/>
                </a:solidFill>
              </a:defRPr>
            </a:lvl2pPr>
            <a:lvl3pPr marL="1142865" indent="0">
              <a:buNone/>
              <a:defRPr sz="1600">
                <a:solidFill>
                  <a:schemeClr val="bg1"/>
                </a:solidFill>
              </a:defRPr>
            </a:lvl3pPr>
            <a:lvl4pPr marL="1714297" indent="0">
              <a:buNone/>
              <a:defRPr sz="1600">
                <a:solidFill>
                  <a:schemeClr val="bg1"/>
                </a:solidFill>
              </a:defRPr>
            </a:lvl4pPr>
            <a:lvl5pPr marL="2285732" indent="0">
              <a:buNone/>
              <a:defRPr sz="1600">
                <a:solidFill>
                  <a:schemeClr val="bg1"/>
                </a:solidFill>
              </a:defRPr>
            </a:lvl5pPr>
          </a:lstStyle>
          <a:p>
            <a:pPr lvl="0"/>
            <a:r>
              <a:rPr lang="en-US" dirty="0"/>
              <a:t>Click to edit Master text styles</a:t>
            </a:r>
          </a:p>
        </p:txBody>
      </p:sp>
    </p:spTree>
    <p:extLst>
      <p:ext uri="{BB962C8B-B14F-4D97-AF65-F5344CB8AC3E}">
        <p14:creationId xmlns:p14="http://schemas.microsoft.com/office/powerpoint/2010/main" val="490438603"/>
      </p:ext>
    </p:extLst>
  </p:cSld>
  <p:clrMapOvr>
    <a:masterClrMapping/>
  </p:clrMapOvr>
  <p:extLst>
    <p:ext uri="{DCECCB84-F9BA-43D5-87BE-67443E8EF086}">
      <p15:sldGuideLst xmlns:p15="http://schemas.microsoft.com/office/powerpoint/2012/main" xmlns="">
        <p15:guide id="1" orient="horz" pos="3240" userDrawn="1">
          <p15:clr>
            <a:srgbClr val="FBAE40"/>
          </p15:clr>
        </p15:guide>
        <p15:guide id="2" pos="576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w/ ref + fn">
    <p:spTree>
      <p:nvGrpSpPr>
        <p:cNvPr id="1" name=""/>
        <p:cNvGrpSpPr/>
        <p:nvPr/>
      </p:nvGrpSpPr>
      <p:grpSpPr>
        <a:xfrm>
          <a:off x="0" y="0"/>
          <a:ext cx="0" cy="0"/>
          <a:chOff x="0" y="0"/>
          <a:chExt cx="0" cy="0"/>
        </a:xfrm>
      </p:grpSpPr>
      <p:sp>
        <p:nvSpPr>
          <p:cNvPr id="2" name="Title 1"/>
          <p:cNvSpPr>
            <a:spLocks noGrp="1"/>
          </p:cNvSpPr>
          <p:nvPr>
            <p:ph type="title"/>
          </p:nvPr>
        </p:nvSpPr>
        <p:spPr>
          <a:xfrm>
            <a:off x="25981" y="339706"/>
            <a:ext cx="18262021" cy="1277561"/>
          </a:xfrm>
          <a:prstGeom prst="rect">
            <a:avLst/>
          </a:prstGeom>
        </p:spPr>
        <p:txBody>
          <a:bodyPr lIns="114300" tIns="57150" rIns="114300" bIns="57150"/>
          <a:lstStyle>
            <a:lvl1pPr>
              <a:defRPr sz="4400" b="1">
                <a:solidFill>
                  <a:schemeClr val="bg1"/>
                </a:solidFill>
              </a:defRPr>
            </a:lvl1pPr>
          </a:lstStyle>
          <a:p>
            <a:r>
              <a:rPr lang="en-US" dirty="0"/>
              <a:t>Click to edit Master title style</a:t>
            </a:r>
          </a:p>
        </p:txBody>
      </p:sp>
      <p:sp>
        <p:nvSpPr>
          <p:cNvPr id="4" name="Content Placeholder 3"/>
          <p:cNvSpPr>
            <a:spLocks noGrp="1"/>
          </p:cNvSpPr>
          <p:nvPr>
            <p:ph sz="half" idx="2"/>
          </p:nvPr>
        </p:nvSpPr>
        <p:spPr>
          <a:xfrm>
            <a:off x="571500" y="1839518"/>
            <a:ext cx="8449080" cy="7236490"/>
          </a:xfrm>
          <a:prstGeom prst="rect">
            <a:avLst/>
          </a:prstGeom>
        </p:spPr>
        <p:txBody>
          <a:bodyPr lIns="114300" tIns="57150" rIns="114300" bIns="57150"/>
          <a:lstStyle>
            <a:lvl1pPr>
              <a:defRPr sz="3600">
                <a:solidFill>
                  <a:schemeClr val="bg1"/>
                </a:solidFill>
              </a:defRPr>
            </a:lvl1pPr>
            <a:lvl2pPr>
              <a:defRPr sz="3200">
                <a:solidFill>
                  <a:schemeClr val="bg1"/>
                </a:solidFill>
              </a:defRPr>
            </a:lvl2pPr>
            <a:lvl3pPr>
              <a:defRPr sz="2800">
                <a:solidFill>
                  <a:schemeClr val="bg1"/>
                </a:solidFill>
              </a:defRPr>
            </a:lvl3pPr>
            <a:lvl4pPr>
              <a:defRPr sz="2400">
                <a:solidFill>
                  <a:schemeClr val="bg1"/>
                </a:solidFill>
              </a:defRPr>
            </a:lvl4pPr>
            <a:lvl5pPr>
              <a:defRPr sz="2200">
                <a:solidFill>
                  <a:schemeClr val="bg1"/>
                </a:solidFill>
              </a:defRPr>
            </a:lvl5pPr>
            <a:lvl6pPr>
              <a:defRPr sz="2300"/>
            </a:lvl6pPr>
            <a:lvl7pPr>
              <a:defRPr sz="2300"/>
            </a:lvl7pPr>
            <a:lvl8pPr>
              <a:defRPr sz="2300"/>
            </a:lvl8pPr>
            <a:lvl9pPr>
              <a:defRPr sz="23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4"/>
          </p:nvPr>
        </p:nvSpPr>
        <p:spPr>
          <a:xfrm>
            <a:off x="9290079" y="1839517"/>
            <a:ext cx="8452400" cy="7236490"/>
          </a:xfrm>
          <a:prstGeom prst="rect">
            <a:avLst/>
          </a:prstGeom>
        </p:spPr>
        <p:txBody>
          <a:bodyPr lIns="114300" tIns="57150" rIns="114300" bIns="57150"/>
          <a:lstStyle>
            <a:lvl1pPr>
              <a:defRPr sz="3600">
                <a:solidFill>
                  <a:schemeClr val="bg1"/>
                </a:solidFill>
              </a:defRPr>
            </a:lvl1pPr>
            <a:lvl2pPr>
              <a:defRPr sz="3200">
                <a:solidFill>
                  <a:schemeClr val="bg1"/>
                </a:solidFill>
              </a:defRPr>
            </a:lvl2pPr>
            <a:lvl3pPr>
              <a:defRPr sz="2800">
                <a:solidFill>
                  <a:schemeClr val="bg1"/>
                </a:solidFill>
              </a:defRPr>
            </a:lvl3pPr>
            <a:lvl4pPr>
              <a:defRPr sz="2400">
                <a:solidFill>
                  <a:schemeClr val="bg1"/>
                </a:solidFill>
              </a:defRPr>
            </a:lvl4pPr>
            <a:lvl5pPr>
              <a:defRPr sz="2200">
                <a:solidFill>
                  <a:schemeClr val="bg1"/>
                </a:solidFill>
              </a:defRPr>
            </a:lvl5pPr>
            <a:lvl6pPr>
              <a:defRPr sz="2300"/>
            </a:lvl6pPr>
            <a:lvl7pPr>
              <a:defRPr sz="2300"/>
            </a:lvl7pPr>
            <a:lvl8pPr>
              <a:defRPr sz="2300"/>
            </a:lvl8pPr>
            <a:lvl9pPr>
              <a:defRPr sz="23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5"/>
          <p:cNvSpPr>
            <a:spLocks noGrp="1"/>
          </p:cNvSpPr>
          <p:nvPr>
            <p:ph type="body" sz="quarter" idx="10"/>
          </p:nvPr>
        </p:nvSpPr>
        <p:spPr>
          <a:xfrm>
            <a:off x="574390" y="9745267"/>
            <a:ext cx="17168091" cy="384128"/>
          </a:xfrm>
          <a:prstGeom prst="rect">
            <a:avLst/>
          </a:prstGeom>
        </p:spPr>
        <p:txBody>
          <a:bodyPr lIns="114300" tIns="57150" rIns="114300" bIns="57150" anchor="b"/>
          <a:lstStyle>
            <a:lvl1pPr marL="0" indent="0">
              <a:buNone/>
              <a:defRPr sz="1400" b="1">
                <a:solidFill>
                  <a:schemeClr val="bg1"/>
                </a:solidFill>
              </a:defRPr>
            </a:lvl1pPr>
            <a:lvl2pPr marL="571433" indent="0">
              <a:buNone/>
              <a:defRPr sz="1500">
                <a:solidFill>
                  <a:schemeClr val="bg1"/>
                </a:solidFill>
              </a:defRPr>
            </a:lvl2pPr>
            <a:lvl3pPr marL="1142865" indent="0">
              <a:buNone/>
              <a:defRPr sz="1500">
                <a:solidFill>
                  <a:schemeClr val="bg1"/>
                </a:solidFill>
              </a:defRPr>
            </a:lvl3pPr>
            <a:lvl4pPr marL="1714298" indent="0">
              <a:buNone/>
              <a:defRPr sz="1500">
                <a:solidFill>
                  <a:schemeClr val="bg1"/>
                </a:solidFill>
              </a:defRPr>
            </a:lvl4pPr>
            <a:lvl5pPr marL="2285733" indent="0">
              <a:buNone/>
              <a:defRPr sz="1500">
                <a:solidFill>
                  <a:schemeClr val="bg1"/>
                </a:solidFill>
              </a:defRPr>
            </a:lvl5pPr>
          </a:lstStyle>
          <a:p>
            <a:pPr lvl="0"/>
            <a:r>
              <a:rPr lang="en-US" dirty="0"/>
              <a:t>Click to edit Master text styles</a:t>
            </a:r>
          </a:p>
        </p:txBody>
      </p:sp>
      <p:sp>
        <p:nvSpPr>
          <p:cNvPr id="8" name="Text Placeholder 4">
            <a:extLst>
              <a:ext uri="{FF2B5EF4-FFF2-40B4-BE49-F238E27FC236}">
                <a16:creationId xmlns:a16="http://schemas.microsoft.com/office/drawing/2014/main" xmlns="" id="{CD1ACB83-AA31-8DF8-E193-315AE4714B6F}"/>
              </a:ext>
            </a:extLst>
          </p:cNvPr>
          <p:cNvSpPr>
            <a:spLocks noGrp="1"/>
          </p:cNvSpPr>
          <p:nvPr>
            <p:ph type="body" sz="quarter" idx="11"/>
          </p:nvPr>
        </p:nvSpPr>
        <p:spPr>
          <a:xfrm>
            <a:off x="574675" y="9454603"/>
            <a:ext cx="17172432" cy="384048"/>
          </a:xfrm>
          <a:prstGeom prst="rect">
            <a:avLst/>
          </a:prstGeom>
        </p:spPr>
        <p:txBody>
          <a:bodyPr anchor="b"/>
          <a:lstStyle>
            <a:lvl1pPr marL="0" indent="0">
              <a:spcBef>
                <a:spcPts val="0"/>
              </a:spcBef>
              <a:buNone/>
              <a:defRPr sz="1600" b="1">
                <a:solidFill>
                  <a:schemeClr val="bg1"/>
                </a:solidFill>
              </a:defRPr>
            </a:lvl1pPr>
            <a:lvl2pPr marL="571433" indent="0">
              <a:buNone/>
              <a:defRPr sz="1600">
                <a:solidFill>
                  <a:schemeClr val="bg1"/>
                </a:solidFill>
              </a:defRPr>
            </a:lvl2pPr>
            <a:lvl3pPr marL="1142865" indent="0">
              <a:buNone/>
              <a:defRPr sz="1600">
                <a:solidFill>
                  <a:schemeClr val="bg1"/>
                </a:solidFill>
              </a:defRPr>
            </a:lvl3pPr>
            <a:lvl4pPr marL="1714297" indent="0">
              <a:buNone/>
              <a:defRPr sz="1600">
                <a:solidFill>
                  <a:schemeClr val="bg1"/>
                </a:solidFill>
              </a:defRPr>
            </a:lvl4pPr>
            <a:lvl5pPr marL="2285732" indent="0">
              <a:buNone/>
              <a:defRPr sz="1600">
                <a:solidFill>
                  <a:schemeClr val="bg1"/>
                </a:solidFill>
              </a:defRPr>
            </a:lvl5pPr>
          </a:lstStyle>
          <a:p>
            <a:pPr lvl="0"/>
            <a:r>
              <a:rPr lang="en-US" dirty="0"/>
              <a:t>Click to edit Master text styles</a:t>
            </a:r>
          </a:p>
        </p:txBody>
      </p:sp>
    </p:spTree>
    <p:extLst>
      <p:ext uri="{BB962C8B-B14F-4D97-AF65-F5344CB8AC3E}">
        <p14:creationId xmlns:p14="http://schemas.microsoft.com/office/powerpoint/2010/main" val="4073985092"/>
      </p:ext>
    </p:extLst>
  </p:cSld>
  <p:clrMapOvr>
    <a:masterClrMapping/>
  </p:clrMapOvr>
  <p:extLst>
    <p:ext uri="{DCECCB84-F9BA-43D5-87BE-67443E8EF086}">
      <p15:sldGuideLst xmlns:p15="http://schemas.microsoft.com/office/powerpoint/2012/main" xmlns="">
        <p15:guide id="1" orient="horz" pos="3240" userDrawn="1">
          <p15:clr>
            <a:srgbClr val="FBAE40"/>
          </p15:clr>
        </p15:guide>
        <p15:guide id="2" pos="5760" userDrawn="1">
          <p15:clr>
            <a:srgbClr val="FBAE40"/>
          </p15:clr>
        </p15:guide>
        <p15:guide id="3" pos="360" userDrawn="1">
          <p15:clr>
            <a:srgbClr val="FBAE40"/>
          </p15:clr>
        </p15:guide>
        <p15:guide id="4" pos="11184" userDrawn="1">
          <p15:clr>
            <a:srgbClr val="FBAE40"/>
          </p15:clr>
        </p15:guide>
        <p15:guide id="5" orient="horz" pos="631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w/ ref">
    <p:spTree>
      <p:nvGrpSpPr>
        <p:cNvPr id="1" name=""/>
        <p:cNvGrpSpPr/>
        <p:nvPr/>
      </p:nvGrpSpPr>
      <p:grpSpPr>
        <a:xfrm>
          <a:off x="0" y="0"/>
          <a:ext cx="0" cy="0"/>
          <a:chOff x="0" y="0"/>
          <a:chExt cx="0" cy="0"/>
        </a:xfrm>
      </p:grpSpPr>
      <p:sp>
        <p:nvSpPr>
          <p:cNvPr id="2" name="Title 1"/>
          <p:cNvSpPr>
            <a:spLocks noGrp="1"/>
          </p:cNvSpPr>
          <p:nvPr>
            <p:ph type="title"/>
          </p:nvPr>
        </p:nvSpPr>
        <p:spPr>
          <a:xfrm>
            <a:off x="2" y="330750"/>
            <a:ext cx="18313979" cy="1257300"/>
          </a:xfrm>
          <a:prstGeom prst="rect">
            <a:avLst/>
          </a:prstGeom>
        </p:spPr>
        <p:txBody>
          <a:bodyPr lIns="114286" tIns="57144" rIns="114286" bIns="57144"/>
          <a:lstStyle>
            <a:lvl1pPr>
              <a:defRPr sz="4400" b="1">
                <a:solidFill>
                  <a:schemeClr val="bg1"/>
                </a:solidFill>
              </a:defRPr>
            </a:lvl1pPr>
          </a:lstStyle>
          <a:p>
            <a:r>
              <a:rPr lang="en-US" dirty="0"/>
              <a:t>Click to edit Master title style</a:t>
            </a:r>
          </a:p>
        </p:txBody>
      </p:sp>
      <p:sp>
        <p:nvSpPr>
          <p:cNvPr id="6" name="Text Placeholder 5"/>
          <p:cNvSpPr>
            <a:spLocks noGrp="1"/>
          </p:cNvSpPr>
          <p:nvPr>
            <p:ph type="body" sz="quarter" idx="10"/>
          </p:nvPr>
        </p:nvSpPr>
        <p:spPr>
          <a:xfrm>
            <a:off x="574390" y="9745267"/>
            <a:ext cx="17168091" cy="384128"/>
          </a:xfrm>
          <a:prstGeom prst="rect">
            <a:avLst/>
          </a:prstGeom>
        </p:spPr>
        <p:txBody>
          <a:bodyPr lIns="114300" tIns="57150" rIns="114300" bIns="57150" anchor="b"/>
          <a:lstStyle>
            <a:lvl1pPr marL="0" indent="0">
              <a:buNone/>
              <a:defRPr sz="1400" b="1">
                <a:solidFill>
                  <a:schemeClr val="bg1"/>
                </a:solidFill>
              </a:defRPr>
            </a:lvl1pPr>
            <a:lvl2pPr marL="571433" indent="0">
              <a:buNone/>
              <a:defRPr sz="1500">
                <a:solidFill>
                  <a:schemeClr val="bg1"/>
                </a:solidFill>
              </a:defRPr>
            </a:lvl2pPr>
            <a:lvl3pPr marL="1142865" indent="0">
              <a:buNone/>
              <a:defRPr sz="1500">
                <a:solidFill>
                  <a:schemeClr val="bg1"/>
                </a:solidFill>
              </a:defRPr>
            </a:lvl3pPr>
            <a:lvl4pPr marL="1714298" indent="0">
              <a:buNone/>
              <a:defRPr sz="1500">
                <a:solidFill>
                  <a:schemeClr val="bg1"/>
                </a:solidFill>
              </a:defRPr>
            </a:lvl4pPr>
            <a:lvl5pPr marL="2285733" indent="0">
              <a:buNone/>
              <a:defRPr sz="1500">
                <a:solidFill>
                  <a:schemeClr val="bg1"/>
                </a:solidFill>
              </a:defRPr>
            </a:lvl5pPr>
          </a:lstStyle>
          <a:p>
            <a:pPr lvl="0"/>
            <a:r>
              <a:rPr lang="en-US" dirty="0"/>
              <a:t>Click to edit Master text styles</a:t>
            </a:r>
          </a:p>
        </p:txBody>
      </p:sp>
    </p:spTree>
    <p:extLst>
      <p:ext uri="{BB962C8B-B14F-4D97-AF65-F5344CB8AC3E}">
        <p14:creationId xmlns:p14="http://schemas.microsoft.com/office/powerpoint/2010/main" val="2318466476"/>
      </p:ext>
    </p:extLst>
  </p:cSld>
  <p:clrMapOvr>
    <a:masterClrMapping/>
  </p:clrMapOvr>
  <p:extLst mod="1">
    <p:ext uri="{DCECCB84-F9BA-43D5-87BE-67443E8EF086}">
      <p15:sldGuideLst xmlns:p15="http://schemas.microsoft.com/office/powerpoint/2012/main" xmlns="">
        <p15:guide id="1" orient="horz" pos="3240" userDrawn="1">
          <p15:clr>
            <a:srgbClr val="FBAE40"/>
          </p15:clr>
        </p15:guide>
        <p15:guide id="2" pos="5760" userDrawn="1">
          <p15:clr>
            <a:srgbClr val="FBAE40"/>
          </p15:clr>
        </p15:guide>
        <p15:guide id="3" orient="horz" pos="552" userDrawn="1">
          <p15:clr>
            <a:srgbClr val="FBAE40"/>
          </p15:clr>
        </p15:guide>
        <p15:guide id="4" orient="horz" pos="6312" userDrawn="1">
          <p15:clr>
            <a:srgbClr val="FBAE40"/>
          </p15:clr>
        </p15:guide>
        <p15:guide id="5" pos="360" userDrawn="1">
          <p15:clr>
            <a:srgbClr val="FBAE40"/>
          </p15:clr>
        </p15:guide>
        <p15:guide id="6" pos="1118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w/ ref">
    <p:spTree>
      <p:nvGrpSpPr>
        <p:cNvPr id="1" name=""/>
        <p:cNvGrpSpPr/>
        <p:nvPr/>
      </p:nvGrpSpPr>
      <p:grpSpPr>
        <a:xfrm>
          <a:off x="0" y="0"/>
          <a:ext cx="0" cy="0"/>
          <a:chOff x="0" y="0"/>
          <a:chExt cx="0" cy="0"/>
        </a:xfrm>
      </p:grpSpPr>
      <p:sp>
        <p:nvSpPr>
          <p:cNvPr id="3" name="Text Placeholder 5"/>
          <p:cNvSpPr>
            <a:spLocks noGrp="1"/>
          </p:cNvSpPr>
          <p:nvPr>
            <p:ph type="body" sz="quarter" idx="10"/>
          </p:nvPr>
        </p:nvSpPr>
        <p:spPr>
          <a:xfrm>
            <a:off x="574390" y="9745267"/>
            <a:ext cx="17168091" cy="384128"/>
          </a:xfrm>
          <a:prstGeom prst="rect">
            <a:avLst/>
          </a:prstGeom>
        </p:spPr>
        <p:txBody>
          <a:bodyPr lIns="114300" tIns="57150" rIns="114300" bIns="57150" anchor="b"/>
          <a:lstStyle>
            <a:lvl1pPr marL="0" indent="0">
              <a:buNone/>
              <a:defRPr sz="1400" b="1">
                <a:solidFill>
                  <a:schemeClr val="bg1"/>
                </a:solidFill>
              </a:defRPr>
            </a:lvl1pPr>
            <a:lvl2pPr marL="571433" indent="0">
              <a:buNone/>
              <a:defRPr sz="1500">
                <a:solidFill>
                  <a:schemeClr val="bg1"/>
                </a:solidFill>
              </a:defRPr>
            </a:lvl2pPr>
            <a:lvl3pPr marL="1142865" indent="0">
              <a:buNone/>
              <a:defRPr sz="1500">
                <a:solidFill>
                  <a:schemeClr val="bg1"/>
                </a:solidFill>
              </a:defRPr>
            </a:lvl3pPr>
            <a:lvl4pPr marL="1714298" indent="0">
              <a:buNone/>
              <a:defRPr sz="1500">
                <a:solidFill>
                  <a:schemeClr val="bg1"/>
                </a:solidFill>
              </a:defRPr>
            </a:lvl4pPr>
            <a:lvl5pPr marL="2285733" indent="0">
              <a:buNone/>
              <a:defRPr sz="1500">
                <a:solidFill>
                  <a:schemeClr val="bg1"/>
                </a:solidFill>
              </a:defRPr>
            </a:lvl5pPr>
          </a:lstStyle>
          <a:p>
            <a:pPr lvl="0"/>
            <a:r>
              <a:rPr lang="en-US" dirty="0"/>
              <a:t>Click to edit Master text styles</a:t>
            </a:r>
          </a:p>
        </p:txBody>
      </p:sp>
    </p:spTree>
    <p:extLst>
      <p:ext uri="{BB962C8B-B14F-4D97-AF65-F5344CB8AC3E}">
        <p14:creationId xmlns:p14="http://schemas.microsoft.com/office/powerpoint/2010/main" val="586494252"/>
      </p:ext>
    </p:extLst>
  </p:cSld>
  <p:clrMapOvr>
    <a:masterClrMapping/>
  </p:clrMapOvr>
  <p:extLst>
    <p:ext uri="{DCECCB84-F9BA-43D5-87BE-67443E8EF086}">
      <p15:sldGuideLst xmlns:p15="http://schemas.microsoft.com/office/powerpoint/2012/main" xmlns="">
        <p15:guide id="1" orient="horz" pos="3240" userDrawn="1">
          <p15:clr>
            <a:srgbClr val="FBAE40"/>
          </p15:clr>
        </p15:guide>
        <p15:guide id="2" pos="5760" userDrawn="1">
          <p15:clr>
            <a:srgbClr val="FBAE40"/>
          </p15:clr>
        </p15:guide>
        <p15:guide id="3" orient="horz" pos="6312" userDrawn="1">
          <p15:clr>
            <a:srgbClr val="FBAE40"/>
          </p15:clr>
        </p15:guide>
        <p15:guide id="4" pos="360" userDrawn="1">
          <p15:clr>
            <a:srgbClr val="FBAE40"/>
          </p15:clr>
        </p15:guide>
        <p15:guide id="5" pos="1118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Divider Slide">
    <p:spTree>
      <p:nvGrpSpPr>
        <p:cNvPr id="1" name=""/>
        <p:cNvGrpSpPr/>
        <p:nvPr/>
      </p:nvGrpSpPr>
      <p:grpSpPr>
        <a:xfrm>
          <a:off x="0" y="0"/>
          <a:ext cx="0" cy="0"/>
          <a:chOff x="0" y="0"/>
          <a:chExt cx="0" cy="0"/>
        </a:xfrm>
      </p:grpSpPr>
      <p:pic>
        <p:nvPicPr>
          <p:cNvPr id="40" name="Picture 39"/>
          <p:cNvPicPr>
            <a:picLocks noChangeAspect="1"/>
          </p:cNvPicPr>
          <p:nvPr userDrawn="1"/>
        </p:nvPicPr>
        <p:blipFill rotWithShape="1">
          <a:blip r:embed="rId2">
            <a:extLst>
              <a:ext uri="{28A0092B-C50C-407E-A947-70E740481C1C}">
                <a14:useLocalDpi xmlns:a14="http://schemas.microsoft.com/office/drawing/2010/main" val="0"/>
              </a:ext>
            </a:extLst>
          </a:blip>
          <a:srcRect t="15627"/>
          <a:stretch/>
        </p:blipFill>
        <p:spPr bwMode="grayWhite">
          <a:xfrm>
            <a:off x="0" y="5107788"/>
            <a:ext cx="18288000" cy="5179219"/>
          </a:xfrm>
          <a:prstGeom prst="rect">
            <a:avLst/>
          </a:prstGeom>
        </p:spPr>
      </p:pic>
      <p:sp>
        <p:nvSpPr>
          <p:cNvPr id="3106" name="Rectangle 34"/>
          <p:cNvSpPr>
            <a:spLocks noGrp="1" noChangeArrowheads="1"/>
          </p:cNvSpPr>
          <p:nvPr>
            <p:ph type="ctrTitle" sz="quarter"/>
          </p:nvPr>
        </p:nvSpPr>
        <p:spPr>
          <a:xfrm>
            <a:off x="571500" y="2814851"/>
            <a:ext cx="17145000" cy="1714500"/>
          </a:xfrm>
          <a:prstGeom prst="rect">
            <a:avLst/>
          </a:prstGeom>
        </p:spPr>
        <p:txBody>
          <a:bodyPr lIns="114286" tIns="57144" rIns="114286" bIns="57144" anchor="b"/>
          <a:lstStyle>
            <a:lvl1pPr>
              <a:defRPr sz="5400" b="1">
                <a:solidFill>
                  <a:schemeClr val="accent2"/>
                </a:solidFill>
              </a:defRPr>
            </a:lvl1pPr>
          </a:lstStyle>
          <a:p>
            <a:r>
              <a:rPr lang="en-US" dirty="0"/>
              <a:t>Click to edit Master title style</a:t>
            </a:r>
          </a:p>
        </p:txBody>
      </p:sp>
      <p:sp>
        <p:nvSpPr>
          <p:cNvPr id="3107" name="Rectangle 35"/>
          <p:cNvSpPr>
            <a:spLocks noGrp="1" noChangeArrowheads="1"/>
          </p:cNvSpPr>
          <p:nvPr>
            <p:ph type="subTitle" sz="quarter" idx="1"/>
          </p:nvPr>
        </p:nvSpPr>
        <p:spPr>
          <a:xfrm>
            <a:off x="571500" y="5504164"/>
            <a:ext cx="17145000" cy="2628900"/>
          </a:xfrm>
          <a:prstGeom prst="rect">
            <a:avLst/>
          </a:prstGeom>
        </p:spPr>
        <p:txBody>
          <a:bodyPr lIns="115068" tIns="57536" rIns="115068" bIns="57536"/>
          <a:lstStyle>
            <a:lvl1pPr marL="0" indent="0" algn="ctr">
              <a:buFont typeface="Wingdings" pitchFamily="2" charset="2"/>
              <a:buNone/>
              <a:defRPr b="1">
                <a:solidFill>
                  <a:srgbClr val="FFFFFF"/>
                </a:solidFill>
              </a:defRPr>
            </a:lvl1pPr>
          </a:lstStyle>
          <a:p>
            <a:r>
              <a:rPr lang="en-US" dirty="0"/>
              <a:t>Click to edit Master subtitle style</a:t>
            </a:r>
          </a:p>
        </p:txBody>
      </p:sp>
      <p:cxnSp>
        <p:nvCxnSpPr>
          <p:cNvPr id="5" name="Straight Connector 4"/>
          <p:cNvCxnSpPr/>
          <p:nvPr userDrawn="1"/>
        </p:nvCxnSpPr>
        <p:spPr>
          <a:xfrm>
            <a:off x="0" y="5125433"/>
            <a:ext cx="18288000"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20117830"/>
      </p:ext>
    </p:extLst>
  </p:cSld>
  <p:clrMapOvr>
    <a:masterClrMapping/>
  </p:clrMapOvr>
  <p:extLst>
    <p:ext uri="{DCECCB84-F9BA-43D5-87BE-67443E8EF086}">
      <p15:sldGuideLst xmlns:p15="http://schemas.microsoft.com/office/powerpoint/2012/main" xmlns="">
        <p15:guide id="1" orient="horz" pos="3240" userDrawn="1">
          <p15:clr>
            <a:srgbClr val="FBAE40"/>
          </p15:clr>
        </p15:guide>
        <p15:guide id="2" pos="576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omparison w/ ref">
    <p:spTree>
      <p:nvGrpSpPr>
        <p:cNvPr id="1" name=""/>
        <p:cNvGrpSpPr/>
        <p:nvPr/>
      </p:nvGrpSpPr>
      <p:grpSpPr>
        <a:xfrm>
          <a:off x="0" y="0"/>
          <a:ext cx="0" cy="0"/>
          <a:chOff x="0" y="0"/>
          <a:chExt cx="0" cy="0"/>
        </a:xfrm>
      </p:grpSpPr>
      <p:sp>
        <p:nvSpPr>
          <p:cNvPr id="2" name="Title 1"/>
          <p:cNvSpPr>
            <a:spLocks noGrp="1"/>
          </p:cNvSpPr>
          <p:nvPr>
            <p:ph type="title"/>
          </p:nvPr>
        </p:nvSpPr>
        <p:spPr>
          <a:xfrm>
            <a:off x="25981" y="339706"/>
            <a:ext cx="18262021" cy="1277561"/>
          </a:xfrm>
          <a:prstGeom prst="rect">
            <a:avLst/>
          </a:prstGeom>
        </p:spPr>
        <p:txBody>
          <a:bodyPr lIns="114300" tIns="57150" rIns="114300" bIns="57150"/>
          <a:lstStyle>
            <a:lvl1pPr>
              <a:defRPr sz="4400" b="1">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571500" y="1839516"/>
            <a:ext cx="8449080" cy="959648"/>
          </a:xfrm>
          <a:prstGeom prst="rect">
            <a:avLst/>
          </a:prstGeom>
        </p:spPr>
        <p:txBody>
          <a:bodyPr lIns="114300" tIns="57150" rIns="114300" bIns="57150" anchor="b"/>
          <a:lstStyle>
            <a:lvl1pPr marL="0" indent="0">
              <a:buNone/>
              <a:defRPr sz="4000" b="1">
                <a:solidFill>
                  <a:schemeClr val="bg1"/>
                </a:solidFill>
              </a:defRPr>
            </a:lvl1pPr>
            <a:lvl2pPr marL="635878" indent="0">
              <a:buNone/>
              <a:defRPr sz="2800" b="1"/>
            </a:lvl2pPr>
            <a:lvl3pPr marL="1271746" indent="0">
              <a:buNone/>
              <a:defRPr sz="2500" b="1"/>
            </a:lvl3pPr>
            <a:lvl4pPr marL="1907621" indent="0">
              <a:buNone/>
              <a:defRPr sz="2300" b="1"/>
            </a:lvl4pPr>
            <a:lvl5pPr marL="2543493" indent="0">
              <a:buNone/>
              <a:defRPr sz="2300" b="1"/>
            </a:lvl5pPr>
            <a:lvl6pPr marL="3179369" indent="0">
              <a:buNone/>
              <a:defRPr sz="2300" b="1"/>
            </a:lvl6pPr>
            <a:lvl7pPr marL="3815238" indent="0">
              <a:buNone/>
              <a:defRPr sz="2300" b="1"/>
            </a:lvl7pPr>
            <a:lvl8pPr marL="4451116" indent="0">
              <a:buNone/>
              <a:defRPr sz="2300" b="1"/>
            </a:lvl8pPr>
            <a:lvl9pPr marL="5086984" indent="0">
              <a:buNone/>
              <a:defRPr sz="2300" b="1"/>
            </a:lvl9pPr>
          </a:lstStyle>
          <a:p>
            <a:pPr lvl="0"/>
            <a:r>
              <a:rPr lang="en-US" dirty="0"/>
              <a:t>Click to edit Master text styles</a:t>
            </a:r>
          </a:p>
        </p:txBody>
      </p:sp>
      <p:sp>
        <p:nvSpPr>
          <p:cNvPr id="4" name="Content Placeholder 3"/>
          <p:cNvSpPr>
            <a:spLocks noGrp="1"/>
          </p:cNvSpPr>
          <p:nvPr>
            <p:ph sz="half" idx="2"/>
          </p:nvPr>
        </p:nvSpPr>
        <p:spPr>
          <a:xfrm>
            <a:off x="571500" y="2799163"/>
            <a:ext cx="8449080" cy="6754269"/>
          </a:xfrm>
          <a:prstGeom prst="rect">
            <a:avLst/>
          </a:prstGeom>
        </p:spPr>
        <p:txBody>
          <a:bodyPr lIns="114300" tIns="57150" rIns="114300" bIns="57150"/>
          <a:lstStyle>
            <a:lvl1pPr>
              <a:defRPr sz="3600">
                <a:solidFill>
                  <a:schemeClr val="bg1"/>
                </a:solidFill>
              </a:defRPr>
            </a:lvl1pPr>
            <a:lvl2pPr>
              <a:defRPr sz="3200">
                <a:solidFill>
                  <a:schemeClr val="bg1"/>
                </a:solidFill>
              </a:defRPr>
            </a:lvl2pPr>
            <a:lvl3pPr>
              <a:defRPr sz="2800">
                <a:solidFill>
                  <a:schemeClr val="bg1"/>
                </a:solidFill>
              </a:defRPr>
            </a:lvl3pPr>
            <a:lvl4pPr>
              <a:defRPr sz="2400">
                <a:solidFill>
                  <a:schemeClr val="bg1"/>
                </a:solidFill>
              </a:defRPr>
            </a:lvl4pPr>
            <a:lvl5pPr>
              <a:defRPr sz="2200">
                <a:solidFill>
                  <a:schemeClr val="bg1"/>
                </a:solidFill>
              </a:defRPr>
            </a:lvl5pPr>
            <a:lvl6pPr>
              <a:defRPr sz="2300"/>
            </a:lvl6pPr>
            <a:lvl7pPr>
              <a:defRPr sz="2300"/>
            </a:lvl7pPr>
            <a:lvl8pPr>
              <a:defRPr sz="2300"/>
            </a:lvl8pPr>
            <a:lvl9pPr>
              <a:defRPr sz="23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9290079" y="1839516"/>
            <a:ext cx="8452400" cy="959648"/>
          </a:xfrm>
          <a:prstGeom prst="rect">
            <a:avLst/>
          </a:prstGeom>
        </p:spPr>
        <p:txBody>
          <a:bodyPr lIns="114300" tIns="57150" rIns="114300" bIns="57150" anchor="b"/>
          <a:lstStyle>
            <a:lvl1pPr marL="0" indent="0">
              <a:buNone/>
              <a:defRPr sz="4000" b="1">
                <a:solidFill>
                  <a:schemeClr val="bg1"/>
                </a:solidFill>
              </a:defRPr>
            </a:lvl1pPr>
            <a:lvl2pPr marL="635878" indent="0">
              <a:buNone/>
              <a:defRPr sz="2800" b="1"/>
            </a:lvl2pPr>
            <a:lvl3pPr marL="1271746" indent="0">
              <a:buNone/>
              <a:defRPr sz="2500" b="1"/>
            </a:lvl3pPr>
            <a:lvl4pPr marL="1907621" indent="0">
              <a:buNone/>
              <a:defRPr sz="2300" b="1"/>
            </a:lvl4pPr>
            <a:lvl5pPr marL="2543493" indent="0">
              <a:buNone/>
              <a:defRPr sz="2300" b="1"/>
            </a:lvl5pPr>
            <a:lvl6pPr marL="3179369" indent="0">
              <a:buNone/>
              <a:defRPr sz="2300" b="1"/>
            </a:lvl6pPr>
            <a:lvl7pPr marL="3815238" indent="0">
              <a:buNone/>
              <a:defRPr sz="2300" b="1"/>
            </a:lvl7pPr>
            <a:lvl8pPr marL="4451116" indent="0">
              <a:buNone/>
              <a:defRPr sz="2300" b="1"/>
            </a:lvl8pPr>
            <a:lvl9pPr marL="5086984" indent="0">
              <a:buNone/>
              <a:defRPr sz="2300" b="1"/>
            </a:lvl9pPr>
          </a:lstStyle>
          <a:p>
            <a:pPr lvl="0"/>
            <a:r>
              <a:rPr lang="en-US" dirty="0"/>
              <a:t>Click to edit Master text styles</a:t>
            </a:r>
          </a:p>
        </p:txBody>
      </p:sp>
      <p:sp>
        <p:nvSpPr>
          <p:cNvPr id="6" name="Content Placeholder 5"/>
          <p:cNvSpPr>
            <a:spLocks noGrp="1"/>
          </p:cNvSpPr>
          <p:nvPr>
            <p:ph sz="quarter" idx="4"/>
          </p:nvPr>
        </p:nvSpPr>
        <p:spPr>
          <a:xfrm>
            <a:off x="9290079" y="2799163"/>
            <a:ext cx="8452400" cy="6754269"/>
          </a:xfrm>
          <a:prstGeom prst="rect">
            <a:avLst/>
          </a:prstGeom>
        </p:spPr>
        <p:txBody>
          <a:bodyPr lIns="114300" tIns="57150" rIns="114300" bIns="57150"/>
          <a:lstStyle>
            <a:lvl1pPr>
              <a:defRPr sz="3600">
                <a:solidFill>
                  <a:schemeClr val="bg1"/>
                </a:solidFill>
              </a:defRPr>
            </a:lvl1pPr>
            <a:lvl2pPr>
              <a:defRPr sz="3200">
                <a:solidFill>
                  <a:schemeClr val="bg1"/>
                </a:solidFill>
              </a:defRPr>
            </a:lvl2pPr>
            <a:lvl3pPr>
              <a:defRPr sz="2800">
                <a:solidFill>
                  <a:schemeClr val="bg1"/>
                </a:solidFill>
              </a:defRPr>
            </a:lvl3pPr>
            <a:lvl4pPr>
              <a:defRPr sz="2400">
                <a:solidFill>
                  <a:schemeClr val="bg1"/>
                </a:solidFill>
              </a:defRPr>
            </a:lvl4pPr>
            <a:lvl5pPr>
              <a:defRPr sz="2200">
                <a:solidFill>
                  <a:schemeClr val="bg1"/>
                </a:solidFill>
              </a:defRPr>
            </a:lvl5pPr>
            <a:lvl6pPr>
              <a:defRPr sz="2300"/>
            </a:lvl6pPr>
            <a:lvl7pPr>
              <a:defRPr sz="2300"/>
            </a:lvl7pPr>
            <a:lvl8pPr>
              <a:defRPr sz="2300"/>
            </a:lvl8pPr>
            <a:lvl9pPr>
              <a:defRPr sz="23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5"/>
          <p:cNvSpPr>
            <a:spLocks noGrp="1"/>
          </p:cNvSpPr>
          <p:nvPr>
            <p:ph type="body" sz="quarter" idx="10"/>
          </p:nvPr>
        </p:nvSpPr>
        <p:spPr>
          <a:xfrm>
            <a:off x="574390" y="9745267"/>
            <a:ext cx="17168091" cy="384128"/>
          </a:xfrm>
          <a:prstGeom prst="rect">
            <a:avLst/>
          </a:prstGeom>
        </p:spPr>
        <p:txBody>
          <a:bodyPr lIns="114300" tIns="57150" rIns="114300" bIns="57150" anchor="b"/>
          <a:lstStyle>
            <a:lvl1pPr marL="0" indent="0">
              <a:buNone/>
              <a:defRPr sz="1400" b="1">
                <a:solidFill>
                  <a:schemeClr val="bg1"/>
                </a:solidFill>
              </a:defRPr>
            </a:lvl1pPr>
            <a:lvl2pPr marL="571433" indent="0">
              <a:buNone/>
              <a:defRPr sz="1500">
                <a:solidFill>
                  <a:schemeClr val="bg1"/>
                </a:solidFill>
              </a:defRPr>
            </a:lvl2pPr>
            <a:lvl3pPr marL="1142865" indent="0">
              <a:buNone/>
              <a:defRPr sz="1500">
                <a:solidFill>
                  <a:schemeClr val="bg1"/>
                </a:solidFill>
              </a:defRPr>
            </a:lvl3pPr>
            <a:lvl4pPr marL="1714298" indent="0">
              <a:buNone/>
              <a:defRPr sz="1500">
                <a:solidFill>
                  <a:schemeClr val="bg1"/>
                </a:solidFill>
              </a:defRPr>
            </a:lvl4pPr>
            <a:lvl5pPr marL="2285733" indent="0">
              <a:buNone/>
              <a:defRPr sz="1500">
                <a:solidFill>
                  <a:schemeClr val="bg1"/>
                </a:solidFill>
              </a:defRPr>
            </a:lvl5pPr>
          </a:lstStyle>
          <a:p>
            <a:pPr lvl="0"/>
            <a:r>
              <a:rPr lang="en-US" dirty="0"/>
              <a:t>Click to edit Master text styles</a:t>
            </a:r>
          </a:p>
        </p:txBody>
      </p:sp>
    </p:spTree>
    <p:extLst>
      <p:ext uri="{BB962C8B-B14F-4D97-AF65-F5344CB8AC3E}">
        <p14:creationId xmlns:p14="http://schemas.microsoft.com/office/powerpoint/2010/main" val="974927142"/>
      </p:ext>
    </p:extLst>
  </p:cSld>
  <p:clrMapOvr>
    <a:masterClrMapping/>
  </p:clrMapOvr>
  <p:extLst>
    <p:ext uri="{DCECCB84-F9BA-43D5-87BE-67443E8EF086}">
      <p15:sldGuideLst xmlns:p15="http://schemas.microsoft.com/office/powerpoint/2012/main" xmlns="">
        <p15:guide id="1" orient="horz" pos="3240" userDrawn="1">
          <p15:clr>
            <a:srgbClr val="FBAE40"/>
          </p15:clr>
        </p15:guide>
        <p15:guide id="2" pos="576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w/ ref">
    <p:spTree>
      <p:nvGrpSpPr>
        <p:cNvPr id="1" name=""/>
        <p:cNvGrpSpPr/>
        <p:nvPr/>
      </p:nvGrpSpPr>
      <p:grpSpPr>
        <a:xfrm>
          <a:off x="0" y="0"/>
          <a:ext cx="0" cy="0"/>
          <a:chOff x="0" y="0"/>
          <a:chExt cx="0" cy="0"/>
        </a:xfrm>
      </p:grpSpPr>
      <p:sp>
        <p:nvSpPr>
          <p:cNvPr id="2" name="Title 1"/>
          <p:cNvSpPr>
            <a:spLocks noGrp="1"/>
          </p:cNvSpPr>
          <p:nvPr>
            <p:ph type="title"/>
          </p:nvPr>
        </p:nvSpPr>
        <p:spPr>
          <a:xfrm>
            <a:off x="25981" y="339706"/>
            <a:ext cx="18262021" cy="1277561"/>
          </a:xfrm>
          <a:prstGeom prst="rect">
            <a:avLst/>
          </a:prstGeom>
        </p:spPr>
        <p:txBody>
          <a:bodyPr lIns="114300" tIns="57150" rIns="114300" bIns="57150"/>
          <a:lstStyle>
            <a:lvl1pPr>
              <a:defRPr sz="4400" b="1">
                <a:solidFill>
                  <a:schemeClr val="bg1"/>
                </a:solidFill>
              </a:defRPr>
            </a:lvl1pPr>
          </a:lstStyle>
          <a:p>
            <a:r>
              <a:rPr lang="en-US" dirty="0"/>
              <a:t>Click to edit Master title style</a:t>
            </a:r>
          </a:p>
        </p:txBody>
      </p:sp>
      <p:sp>
        <p:nvSpPr>
          <p:cNvPr id="4" name="Content Placeholder 3"/>
          <p:cNvSpPr>
            <a:spLocks noGrp="1"/>
          </p:cNvSpPr>
          <p:nvPr>
            <p:ph sz="half" idx="2"/>
          </p:nvPr>
        </p:nvSpPr>
        <p:spPr>
          <a:xfrm>
            <a:off x="571500" y="1839517"/>
            <a:ext cx="8449080" cy="7765096"/>
          </a:xfrm>
          <a:prstGeom prst="rect">
            <a:avLst/>
          </a:prstGeom>
        </p:spPr>
        <p:txBody>
          <a:bodyPr lIns="114300" tIns="57150" rIns="114300" bIns="57150"/>
          <a:lstStyle>
            <a:lvl1pPr>
              <a:defRPr sz="3600">
                <a:solidFill>
                  <a:schemeClr val="bg1"/>
                </a:solidFill>
              </a:defRPr>
            </a:lvl1pPr>
            <a:lvl2pPr>
              <a:defRPr sz="3200">
                <a:solidFill>
                  <a:schemeClr val="bg1"/>
                </a:solidFill>
              </a:defRPr>
            </a:lvl2pPr>
            <a:lvl3pPr>
              <a:defRPr sz="2800">
                <a:solidFill>
                  <a:schemeClr val="bg1"/>
                </a:solidFill>
              </a:defRPr>
            </a:lvl3pPr>
            <a:lvl4pPr>
              <a:defRPr sz="2400">
                <a:solidFill>
                  <a:schemeClr val="bg1"/>
                </a:solidFill>
              </a:defRPr>
            </a:lvl4pPr>
            <a:lvl5pPr>
              <a:defRPr sz="2200">
                <a:solidFill>
                  <a:schemeClr val="bg1"/>
                </a:solidFill>
              </a:defRPr>
            </a:lvl5pPr>
            <a:lvl6pPr>
              <a:defRPr sz="2300"/>
            </a:lvl6pPr>
            <a:lvl7pPr>
              <a:defRPr sz="2300"/>
            </a:lvl7pPr>
            <a:lvl8pPr>
              <a:defRPr sz="2300"/>
            </a:lvl8pPr>
            <a:lvl9pPr>
              <a:defRPr sz="23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4"/>
          </p:nvPr>
        </p:nvSpPr>
        <p:spPr>
          <a:xfrm>
            <a:off x="9290079" y="1839517"/>
            <a:ext cx="8452400" cy="7765096"/>
          </a:xfrm>
          <a:prstGeom prst="rect">
            <a:avLst/>
          </a:prstGeom>
        </p:spPr>
        <p:txBody>
          <a:bodyPr lIns="114300" tIns="57150" rIns="114300" bIns="57150"/>
          <a:lstStyle>
            <a:lvl1pPr>
              <a:defRPr sz="3600">
                <a:solidFill>
                  <a:schemeClr val="bg1"/>
                </a:solidFill>
              </a:defRPr>
            </a:lvl1pPr>
            <a:lvl2pPr>
              <a:defRPr sz="3200">
                <a:solidFill>
                  <a:schemeClr val="bg1"/>
                </a:solidFill>
              </a:defRPr>
            </a:lvl2pPr>
            <a:lvl3pPr>
              <a:defRPr sz="2800">
                <a:solidFill>
                  <a:schemeClr val="bg1"/>
                </a:solidFill>
              </a:defRPr>
            </a:lvl3pPr>
            <a:lvl4pPr>
              <a:defRPr sz="2400">
                <a:solidFill>
                  <a:schemeClr val="bg1"/>
                </a:solidFill>
              </a:defRPr>
            </a:lvl4pPr>
            <a:lvl5pPr>
              <a:defRPr sz="2200">
                <a:solidFill>
                  <a:schemeClr val="bg1"/>
                </a:solidFill>
              </a:defRPr>
            </a:lvl5pPr>
            <a:lvl6pPr>
              <a:defRPr sz="2300"/>
            </a:lvl6pPr>
            <a:lvl7pPr>
              <a:defRPr sz="2300"/>
            </a:lvl7pPr>
            <a:lvl8pPr>
              <a:defRPr sz="2300"/>
            </a:lvl8pPr>
            <a:lvl9pPr>
              <a:defRPr sz="23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5"/>
          <p:cNvSpPr>
            <a:spLocks noGrp="1"/>
          </p:cNvSpPr>
          <p:nvPr>
            <p:ph type="body" sz="quarter" idx="10"/>
          </p:nvPr>
        </p:nvSpPr>
        <p:spPr>
          <a:xfrm>
            <a:off x="574390" y="9745267"/>
            <a:ext cx="17168091" cy="384128"/>
          </a:xfrm>
          <a:prstGeom prst="rect">
            <a:avLst/>
          </a:prstGeom>
        </p:spPr>
        <p:txBody>
          <a:bodyPr lIns="114300" tIns="57150" rIns="114300" bIns="57150" anchor="b"/>
          <a:lstStyle>
            <a:lvl1pPr marL="0" indent="0">
              <a:buNone/>
              <a:defRPr sz="1400" b="1">
                <a:solidFill>
                  <a:schemeClr val="bg1"/>
                </a:solidFill>
              </a:defRPr>
            </a:lvl1pPr>
            <a:lvl2pPr marL="571433" indent="0">
              <a:buNone/>
              <a:defRPr sz="1500">
                <a:solidFill>
                  <a:schemeClr val="bg1"/>
                </a:solidFill>
              </a:defRPr>
            </a:lvl2pPr>
            <a:lvl3pPr marL="1142865" indent="0">
              <a:buNone/>
              <a:defRPr sz="1500">
                <a:solidFill>
                  <a:schemeClr val="bg1"/>
                </a:solidFill>
              </a:defRPr>
            </a:lvl3pPr>
            <a:lvl4pPr marL="1714298" indent="0">
              <a:buNone/>
              <a:defRPr sz="1500">
                <a:solidFill>
                  <a:schemeClr val="bg1"/>
                </a:solidFill>
              </a:defRPr>
            </a:lvl4pPr>
            <a:lvl5pPr marL="2285733" indent="0">
              <a:buNone/>
              <a:defRPr sz="1500">
                <a:solidFill>
                  <a:schemeClr val="bg1"/>
                </a:solidFill>
              </a:defRPr>
            </a:lvl5pPr>
          </a:lstStyle>
          <a:p>
            <a:pPr lvl="0"/>
            <a:r>
              <a:rPr lang="en-US" dirty="0"/>
              <a:t>Click to edit Master text styles</a:t>
            </a:r>
          </a:p>
        </p:txBody>
      </p:sp>
    </p:spTree>
    <p:extLst>
      <p:ext uri="{BB962C8B-B14F-4D97-AF65-F5344CB8AC3E}">
        <p14:creationId xmlns:p14="http://schemas.microsoft.com/office/powerpoint/2010/main" val="4122059034"/>
      </p:ext>
    </p:extLst>
  </p:cSld>
  <p:clrMapOvr>
    <a:masterClrMapping/>
  </p:clrMapOvr>
  <p:extLst>
    <p:ext uri="{DCECCB84-F9BA-43D5-87BE-67443E8EF086}">
      <p15:sldGuideLst xmlns:p15="http://schemas.microsoft.com/office/powerpoint/2012/main" xmlns="">
        <p15:guide id="1" orient="horz" pos="3240" userDrawn="1">
          <p15:clr>
            <a:srgbClr val="FBAE40"/>
          </p15:clr>
        </p15:guide>
        <p15:guide id="2" pos="5760" userDrawn="1">
          <p15:clr>
            <a:srgbClr val="FBAE40"/>
          </p15:clr>
        </p15:guide>
        <p15:guide id="3" pos="360" userDrawn="1">
          <p15:clr>
            <a:srgbClr val="FBAE40"/>
          </p15:clr>
        </p15:guide>
        <p15:guide id="4" pos="11184" userDrawn="1">
          <p15:clr>
            <a:srgbClr val="FBAE40"/>
          </p15:clr>
        </p15:guide>
        <p15:guide id="5" orient="horz" pos="631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w/ ref + fn">
    <p:spTree>
      <p:nvGrpSpPr>
        <p:cNvPr id="1" name=""/>
        <p:cNvGrpSpPr/>
        <p:nvPr/>
      </p:nvGrpSpPr>
      <p:grpSpPr>
        <a:xfrm>
          <a:off x="0" y="0"/>
          <a:ext cx="0" cy="0"/>
          <a:chOff x="0" y="0"/>
          <a:chExt cx="0" cy="0"/>
        </a:xfrm>
      </p:grpSpPr>
      <p:sp>
        <p:nvSpPr>
          <p:cNvPr id="2" name="Title 1"/>
          <p:cNvSpPr>
            <a:spLocks noGrp="1"/>
          </p:cNvSpPr>
          <p:nvPr>
            <p:ph type="title"/>
          </p:nvPr>
        </p:nvSpPr>
        <p:spPr>
          <a:xfrm>
            <a:off x="2" y="330750"/>
            <a:ext cx="18313979" cy="1257300"/>
          </a:xfrm>
          <a:prstGeom prst="rect">
            <a:avLst/>
          </a:prstGeom>
        </p:spPr>
        <p:txBody>
          <a:bodyPr lIns="114286" tIns="57144" rIns="114286" bIns="57144"/>
          <a:lstStyle>
            <a:lvl1pPr>
              <a:defRPr sz="4400" b="1">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571502" y="1828800"/>
            <a:ext cx="17170979" cy="7247207"/>
          </a:xfrm>
          <a:prstGeom prst="rect">
            <a:avLst/>
          </a:prstGeom>
        </p:spPr>
        <p:txBody>
          <a:bodyPr lIns="114286" tIns="57144" rIns="114286" bIns="57144"/>
          <a:lstStyle>
            <a:lvl1pPr marL="349250" indent="-349250">
              <a:spcBef>
                <a:spcPts val="0"/>
              </a:spcBef>
              <a:spcAft>
                <a:spcPts val="1500"/>
              </a:spcAft>
              <a:defRPr sz="3600">
                <a:solidFill>
                  <a:schemeClr val="bg1"/>
                </a:solidFill>
              </a:defRPr>
            </a:lvl1pPr>
            <a:lvl2pPr marL="865188" indent="-355600">
              <a:spcBef>
                <a:spcPts val="0"/>
              </a:spcBef>
              <a:spcAft>
                <a:spcPts val="1500"/>
              </a:spcAft>
              <a:defRPr sz="3200">
                <a:solidFill>
                  <a:schemeClr val="bg1"/>
                </a:solidFill>
              </a:defRPr>
            </a:lvl2pPr>
            <a:lvl3pPr marL="1263650" indent="-284163">
              <a:spcBef>
                <a:spcPts val="0"/>
              </a:spcBef>
              <a:spcAft>
                <a:spcPts val="1500"/>
              </a:spcAft>
              <a:defRPr sz="2800">
                <a:solidFill>
                  <a:schemeClr val="bg1"/>
                </a:solidFill>
              </a:defRPr>
            </a:lvl3pPr>
            <a:lvl4pPr marL="1712913" indent="-284163">
              <a:spcBef>
                <a:spcPts val="0"/>
              </a:spcBef>
              <a:spcAft>
                <a:spcPts val="1500"/>
              </a:spcAft>
              <a:defRPr sz="2400">
                <a:solidFill>
                  <a:schemeClr val="bg1"/>
                </a:solidFill>
              </a:defRPr>
            </a:lvl4pPr>
            <a:lvl5pPr marL="2178050" indent="-284163">
              <a:spcBef>
                <a:spcPts val="0"/>
              </a:spcBef>
              <a:spcAft>
                <a:spcPts val="1500"/>
              </a:spcAft>
              <a:defRPr sz="22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p:cNvSpPr>
            <a:spLocks noGrp="1"/>
          </p:cNvSpPr>
          <p:nvPr>
            <p:ph type="body" sz="quarter" idx="10"/>
          </p:nvPr>
        </p:nvSpPr>
        <p:spPr>
          <a:xfrm>
            <a:off x="574390" y="9745267"/>
            <a:ext cx="17168091" cy="384128"/>
          </a:xfrm>
          <a:prstGeom prst="rect">
            <a:avLst/>
          </a:prstGeom>
        </p:spPr>
        <p:txBody>
          <a:bodyPr lIns="114300" tIns="57150" rIns="114300" bIns="57150" anchor="b"/>
          <a:lstStyle>
            <a:lvl1pPr marL="0" indent="0">
              <a:buNone/>
              <a:defRPr sz="1400" b="1">
                <a:solidFill>
                  <a:schemeClr val="bg1"/>
                </a:solidFill>
              </a:defRPr>
            </a:lvl1pPr>
            <a:lvl2pPr marL="571433" indent="0">
              <a:buNone/>
              <a:defRPr sz="1500">
                <a:solidFill>
                  <a:schemeClr val="bg1"/>
                </a:solidFill>
              </a:defRPr>
            </a:lvl2pPr>
            <a:lvl3pPr marL="1142865" indent="0">
              <a:buNone/>
              <a:defRPr sz="1500">
                <a:solidFill>
                  <a:schemeClr val="bg1"/>
                </a:solidFill>
              </a:defRPr>
            </a:lvl3pPr>
            <a:lvl4pPr marL="1714298" indent="0">
              <a:buNone/>
              <a:defRPr sz="1500">
                <a:solidFill>
                  <a:schemeClr val="bg1"/>
                </a:solidFill>
              </a:defRPr>
            </a:lvl4pPr>
            <a:lvl5pPr marL="2285733" indent="0">
              <a:buNone/>
              <a:defRPr sz="1500">
                <a:solidFill>
                  <a:schemeClr val="bg1"/>
                </a:solidFill>
              </a:defRPr>
            </a:lvl5pPr>
          </a:lstStyle>
          <a:p>
            <a:pPr lvl="0"/>
            <a:r>
              <a:rPr lang="en-US" dirty="0"/>
              <a:t>Click to edit Master text styles</a:t>
            </a:r>
          </a:p>
        </p:txBody>
      </p:sp>
      <p:sp>
        <p:nvSpPr>
          <p:cNvPr id="7" name="Text Placeholder 4">
            <a:extLst>
              <a:ext uri="{FF2B5EF4-FFF2-40B4-BE49-F238E27FC236}">
                <a16:creationId xmlns:a16="http://schemas.microsoft.com/office/drawing/2014/main" xmlns="" id="{89C03198-5961-E805-8DEE-987266177D87}"/>
              </a:ext>
            </a:extLst>
          </p:cNvPr>
          <p:cNvSpPr>
            <a:spLocks noGrp="1"/>
          </p:cNvSpPr>
          <p:nvPr>
            <p:ph type="body" sz="quarter" idx="11"/>
          </p:nvPr>
        </p:nvSpPr>
        <p:spPr>
          <a:xfrm>
            <a:off x="574675" y="9470101"/>
            <a:ext cx="17172432" cy="384048"/>
          </a:xfrm>
          <a:prstGeom prst="rect">
            <a:avLst/>
          </a:prstGeom>
        </p:spPr>
        <p:txBody>
          <a:bodyPr anchor="b"/>
          <a:lstStyle>
            <a:lvl1pPr marL="0" indent="0">
              <a:spcBef>
                <a:spcPts val="0"/>
              </a:spcBef>
              <a:buNone/>
              <a:defRPr sz="1600" b="1">
                <a:solidFill>
                  <a:schemeClr val="bg1"/>
                </a:solidFill>
              </a:defRPr>
            </a:lvl1pPr>
            <a:lvl2pPr marL="571433" indent="0">
              <a:buNone/>
              <a:defRPr sz="1600">
                <a:solidFill>
                  <a:schemeClr val="bg1"/>
                </a:solidFill>
              </a:defRPr>
            </a:lvl2pPr>
            <a:lvl3pPr marL="1142865" indent="0">
              <a:buNone/>
              <a:defRPr sz="1600">
                <a:solidFill>
                  <a:schemeClr val="bg1"/>
                </a:solidFill>
              </a:defRPr>
            </a:lvl3pPr>
            <a:lvl4pPr marL="1714297" indent="0">
              <a:buNone/>
              <a:defRPr sz="1600">
                <a:solidFill>
                  <a:schemeClr val="bg1"/>
                </a:solidFill>
              </a:defRPr>
            </a:lvl4pPr>
            <a:lvl5pPr marL="2285732" indent="0">
              <a:buNone/>
              <a:defRPr sz="1600">
                <a:solidFill>
                  <a:schemeClr val="bg1"/>
                </a:solidFill>
              </a:defRPr>
            </a:lvl5pPr>
          </a:lstStyle>
          <a:p>
            <a:pPr lvl="0"/>
            <a:r>
              <a:rPr lang="en-US" dirty="0"/>
              <a:t>Click to edit Master text styles</a:t>
            </a:r>
          </a:p>
        </p:txBody>
      </p:sp>
    </p:spTree>
    <p:extLst>
      <p:ext uri="{BB962C8B-B14F-4D97-AF65-F5344CB8AC3E}">
        <p14:creationId xmlns:p14="http://schemas.microsoft.com/office/powerpoint/2010/main" val="644852431"/>
      </p:ext>
    </p:extLst>
  </p:cSld>
  <p:clrMapOvr>
    <a:masterClrMapping/>
  </p:clrMapOvr>
  <p:extLst>
    <p:ext uri="{DCECCB84-F9BA-43D5-87BE-67443E8EF086}">
      <p15:sldGuideLst xmlns:p15="http://schemas.microsoft.com/office/powerpoint/2012/main" xmlns="">
        <p15:guide id="1" orient="horz" pos="3240" userDrawn="1">
          <p15:clr>
            <a:srgbClr val="FBAE40"/>
          </p15:clr>
        </p15:guide>
        <p15:guide id="2" pos="5760" userDrawn="1">
          <p15:clr>
            <a:srgbClr val="FBAE40"/>
          </p15:clr>
        </p15:guide>
        <p15:guide id="3" orient="horz" pos="552" userDrawn="1">
          <p15:clr>
            <a:srgbClr val="FBAE40"/>
          </p15:clr>
        </p15:guide>
        <p15:guide id="4" orient="horz" pos="6312" userDrawn="1">
          <p15:clr>
            <a:srgbClr val="FBAE40"/>
          </p15:clr>
        </p15:guide>
        <p15:guide id="5" pos="360" userDrawn="1">
          <p15:clr>
            <a:srgbClr val="FBAE40"/>
          </p15:clr>
        </p15:guide>
        <p15:guide id="6" pos="11184"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w/ ref + fn">
    <p:spTree>
      <p:nvGrpSpPr>
        <p:cNvPr id="1" name=""/>
        <p:cNvGrpSpPr/>
        <p:nvPr/>
      </p:nvGrpSpPr>
      <p:grpSpPr>
        <a:xfrm>
          <a:off x="0" y="0"/>
          <a:ext cx="0" cy="0"/>
          <a:chOff x="0" y="0"/>
          <a:chExt cx="0" cy="0"/>
        </a:xfrm>
      </p:grpSpPr>
      <p:sp>
        <p:nvSpPr>
          <p:cNvPr id="2" name="Title 1"/>
          <p:cNvSpPr>
            <a:spLocks noGrp="1"/>
          </p:cNvSpPr>
          <p:nvPr>
            <p:ph type="title"/>
          </p:nvPr>
        </p:nvSpPr>
        <p:spPr>
          <a:xfrm>
            <a:off x="1" y="330750"/>
            <a:ext cx="18313982" cy="1257300"/>
          </a:xfrm>
          <a:prstGeom prst="rect">
            <a:avLst/>
          </a:prstGeom>
        </p:spPr>
        <p:txBody>
          <a:bodyPr lIns="114286" tIns="57144" rIns="114286" bIns="57144"/>
          <a:lstStyle>
            <a:lvl1pPr>
              <a:defRPr sz="4400" b="1">
                <a:solidFill>
                  <a:schemeClr val="bg1"/>
                </a:solidFill>
              </a:defRPr>
            </a:lvl1pPr>
          </a:lstStyle>
          <a:p>
            <a:r>
              <a:rPr lang="en-US" dirty="0"/>
              <a:t>Click to edit Master title style</a:t>
            </a:r>
          </a:p>
        </p:txBody>
      </p:sp>
      <p:sp>
        <p:nvSpPr>
          <p:cNvPr id="3" name="Text Placeholder 5"/>
          <p:cNvSpPr>
            <a:spLocks noGrp="1"/>
          </p:cNvSpPr>
          <p:nvPr>
            <p:ph type="body" sz="quarter" idx="10"/>
          </p:nvPr>
        </p:nvSpPr>
        <p:spPr>
          <a:xfrm>
            <a:off x="574390" y="9745267"/>
            <a:ext cx="17168091" cy="384128"/>
          </a:xfrm>
          <a:prstGeom prst="rect">
            <a:avLst/>
          </a:prstGeom>
        </p:spPr>
        <p:txBody>
          <a:bodyPr lIns="114300" tIns="57150" rIns="114300" bIns="57150" anchor="b"/>
          <a:lstStyle>
            <a:lvl1pPr marL="0" indent="0">
              <a:buNone/>
              <a:defRPr sz="1400" b="1">
                <a:solidFill>
                  <a:schemeClr val="bg1"/>
                </a:solidFill>
              </a:defRPr>
            </a:lvl1pPr>
            <a:lvl2pPr marL="571433" indent="0">
              <a:buNone/>
              <a:defRPr sz="1500">
                <a:solidFill>
                  <a:schemeClr val="bg1"/>
                </a:solidFill>
              </a:defRPr>
            </a:lvl2pPr>
            <a:lvl3pPr marL="1142865" indent="0">
              <a:buNone/>
              <a:defRPr sz="1500">
                <a:solidFill>
                  <a:schemeClr val="bg1"/>
                </a:solidFill>
              </a:defRPr>
            </a:lvl3pPr>
            <a:lvl4pPr marL="1714298" indent="0">
              <a:buNone/>
              <a:defRPr sz="1500">
                <a:solidFill>
                  <a:schemeClr val="bg1"/>
                </a:solidFill>
              </a:defRPr>
            </a:lvl4pPr>
            <a:lvl5pPr marL="2285733" indent="0">
              <a:buNone/>
              <a:defRPr sz="1500">
                <a:solidFill>
                  <a:schemeClr val="bg1"/>
                </a:solidFill>
              </a:defRPr>
            </a:lvl5pPr>
          </a:lstStyle>
          <a:p>
            <a:pPr lvl="0"/>
            <a:r>
              <a:rPr lang="en-US" dirty="0"/>
              <a:t>Click to edit Master text styles</a:t>
            </a:r>
          </a:p>
        </p:txBody>
      </p:sp>
      <p:sp>
        <p:nvSpPr>
          <p:cNvPr id="6" name="Text Placeholder 4">
            <a:extLst>
              <a:ext uri="{FF2B5EF4-FFF2-40B4-BE49-F238E27FC236}">
                <a16:creationId xmlns:a16="http://schemas.microsoft.com/office/drawing/2014/main" xmlns="" id="{B45E2AFB-3FBB-49D0-16C6-2CC2961E693B}"/>
              </a:ext>
            </a:extLst>
          </p:cNvPr>
          <p:cNvSpPr>
            <a:spLocks noGrp="1"/>
          </p:cNvSpPr>
          <p:nvPr>
            <p:ph type="body" sz="quarter" idx="11"/>
          </p:nvPr>
        </p:nvSpPr>
        <p:spPr>
          <a:xfrm>
            <a:off x="574675" y="9454603"/>
            <a:ext cx="17172432" cy="384048"/>
          </a:xfrm>
          <a:prstGeom prst="rect">
            <a:avLst/>
          </a:prstGeom>
        </p:spPr>
        <p:txBody>
          <a:bodyPr anchor="b"/>
          <a:lstStyle>
            <a:lvl1pPr marL="0" indent="0">
              <a:spcBef>
                <a:spcPts val="0"/>
              </a:spcBef>
              <a:buNone/>
              <a:defRPr sz="1600" b="1">
                <a:solidFill>
                  <a:schemeClr val="bg1"/>
                </a:solidFill>
              </a:defRPr>
            </a:lvl1pPr>
            <a:lvl2pPr marL="571433" indent="0">
              <a:buNone/>
              <a:defRPr sz="1600">
                <a:solidFill>
                  <a:schemeClr val="bg1"/>
                </a:solidFill>
              </a:defRPr>
            </a:lvl2pPr>
            <a:lvl3pPr marL="1142865" indent="0">
              <a:buNone/>
              <a:defRPr sz="1600">
                <a:solidFill>
                  <a:schemeClr val="bg1"/>
                </a:solidFill>
              </a:defRPr>
            </a:lvl3pPr>
            <a:lvl4pPr marL="1714297" indent="0">
              <a:buNone/>
              <a:defRPr sz="1600">
                <a:solidFill>
                  <a:schemeClr val="bg1"/>
                </a:solidFill>
              </a:defRPr>
            </a:lvl4pPr>
            <a:lvl5pPr marL="2285732" indent="0">
              <a:buNone/>
              <a:defRPr sz="1600">
                <a:solidFill>
                  <a:schemeClr val="bg1"/>
                </a:solidFill>
              </a:defRPr>
            </a:lvl5pPr>
          </a:lstStyle>
          <a:p>
            <a:pPr lvl="0"/>
            <a:r>
              <a:rPr lang="en-US" dirty="0"/>
              <a:t>Click to edit Master text styles</a:t>
            </a:r>
          </a:p>
        </p:txBody>
      </p:sp>
    </p:spTree>
    <p:extLst>
      <p:ext uri="{BB962C8B-B14F-4D97-AF65-F5344CB8AC3E}">
        <p14:creationId xmlns:p14="http://schemas.microsoft.com/office/powerpoint/2010/main" val="384519140"/>
      </p:ext>
    </p:extLst>
  </p:cSld>
  <p:clrMapOvr>
    <a:masterClrMapping/>
  </p:clrMapOvr>
  <p:extLst>
    <p:ext uri="{DCECCB84-F9BA-43D5-87BE-67443E8EF086}">
      <p15:sldGuideLst xmlns:p15="http://schemas.microsoft.com/office/powerpoint/2012/main" xmlns="">
        <p15:guide id="1" orient="horz" pos="3240" userDrawn="1">
          <p15:clr>
            <a:srgbClr val="FBAE40"/>
          </p15:clr>
        </p15:guide>
        <p15:guide id="2" pos="5760" userDrawn="1">
          <p15:clr>
            <a:srgbClr val="FBAE40"/>
          </p15:clr>
        </p15:guide>
        <p15:guide id="3" orient="horz" pos="552" userDrawn="1">
          <p15:clr>
            <a:srgbClr val="FBAE40"/>
          </p15:clr>
        </p15:guide>
        <p15:guide id="4" orient="horz" pos="6312" userDrawn="1">
          <p15:clr>
            <a:srgbClr val="FBAE40"/>
          </p15:clr>
        </p15:guide>
        <p15:guide id="5" pos="360" userDrawn="1">
          <p15:clr>
            <a:srgbClr val="FBAE40"/>
          </p15:clr>
        </p15:guide>
        <p15:guide id="6" pos="11184"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w/ ref + fn">
    <p:spTree>
      <p:nvGrpSpPr>
        <p:cNvPr id="1" name=""/>
        <p:cNvGrpSpPr/>
        <p:nvPr/>
      </p:nvGrpSpPr>
      <p:grpSpPr>
        <a:xfrm>
          <a:off x="0" y="0"/>
          <a:ext cx="0" cy="0"/>
          <a:chOff x="0" y="0"/>
          <a:chExt cx="0" cy="0"/>
        </a:xfrm>
      </p:grpSpPr>
      <p:sp>
        <p:nvSpPr>
          <p:cNvPr id="3" name="Text Placeholder 5"/>
          <p:cNvSpPr>
            <a:spLocks noGrp="1"/>
          </p:cNvSpPr>
          <p:nvPr>
            <p:ph type="body" sz="quarter" idx="10"/>
          </p:nvPr>
        </p:nvSpPr>
        <p:spPr>
          <a:xfrm>
            <a:off x="574390" y="9745267"/>
            <a:ext cx="17168091" cy="384128"/>
          </a:xfrm>
          <a:prstGeom prst="rect">
            <a:avLst/>
          </a:prstGeom>
        </p:spPr>
        <p:txBody>
          <a:bodyPr lIns="114300" tIns="57150" rIns="114300" bIns="57150" anchor="b"/>
          <a:lstStyle>
            <a:lvl1pPr marL="0" indent="0">
              <a:buNone/>
              <a:defRPr sz="1400" b="1">
                <a:solidFill>
                  <a:schemeClr val="bg1"/>
                </a:solidFill>
              </a:defRPr>
            </a:lvl1pPr>
            <a:lvl2pPr marL="571433" indent="0">
              <a:buNone/>
              <a:defRPr sz="1500">
                <a:solidFill>
                  <a:schemeClr val="bg1"/>
                </a:solidFill>
              </a:defRPr>
            </a:lvl2pPr>
            <a:lvl3pPr marL="1142865" indent="0">
              <a:buNone/>
              <a:defRPr sz="1500">
                <a:solidFill>
                  <a:schemeClr val="bg1"/>
                </a:solidFill>
              </a:defRPr>
            </a:lvl3pPr>
            <a:lvl4pPr marL="1714298" indent="0">
              <a:buNone/>
              <a:defRPr sz="1500">
                <a:solidFill>
                  <a:schemeClr val="bg1"/>
                </a:solidFill>
              </a:defRPr>
            </a:lvl4pPr>
            <a:lvl5pPr marL="2285733" indent="0">
              <a:buNone/>
              <a:defRPr sz="1500">
                <a:solidFill>
                  <a:schemeClr val="bg1"/>
                </a:solidFill>
              </a:defRPr>
            </a:lvl5pPr>
          </a:lstStyle>
          <a:p>
            <a:pPr lvl="0"/>
            <a:r>
              <a:rPr lang="en-US" dirty="0"/>
              <a:t>Click to edit Master text styles</a:t>
            </a:r>
          </a:p>
        </p:txBody>
      </p:sp>
      <p:sp>
        <p:nvSpPr>
          <p:cNvPr id="4" name="Text Placeholder 4">
            <a:extLst>
              <a:ext uri="{FF2B5EF4-FFF2-40B4-BE49-F238E27FC236}">
                <a16:creationId xmlns:a16="http://schemas.microsoft.com/office/drawing/2014/main" xmlns="" id="{FF7C830F-F124-AFCA-7648-640906E0B589}"/>
              </a:ext>
            </a:extLst>
          </p:cNvPr>
          <p:cNvSpPr>
            <a:spLocks noGrp="1"/>
          </p:cNvSpPr>
          <p:nvPr>
            <p:ph type="body" sz="quarter" idx="11"/>
          </p:nvPr>
        </p:nvSpPr>
        <p:spPr>
          <a:xfrm>
            <a:off x="574675" y="9454603"/>
            <a:ext cx="17172432" cy="384048"/>
          </a:xfrm>
          <a:prstGeom prst="rect">
            <a:avLst/>
          </a:prstGeom>
        </p:spPr>
        <p:txBody>
          <a:bodyPr anchor="b"/>
          <a:lstStyle>
            <a:lvl1pPr marL="0" indent="0">
              <a:spcBef>
                <a:spcPts val="0"/>
              </a:spcBef>
              <a:buNone/>
              <a:defRPr sz="1600" b="1">
                <a:solidFill>
                  <a:schemeClr val="bg1"/>
                </a:solidFill>
              </a:defRPr>
            </a:lvl1pPr>
            <a:lvl2pPr marL="571433" indent="0">
              <a:buNone/>
              <a:defRPr sz="1600">
                <a:solidFill>
                  <a:schemeClr val="bg1"/>
                </a:solidFill>
              </a:defRPr>
            </a:lvl2pPr>
            <a:lvl3pPr marL="1142865" indent="0">
              <a:buNone/>
              <a:defRPr sz="1600">
                <a:solidFill>
                  <a:schemeClr val="bg1"/>
                </a:solidFill>
              </a:defRPr>
            </a:lvl3pPr>
            <a:lvl4pPr marL="1714297" indent="0">
              <a:buNone/>
              <a:defRPr sz="1600">
                <a:solidFill>
                  <a:schemeClr val="bg1"/>
                </a:solidFill>
              </a:defRPr>
            </a:lvl4pPr>
            <a:lvl5pPr marL="2285732" indent="0">
              <a:buNone/>
              <a:defRPr sz="1600">
                <a:solidFill>
                  <a:schemeClr val="bg1"/>
                </a:solidFill>
              </a:defRPr>
            </a:lvl5pPr>
          </a:lstStyle>
          <a:p>
            <a:pPr lvl="0"/>
            <a:r>
              <a:rPr lang="en-US" dirty="0"/>
              <a:t>Click to edit Master text styles</a:t>
            </a:r>
          </a:p>
        </p:txBody>
      </p:sp>
    </p:spTree>
    <p:extLst>
      <p:ext uri="{BB962C8B-B14F-4D97-AF65-F5344CB8AC3E}">
        <p14:creationId xmlns:p14="http://schemas.microsoft.com/office/powerpoint/2010/main" val="389065777"/>
      </p:ext>
    </p:extLst>
  </p:cSld>
  <p:clrMapOvr>
    <a:masterClrMapping/>
  </p:clrMapOvr>
  <p:extLst>
    <p:ext uri="{DCECCB84-F9BA-43D5-87BE-67443E8EF086}">
      <p15:sldGuideLst xmlns:p15="http://schemas.microsoft.com/office/powerpoint/2012/main" xmlns="">
        <p15:guide id="1" orient="horz" pos="3240" userDrawn="1">
          <p15:clr>
            <a:srgbClr val="FBAE40"/>
          </p15:clr>
        </p15:guide>
        <p15:guide id="2" pos="5760" userDrawn="1">
          <p15:clr>
            <a:srgbClr val="FBAE40"/>
          </p15:clr>
        </p15:guide>
        <p15:guide id="3" orient="horz" pos="6312" userDrawn="1">
          <p15:clr>
            <a:srgbClr val="FBAE40"/>
          </p15:clr>
        </p15:guide>
        <p15:guide id="4" pos="360" userDrawn="1">
          <p15:clr>
            <a:srgbClr val="FBAE40"/>
          </p15:clr>
        </p15:guide>
        <p15:guide id="5" pos="1118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bwMode="grayWhite">
          <a:xfrm>
            <a:off x="0" y="0"/>
            <a:ext cx="18288000" cy="10287000"/>
          </a:xfrm>
          <a:prstGeom prst="rect">
            <a:avLst/>
          </a:prstGeom>
        </p:spPr>
      </p:pic>
    </p:spTree>
    <p:extLst>
      <p:ext uri="{BB962C8B-B14F-4D97-AF65-F5344CB8AC3E}">
        <p14:creationId xmlns:p14="http://schemas.microsoft.com/office/powerpoint/2010/main" val="68397638"/>
      </p:ext>
    </p:extLst>
  </p:cSld>
  <p:clrMap bg1="lt1" tx1="dk1" bg2="lt2" tx2="dk2" accent1="accent1" accent2="accent2" accent3="accent3" accent4="accent4" accent5="accent5" accent6="accent6" hlink="hlink" folHlink="folHlink"/>
  <p:sldLayoutIdLst>
    <p:sldLayoutId id="2147483658" r:id="rId1"/>
    <p:sldLayoutId id="2147483733" r:id="rId2"/>
    <p:sldLayoutId id="2147483720" r:id="rId3"/>
    <p:sldLayoutId id="2147483655" r:id="rId4"/>
    <p:sldLayoutId id="2147483719" r:id="rId5"/>
    <p:sldLayoutId id="2147483721" r:id="rId6"/>
  </p:sldLayoutIdLst>
  <p:txStyles>
    <p:titleStyle>
      <a:lvl1pPr algn="ctr" defTabSz="571433" rtl="0" eaLnBrk="1" latinLnBrk="0" hangingPunct="1">
        <a:spcBef>
          <a:spcPct val="0"/>
        </a:spcBef>
        <a:buNone/>
        <a:defRPr sz="5400" kern="1200">
          <a:solidFill>
            <a:schemeClr val="tx1"/>
          </a:solidFill>
          <a:latin typeface="+mj-lt"/>
          <a:ea typeface="+mj-ea"/>
          <a:cs typeface="+mj-cs"/>
        </a:defRPr>
      </a:lvl1pPr>
    </p:titleStyle>
    <p:bodyStyle>
      <a:lvl1pPr marL="428574" indent="-428574" algn="l" defTabSz="571433" rtl="0" eaLnBrk="1" latinLnBrk="0" hangingPunct="1">
        <a:spcBef>
          <a:spcPct val="20000"/>
        </a:spcBef>
        <a:buFont typeface="Arial"/>
        <a:buChar char="•"/>
        <a:defRPr sz="4000" kern="1200">
          <a:solidFill>
            <a:schemeClr val="tx1"/>
          </a:solidFill>
          <a:latin typeface="+mn-lt"/>
          <a:ea typeface="+mn-ea"/>
          <a:cs typeface="+mn-cs"/>
        </a:defRPr>
      </a:lvl1pPr>
      <a:lvl2pPr marL="928579" indent="-357146" algn="l" defTabSz="571433" rtl="0" eaLnBrk="1" latinLnBrk="0" hangingPunct="1">
        <a:spcBef>
          <a:spcPct val="20000"/>
        </a:spcBef>
        <a:buFont typeface="Arial"/>
        <a:buChar char="–"/>
        <a:defRPr sz="3500" kern="1200">
          <a:solidFill>
            <a:schemeClr val="tx1"/>
          </a:solidFill>
          <a:latin typeface="+mn-lt"/>
          <a:ea typeface="+mn-ea"/>
          <a:cs typeface="+mn-cs"/>
        </a:defRPr>
      </a:lvl2pPr>
      <a:lvl3pPr marL="1428583" indent="-285718" algn="l" defTabSz="571433" rtl="0" eaLnBrk="1" latinLnBrk="0" hangingPunct="1">
        <a:spcBef>
          <a:spcPct val="20000"/>
        </a:spcBef>
        <a:buFont typeface="Arial"/>
        <a:buChar char="•"/>
        <a:defRPr sz="3100" kern="1200">
          <a:solidFill>
            <a:schemeClr val="tx1"/>
          </a:solidFill>
          <a:latin typeface="+mn-lt"/>
          <a:ea typeface="+mn-ea"/>
          <a:cs typeface="+mn-cs"/>
        </a:defRPr>
      </a:lvl3pPr>
      <a:lvl4pPr marL="2000015" indent="-285718" algn="l" defTabSz="571433" rtl="0" eaLnBrk="1" latinLnBrk="0" hangingPunct="1">
        <a:spcBef>
          <a:spcPct val="20000"/>
        </a:spcBef>
        <a:buFont typeface="Arial"/>
        <a:buChar char="–"/>
        <a:defRPr sz="2500" kern="1200">
          <a:solidFill>
            <a:schemeClr val="tx1"/>
          </a:solidFill>
          <a:latin typeface="+mn-lt"/>
          <a:ea typeface="+mn-ea"/>
          <a:cs typeface="+mn-cs"/>
        </a:defRPr>
      </a:lvl4pPr>
      <a:lvl5pPr marL="2571450" indent="-285718" algn="l" defTabSz="571433" rtl="0" eaLnBrk="1" latinLnBrk="0" hangingPunct="1">
        <a:spcBef>
          <a:spcPct val="20000"/>
        </a:spcBef>
        <a:buFont typeface="Arial"/>
        <a:buChar char="»"/>
        <a:defRPr sz="2500" kern="1200">
          <a:solidFill>
            <a:schemeClr val="tx1"/>
          </a:solidFill>
          <a:latin typeface="+mn-lt"/>
          <a:ea typeface="+mn-ea"/>
          <a:cs typeface="+mn-cs"/>
        </a:defRPr>
      </a:lvl5pPr>
      <a:lvl6pPr marL="3142883" indent="-285718" algn="l" defTabSz="571433" rtl="0" eaLnBrk="1" latinLnBrk="0" hangingPunct="1">
        <a:spcBef>
          <a:spcPct val="20000"/>
        </a:spcBef>
        <a:buFont typeface="Arial"/>
        <a:buChar char="•"/>
        <a:defRPr sz="2500" kern="1200">
          <a:solidFill>
            <a:schemeClr val="tx1"/>
          </a:solidFill>
          <a:latin typeface="+mn-lt"/>
          <a:ea typeface="+mn-ea"/>
          <a:cs typeface="+mn-cs"/>
        </a:defRPr>
      </a:lvl6pPr>
      <a:lvl7pPr marL="3714315" indent="-285718" algn="l" defTabSz="571433" rtl="0" eaLnBrk="1" latinLnBrk="0" hangingPunct="1">
        <a:spcBef>
          <a:spcPct val="20000"/>
        </a:spcBef>
        <a:buFont typeface="Arial"/>
        <a:buChar char="•"/>
        <a:defRPr sz="2500" kern="1200">
          <a:solidFill>
            <a:schemeClr val="tx1"/>
          </a:solidFill>
          <a:latin typeface="+mn-lt"/>
          <a:ea typeface="+mn-ea"/>
          <a:cs typeface="+mn-cs"/>
        </a:defRPr>
      </a:lvl7pPr>
      <a:lvl8pPr marL="4285750" indent="-285718" algn="l" defTabSz="571433" rtl="0" eaLnBrk="1" latinLnBrk="0" hangingPunct="1">
        <a:spcBef>
          <a:spcPct val="20000"/>
        </a:spcBef>
        <a:buFont typeface="Arial"/>
        <a:buChar char="•"/>
        <a:defRPr sz="2500" kern="1200">
          <a:solidFill>
            <a:schemeClr val="tx1"/>
          </a:solidFill>
          <a:latin typeface="+mn-lt"/>
          <a:ea typeface="+mn-ea"/>
          <a:cs typeface="+mn-cs"/>
        </a:defRPr>
      </a:lvl8pPr>
      <a:lvl9pPr marL="4857183" indent="-285718" algn="l" defTabSz="571433" rtl="0" eaLnBrk="1" latinLnBrk="0" hangingPunct="1">
        <a:spcBef>
          <a:spcPct val="20000"/>
        </a:spcBef>
        <a:buFont typeface="Arial"/>
        <a:buChar char="•"/>
        <a:defRPr sz="2500" kern="1200">
          <a:solidFill>
            <a:schemeClr val="tx1"/>
          </a:solidFill>
          <a:latin typeface="+mn-lt"/>
          <a:ea typeface="+mn-ea"/>
          <a:cs typeface="+mn-cs"/>
        </a:defRPr>
      </a:lvl9pPr>
    </p:bodyStyle>
    <p:otherStyle>
      <a:defPPr>
        <a:defRPr lang="en-US"/>
      </a:defPPr>
      <a:lvl1pPr marL="0" algn="l" defTabSz="571433" rtl="0" eaLnBrk="1" latinLnBrk="0" hangingPunct="1">
        <a:defRPr sz="2300" kern="1200">
          <a:solidFill>
            <a:schemeClr val="tx1"/>
          </a:solidFill>
          <a:latin typeface="+mn-lt"/>
          <a:ea typeface="+mn-ea"/>
          <a:cs typeface="+mn-cs"/>
        </a:defRPr>
      </a:lvl1pPr>
      <a:lvl2pPr marL="571433" algn="l" defTabSz="571433" rtl="0" eaLnBrk="1" latinLnBrk="0" hangingPunct="1">
        <a:defRPr sz="2300" kern="1200">
          <a:solidFill>
            <a:schemeClr val="tx1"/>
          </a:solidFill>
          <a:latin typeface="+mn-lt"/>
          <a:ea typeface="+mn-ea"/>
          <a:cs typeface="+mn-cs"/>
        </a:defRPr>
      </a:lvl2pPr>
      <a:lvl3pPr marL="1142868" algn="l" defTabSz="571433" rtl="0" eaLnBrk="1" latinLnBrk="0" hangingPunct="1">
        <a:defRPr sz="2300" kern="1200">
          <a:solidFill>
            <a:schemeClr val="tx1"/>
          </a:solidFill>
          <a:latin typeface="+mn-lt"/>
          <a:ea typeface="+mn-ea"/>
          <a:cs typeface="+mn-cs"/>
        </a:defRPr>
      </a:lvl3pPr>
      <a:lvl4pPr marL="1714300" algn="l" defTabSz="571433" rtl="0" eaLnBrk="1" latinLnBrk="0" hangingPunct="1">
        <a:defRPr sz="2300" kern="1200">
          <a:solidFill>
            <a:schemeClr val="tx1"/>
          </a:solidFill>
          <a:latin typeface="+mn-lt"/>
          <a:ea typeface="+mn-ea"/>
          <a:cs typeface="+mn-cs"/>
        </a:defRPr>
      </a:lvl4pPr>
      <a:lvl5pPr marL="2285733" algn="l" defTabSz="571433" rtl="0" eaLnBrk="1" latinLnBrk="0" hangingPunct="1">
        <a:defRPr sz="2300" kern="1200">
          <a:solidFill>
            <a:schemeClr val="tx1"/>
          </a:solidFill>
          <a:latin typeface="+mn-lt"/>
          <a:ea typeface="+mn-ea"/>
          <a:cs typeface="+mn-cs"/>
        </a:defRPr>
      </a:lvl5pPr>
      <a:lvl6pPr marL="2857165" algn="l" defTabSz="571433" rtl="0" eaLnBrk="1" latinLnBrk="0" hangingPunct="1">
        <a:defRPr sz="2300" kern="1200">
          <a:solidFill>
            <a:schemeClr val="tx1"/>
          </a:solidFill>
          <a:latin typeface="+mn-lt"/>
          <a:ea typeface="+mn-ea"/>
          <a:cs typeface="+mn-cs"/>
        </a:defRPr>
      </a:lvl6pPr>
      <a:lvl7pPr marL="3428600" algn="l" defTabSz="571433" rtl="0" eaLnBrk="1" latinLnBrk="0" hangingPunct="1">
        <a:defRPr sz="2300" kern="1200">
          <a:solidFill>
            <a:schemeClr val="tx1"/>
          </a:solidFill>
          <a:latin typeface="+mn-lt"/>
          <a:ea typeface="+mn-ea"/>
          <a:cs typeface="+mn-cs"/>
        </a:defRPr>
      </a:lvl7pPr>
      <a:lvl8pPr marL="4000033" algn="l" defTabSz="571433" rtl="0" eaLnBrk="1" latinLnBrk="0" hangingPunct="1">
        <a:defRPr sz="2300" kern="1200">
          <a:solidFill>
            <a:schemeClr val="tx1"/>
          </a:solidFill>
          <a:latin typeface="+mn-lt"/>
          <a:ea typeface="+mn-ea"/>
          <a:cs typeface="+mn-cs"/>
        </a:defRPr>
      </a:lvl8pPr>
      <a:lvl9pPr marL="4571465" algn="l" defTabSz="571433" rtl="0" eaLnBrk="1" latinLnBrk="0" hangingPunct="1">
        <a:defRPr sz="2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bwMode="grayWhite">
          <a:xfrm>
            <a:off x="0" y="0"/>
            <a:ext cx="18288000" cy="10287000"/>
          </a:xfrm>
          <a:prstGeom prst="rect">
            <a:avLst/>
          </a:prstGeom>
        </p:spPr>
      </p:pic>
    </p:spTree>
    <p:extLst>
      <p:ext uri="{BB962C8B-B14F-4D97-AF65-F5344CB8AC3E}">
        <p14:creationId xmlns:p14="http://schemas.microsoft.com/office/powerpoint/2010/main" val="23591092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Lst>
  <p:txStyles>
    <p:titleStyle>
      <a:lvl1pPr algn="ctr" defTabSz="571433" rtl="0" eaLnBrk="1" latinLnBrk="0" hangingPunct="1">
        <a:spcBef>
          <a:spcPct val="0"/>
        </a:spcBef>
        <a:buNone/>
        <a:defRPr sz="5400" kern="1200">
          <a:solidFill>
            <a:schemeClr val="tx1"/>
          </a:solidFill>
          <a:latin typeface="+mj-lt"/>
          <a:ea typeface="+mj-ea"/>
          <a:cs typeface="+mj-cs"/>
        </a:defRPr>
      </a:lvl1pPr>
    </p:titleStyle>
    <p:bodyStyle>
      <a:lvl1pPr marL="428574" indent="-428574" algn="l" defTabSz="571433" rtl="0" eaLnBrk="1" latinLnBrk="0" hangingPunct="1">
        <a:spcBef>
          <a:spcPct val="20000"/>
        </a:spcBef>
        <a:buFont typeface="Arial"/>
        <a:buChar char="•"/>
        <a:defRPr sz="4000" kern="1200">
          <a:solidFill>
            <a:schemeClr val="tx1"/>
          </a:solidFill>
          <a:latin typeface="+mn-lt"/>
          <a:ea typeface="+mn-ea"/>
          <a:cs typeface="+mn-cs"/>
        </a:defRPr>
      </a:lvl1pPr>
      <a:lvl2pPr marL="928579" indent="-357146" algn="l" defTabSz="571433" rtl="0" eaLnBrk="1" latinLnBrk="0" hangingPunct="1">
        <a:spcBef>
          <a:spcPct val="20000"/>
        </a:spcBef>
        <a:buFont typeface="Arial"/>
        <a:buChar char="–"/>
        <a:defRPr sz="3500" kern="1200">
          <a:solidFill>
            <a:schemeClr val="tx1"/>
          </a:solidFill>
          <a:latin typeface="+mn-lt"/>
          <a:ea typeface="+mn-ea"/>
          <a:cs typeface="+mn-cs"/>
        </a:defRPr>
      </a:lvl2pPr>
      <a:lvl3pPr marL="1428583" indent="-285718" algn="l" defTabSz="571433" rtl="0" eaLnBrk="1" latinLnBrk="0" hangingPunct="1">
        <a:spcBef>
          <a:spcPct val="20000"/>
        </a:spcBef>
        <a:buFont typeface="Arial"/>
        <a:buChar char="•"/>
        <a:defRPr sz="3100" kern="1200">
          <a:solidFill>
            <a:schemeClr val="tx1"/>
          </a:solidFill>
          <a:latin typeface="+mn-lt"/>
          <a:ea typeface="+mn-ea"/>
          <a:cs typeface="+mn-cs"/>
        </a:defRPr>
      </a:lvl3pPr>
      <a:lvl4pPr marL="2000015" indent="-285718" algn="l" defTabSz="571433" rtl="0" eaLnBrk="1" latinLnBrk="0" hangingPunct="1">
        <a:spcBef>
          <a:spcPct val="20000"/>
        </a:spcBef>
        <a:buFont typeface="Arial"/>
        <a:buChar char="–"/>
        <a:defRPr sz="2500" kern="1200">
          <a:solidFill>
            <a:schemeClr val="tx1"/>
          </a:solidFill>
          <a:latin typeface="+mn-lt"/>
          <a:ea typeface="+mn-ea"/>
          <a:cs typeface="+mn-cs"/>
        </a:defRPr>
      </a:lvl4pPr>
      <a:lvl5pPr marL="2571450" indent="-285718" algn="l" defTabSz="571433" rtl="0" eaLnBrk="1" latinLnBrk="0" hangingPunct="1">
        <a:spcBef>
          <a:spcPct val="20000"/>
        </a:spcBef>
        <a:buFont typeface="Arial"/>
        <a:buChar char="»"/>
        <a:defRPr sz="2500" kern="1200">
          <a:solidFill>
            <a:schemeClr val="tx1"/>
          </a:solidFill>
          <a:latin typeface="+mn-lt"/>
          <a:ea typeface="+mn-ea"/>
          <a:cs typeface="+mn-cs"/>
        </a:defRPr>
      </a:lvl5pPr>
      <a:lvl6pPr marL="3142883" indent="-285718" algn="l" defTabSz="571433" rtl="0" eaLnBrk="1" latinLnBrk="0" hangingPunct="1">
        <a:spcBef>
          <a:spcPct val="20000"/>
        </a:spcBef>
        <a:buFont typeface="Arial"/>
        <a:buChar char="•"/>
        <a:defRPr sz="2500" kern="1200">
          <a:solidFill>
            <a:schemeClr val="tx1"/>
          </a:solidFill>
          <a:latin typeface="+mn-lt"/>
          <a:ea typeface="+mn-ea"/>
          <a:cs typeface="+mn-cs"/>
        </a:defRPr>
      </a:lvl6pPr>
      <a:lvl7pPr marL="3714315" indent="-285718" algn="l" defTabSz="571433" rtl="0" eaLnBrk="1" latinLnBrk="0" hangingPunct="1">
        <a:spcBef>
          <a:spcPct val="20000"/>
        </a:spcBef>
        <a:buFont typeface="Arial"/>
        <a:buChar char="•"/>
        <a:defRPr sz="2500" kern="1200">
          <a:solidFill>
            <a:schemeClr val="tx1"/>
          </a:solidFill>
          <a:latin typeface="+mn-lt"/>
          <a:ea typeface="+mn-ea"/>
          <a:cs typeface="+mn-cs"/>
        </a:defRPr>
      </a:lvl7pPr>
      <a:lvl8pPr marL="4285750" indent="-285718" algn="l" defTabSz="571433" rtl="0" eaLnBrk="1" latinLnBrk="0" hangingPunct="1">
        <a:spcBef>
          <a:spcPct val="20000"/>
        </a:spcBef>
        <a:buFont typeface="Arial"/>
        <a:buChar char="•"/>
        <a:defRPr sz="2500" kern="1200">
          <a:solidFill>
            <a:schemeClr val="tx1"/>
          </a:solidFill>
          <a:latin typeface="+mn-lt"/>
          <a:ea typeface="+mn-ea"/>
          <a:cs typeface="+mn-cs"/>
        </a:defRPr>
      </a:lvl8pPr>
      <a:lvl9pPr marL="4857183" indent="-285718" algn="l" defTabSz="571433" rtl="0" eaLnBrk="1" latinLnBrk="0" hangingPunct="1">
        <a:spcBef>
          <a:spcPct val="20000"/>
        </a:spcBef>
        <a:buFont typeface="Arial"/>
        <a:buChar char="•"/>
        <a:defRPr sz="2500" kern="1200">
          <a:solidFill>
            <a:schemeClr val="tx1"/>
          </a:solidFill>
          <a:latin typeface="+mn-lt"/>
          <a:ea typeface="+mn-ea"/>
          <a:cs typeface="+mn-cs"/>
        </a:defRPr>
      </a:lvl9pPr>
    </p:bodyStyle>
    <p:otherStyle>
      <a:defPPr>
        <a:defRPr lang="en-US"/>
      </a:defPPr>
      <a:lvl1pPr marL="0" algn="l" defTabSz="571433" rtl="0" eaLnBrk="1" latinLnBrk="0" hangingPunct="1">
        <a:defRPr sz="2300" kern="1200">
          <a:solidFill>
            <a:schemeClr val="tx1"/>
          </a:solidFill>
          <a:latin typeface="+mn-lt"/>
          <a:ea typeface="+mn-ea"/>
          <a:cs typeface="+mn-cs"/>
        </a:defRPr>
      </a:lvl1pPr>
      <a:lvl2pPr marL="571433" algn="l" defTabSz="571433" rtl="0" eaLnBrk="1" latinLnBrk="0" hangingPunct="1">
        <a:defRPr sz="2300" kern="1200">
          <a:solidFill>
            <a:schemeClr val="tx1"/>
          </a:solidFill>
          <a:latin typeface="+mn-lt"/>
          <a:ea typeface="+mn-ea"/>
          <a:cs typeface="+mn-cs"/>
        </a:defRPr>
      </a:lvl2pPr>
      <a:lvl3pPr marL="1142868" algn="l" defTabSz="571433" rtl="0" eaLnBrk="1" latinLnBrk="0" hangingPunct="1">
        <a:defRPr sz="2300" kern="1200">
          <a:solidFill>
            <a:schemeClr val="tx1"/>
          </a:solidFill>
          <a:latin typeface="+mn-lt"/>
          <a:ea typeface="+mn-ea"/>
          <a:cs typeface="+mn-cs"/>
        </a:defRPr>
      </a:lvl3pPr>
      <a:lvl4pPr marL="1714300" algn="l" defTabSz="571433" rtl="0" eaLnBrk="1" latinLnBrk="0" hangingPunct="1">
        <a:defRPr sz="2300" kern="1200">
          <a:solidFill>
            <a:schemeClr val="tx1"/>
          </a:solidFill>
          <a:latin typeface="+mn-lt"/>
          <a:ea typeface="+mn-ea"/>
          <a:cs typeface="+mn-cs"/>
        </a:defRPr>
      </a:lvl4pPr>
      <a:lvl5pPr marL="2285733" algn="l" defTabSz="571433" rtl="0" eaLnBrk="1" latinLnBrk="0" hangingPunct="1">
        <a:defRPr sz="2300" kern="1200">
          <a:solidFill>
            <a:schemeClr val="tx1"/>
          </a:solidFill>
          <a:latin typeface="+mn-lt"/>
          <a:ea typeface="+mn-ea"/>
          <a:cs typeface="+mn-cs"/>
        </a:defRPr>
      </a:lvl5pPr>
      <a:lvl6pPr marL="2857165" algn="l" defTabSz="571433" rtl="0" eaLnBrk="1" latinLnBrk="0" hangingPunct="1">
        <a:defRPr sz="2300" kern="1200">
          <a:solidFill>
            <a:schemeClr val="tx1"/>
          </a:solidFill>
          <a:latin typeface="+mn-lt"/>
          <a:ea typeface="+mn-ea"/>
          <a:cs typeface="+mn-cs"/>
        </a:defRPr>
      </a:lvl6pPr>
      <a:lvl7pPr marL="3428600" algn="l" defTabSz="571433" rtl="0" eaLnBrk="1" latinLnBrk="0" hangingPunct="1">
        <a:defRPr sz="2300" kern="1200">
          <a:solidFill>
            <a:schemeClr val="tx1"/>
          </a:solidFill>
          <a:latin typeface="+mn-lt"/>
          <a:ea typeface="+mn-ea"/>
          <a:cs typeface="+mn-cs"/>
        </a:defRPr>
      </a:lvl7pPr>
      <a:lvl8pPr marL="4000033" algn="l" defTabSz="571433" rtl="0" eaLnBrk="1" latinLnBrk="0" hangingPunct="1">
        <a:defRPr sz="2300" kern="1200">
          <a:solidFill>
            <a:schemeClr val="tx1"/>
          </a:solidFill>
          <a:latin typeface="+mn-lt"/>
          <a:ea typeface="+mn-ea"/>
          <a:cs typeface="+mn-cs"/>
        </a:defRPr>
      </a:lvl8pPr>
      <a:lvl9pPr marL="4571465" algn="l" defTabSz="571433"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4.svg"/><Relationship Id="rId13" Type="http://schemas.microsoft.com/office/2007/relationships/hdphoto" Target="../media/hdphoto4.wdp"/><Relationship Id="rId3" Type="http://schemas.openxmlformats.org/officeDocument/2006/relationships/image" Target="../media/image7.png"/><Relationship Id="rId7" Type="http://schemas.microsoft.com/office/2007/relationships/hdphoto" Target="../media/hdphoto2.wdp"/><Relationship Id="rId12" Type="http://schemas.openxmlformats.org/officeDocument/2006/relationships/image" Target="../media/image10.png"/><Relationship Id="rId17" Type="http://schemas.openxmlformats.org/officeDocument/2006/relationships/image" Target="../media/image20.svg"/><Relationship Id="rId2" Type="http://schemas.openxmlformats.org/officeDocument/2006/relationships/notesSlide" Target="../notesSlides/notesSlide8.xml"/><Relationship Id="rId16" Type="http://schemas.microsoft.com/office/2007/relationships/hdphoto" Target="../media/hdphoto5.wdp"/><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6.svg"/><Relationship Id="rId5" Type="http://schemas.openxmlformats.org/officeDocument/2006/relationships/image" Target="../media/image12.svg"/><Relationship Id="rId15" Type="http://schemas.openxmlformats.org/officeDocument/2006/relationships/image" Target="../media/image11.png"/><Relationship Id="rId10" Type="http://schemas.microsoft.com/office/2007/relationships/hdphoto" Target="../media/hdphoto3.wdp"/><Relationship Id="rId4" Type="http://schemas.microsoft.com/office/2007/relationships/hdphoto" Target="../media/hdphoto1.wdp"/><Relationship Id="rId9" Type="http://schemas.openxmlformats.org/officeDocument/2006/relationships/image" Target="../media/image9.png"/><Relationship Id="rId14" Type="http://schemas.openxmlformats.org/officeDocument/2006/relationships/image" Target="../media/image18.svg"/></Relationships>
</file>

<file path=ppt/slides/_rels/slide9.xml.rels><?xml version="1.0" encoding="UTF-8" standalone="yes"?>
<Relationships xmlns="http://schemas.openxmlformats.org/package/2006/relationships"><Relationship Id="rId8" Type="http://schemas.openxmlformats.org/officeDocument/2006/relationships/image" Target="../media/image22.svg"/><Relationship Id="rId13" Type="http://schemas.microsoft.com/office/2007/relationships/hdphoto" Target="../media/hdphoto8.wdp"/><Relationship Id="rId18" Type="http://schemas.openxmlformats.org/officeDocument/2006/relationships/image" Target="../media/image16.png"/><Relationship Id="rId3" Type="http://schemas.openxmlformats.org/officeDocument/2006/relationships/image" Target="../media/image7.png"/><Relationship Id="rId7" Type="http://schemas.microsoft.com/office/2007/relationships/hdphoto" Target="../media/hdphoto6.wdp"/><Relationship Id="rId12" Type="http://schemas.openxmlformats.org/officeDocument/2006/relationships/image" Target="../media/image14.png"/><Relationship Id="rId17" Type="http://schemas.openxmlformats.org/officeDocument/2006/relationships/image" Target="../media/image28.svg"/><Relationship Id="rId2" Type="http://schemas.openxmlformats.org/officeDocument/2006/relationships/notesSlide" Target="../notesSlides/notesSlide9.xml"/><Relationship Id="rId16" Type="http://schemas.microsoft.com/office/2007/relationships/hdphoto" Target="../media/hdphoto9.wdp"/><Relationship Id="rId20" Type="http://schemas.openxmlformats.org/officeDocument/2006/relationships/image" Target="../media/image30.svg"/><Relationship Id="rId1" Type="http://schemas.openxmlformats.org/officeDocument/2006/relationships/slideLayout" Target="../slideLayouts/slideLayout1.xml"/><Relationship Id="rId6" Type="http://schemas.openxmlformats.org/officeDocument/2006/relationships/image" Target="../media/image12.png"/><Relationship Id="rId11" Type="http://schemas.openxmlformats.org/officeDocument/2006/relationships/image" Target="../media/image24.svg"/><Relationship Id="rId5" Type="http://schemas.openxmlformats.org/officeDocument/2006/relationships/image" Target="../media/image12.svg"/><Relationship Id="rId15" Type="http://schemas.openxmlformats.org/officeDocument/2006/relationships/image" Target="../media/image15.png"/><Relationship Id="rId10" Type="http://schemas.microsoft.com/office/2007/relationships/hdphoto" Target="../media/hdphoto7.wdp"/><Relationship Id="rId19" Type="http://schemas.microsoft.com/office/2007/relationships/hdphoto" Target="../media/hdphoto10.wdp"/><Relationship Id="rId4" Type="http://schemas.microsoft.com/office/2007/relationships/hdphoto" Target="../media/hdphoto1.wdp"/><Relationship Id="rId9" Type="http://schemas.openxmlformats.org/officeDocument/2006/relationships/image" Target="../media/image13.png"/><Relationship Id="rId14" Type="http://schemas.openxmlformats.org/officeDocument/2006/relationships/image" Target="../media/image2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B8AE20F-6000-454F-7CE6-82D07E281B3D}"/>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xmlns="" id="{50916485-9BE9-1BE8-FDA4-D79EF15B47A1}"/>
              </a:ext>
            </a:extLst>
          </p:cNvPr>
          <p:cNvSpPr>
            <a:spLocks noGrp="1"/>
          </p:cNvSpPr>
          <p:nvPr>
            <p:ph type="ctrTitle" sz="quarter"/>
          </p:nvPr>
        </p:nvSpPr>
        <p:spPr/>
        <p:txBody>
          <a:bodyPr/>
          <a:lstStyle/>
          <a:p>
            <a:r>
              <a:rPr lang="en-US" dirty="0"/>
              <a:t>Let’s Treat the Patient, Not the Lab Values</a:t>
            </a:r>
            <a:br>
              <a:rPr lang="en-US" dirty="0"/>
            </a:br>
            <a:r>
              <a:rPr lang="en-US"/>
              <a:t>CASE STUDY</a:t>
            </a:r>
            <a:endParaRPr lang="en-US" dirty="0"/>
          </a:p>
        </p:txBody>
      </p:sp>
      <p:sp>
        <p:nvSpPr>
          <p:cNvPr id="5" name="Subtitle 4">
            <a:extLst>
              <a:ext uri="{FF2B5EF4-FFF2-40B4-BE49-F238E27FC236}">
                <a16:creationId xmlns:a16="http://schemas.microsoft.com/office/drawing/2014/main" xmlns="" id="{43693D60-9C26-CBC2-AB15-42959C9CDBDC}"/>
              </a:ext>
            </a:extLst>
          </p:cNvPr>
          <p:cNvSpPr>
            <a:spLocks noGrp="1"/>
          </p:cNvSpPr>
          <p:nvPr>
            <p:ph type="subTitle" sz="quarter" idx="1"/>
          </p:nvPr>
        </p:nvSpPr>
        <p:spPr/>
        <p:txBody>
          <a:bodyPr/>
          <a:lstStyle/>
          <a:p>
            <a:r>
              <a:rPr lang="en-US" sz="4200" dirty="0"/>
              <a:t>Arunie Malwatta, MD</a:t>
            </a:r>
          </a:p>
          <a:p>
            <a:r>
              <a:rPr lang="en-US" sz="3600" b="0" dirty="0"/>
              <a:t>Rochester Regional Health </a:t>
            </a:r>
          </a:p>
        </p:txBody>
      </p:sp>
    </p:spTree>
    <p:extLst>
      <p:ext uri="{BB962C8B-B14F-4D97-AF65-F5344CB8AC3E}">
        <p14:creationId xmlns:p14="http://schemas.microsoft.com/office/powerpoint/2010/main" val="1700020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B8AE20F-6000-454F-7CE6-82D07E281B3D}"/>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xmlns="" id="{50916485-9BE9-1BE8-FDA4-D79EF15B47A1}"/>
              </a:ext>
            </a:extLst>
          </p:cNvPr>
          <p:cNvSpPr>
            <a:spLocks noGrp="1"/>
          </p:cNvSpPr>
          <p:nvPr>
            <p:ph type="title"/>
          </p:nvPr>
        </p:nvSpPr>
        <p:spPr/>
        <p:txBody>
          <a:bodyPr/>
          <a:lstStyle/>
          <a:p>
            <a:r>
              <a:rPr lang="en-US" dirty="0"/>
              <a:t>Case Discussion</a:t>
            </a:r>
          </a:p>
        </p:txBody>
      </p:sp>
      <p:sp>
        <p:nvSpPr>
          <p:cNvPr id="5" name="Subtitle 4">
            <a:extLst>
              <a:ext uri="{FF2B5EF4-FFF2-40B4-BE49-F238E27FC236}">
                <a16:creationId xmlns:a16="http://schemas.microsoft.com/office/drawing/2014/main" xmlns="" id="{43693D60-9C26-CBC2-AB15-42959C9CDBDC}"/>
              </a:ext>
            </a:extLst>
          </p:cNvPr>
          <p:cNvSpPr>
            <a:spLocks noGrp="1"/>
          </p:cNvSpPr>
          <p:nvPr>
            <p:ph idx="1"/>
          </p:nvPr>
        </p:nvSpPr>
        <p:spPr>
          <a:xfrm>
            <a:off x="9147175" y="1828800"/>
            <a:ext cx="8595306" cy="7772400"/>
          </a:xfrm>
        </p:spPr>
        <p:txBody>
          <a:bodyPr/>
          <a:lstStyle/>
          <a:p>
            <a:r>
              <a:rPr lang="en-US" dirty="0"/>
              <a:t>Are there other treatment considerations?</a:t>
            </a:r>
          </a:p>
          <a:p>
            <a:endParaRPr lang="en-US" dirty="0"/>
          </a:p>
          <a:p>
            <a:r>
              <a:rPr lang="en-US" dirty="0"/>
              <a:t>What are your thoughts on this case?</a:t>
            </a:r>
          </a:p>
        </p:txBody>
      </p:sp>
      <p:sp>
        <p:nvSpPr>
          <p:cNvPr id="9" name="Text Placeholder 8"/>
          <p:cNvSpPr>
            <a:spLocks noGrp="1"/>
          </p:cNvSpPr>
          <p:nvPr>
            <p:ph type="body" sz="quarter" idx="10"/>
          </p:nvPr>
        </p:nvSpPr>
        <p:spPr/>
        <p:txBody>
          <a:bodyPr/>
          <a:lstStyle/>
          <a:p>
            <a:endParaRPr lang="en-US" dirty="0"/>
          </a:p>
        </p:txBody>
      </p:sp>
      <p:pic>
        <p:nvPicPr>
          <p:cNvPr id="3" name="Picture 2">
            <a:extLst>
              <a:ext uri="{FF2B5EF4-FFF2-40B4-BE49-F238E27FC236}">
                <a16:creationId xmlns:a16="http://schemas.microsoft.com/office/drawing/2014/main" xmlns="" id="{F90A2B1D-4108-A637-FE1D-89540B2B1CF5}"/>
              </a:ext>
            </a:extLst>
          </p:cNvPr>
          <p:cNvPicPr>
            <a:picLocks noChangeAspect="1"/>
          </p:cNvPicPr>
          <p:nvPr/>
        </p:nvPicPr>
        <p:blipFill>
          <a:blip r:embed="rId3"/>
          <a:srcRect/>
          <a:stretch/>
        </p:blipFill>
        <p:spPr>
          <a:xfrm>
            <a:off x="2505692" y="4054789"/>
            <a:ext cx="4168427" cy="4698953"/>
          </a:xfrm>
          <a:prstGeom prst="rect">
            <a:avLst/>
          </a:prstGeom>
          <a:noFill/>
        </p:spPr>
      </p:pic>
      <p:sp>
        <p:nvSpPr>
          <p:cNvPr id="6" name="Subtitle 4">
            <a:extLst>
              <a:ext uri="{FF2B5EF4-FFF2-40B4-BE49-F238E27FC236}">
                <a16:creationId xmlns:a16="http://schemas.microsoft.com/office/drawing/2014/main" xmlns="" id="{1E03589C-0390-A12E-5345-5DBB286C16CC}"/>
              </a:ext>
            </a:extLst>
          </p:cNvPr>
          <p:cNvSpPr txBox="1">
            <a:spLocks/>
          </p:cNvSpPr>
          <p:nvPr/>
        </p:nvSpPr>
        <p:spPr>
          <a:xfrm>
            <a:off x="1092080" y="2072268"/>
            <a:ext cx="6995652" cy="1810469"/>
          </a:xfrm>
          <a:prstGeom prst="rect">
            <a:avLst/>
          </a:prstGeom>
        </p:spPr>
        <p:txBody>
          <a:bodyPr lIns="106985" tIns="53493" rIns="106985" bIns="53493">
            <a:noAutofit/>
          </a:bodyPr>
          <a:lstStyle>
            <a:lvl1pPr marL="220243" indent="-220243" algn="l" defTabSz="293657" rtl="0" eaLnBrk="1" latinLnBrk="0" hangingPunct="1">
              <a:spcBef>
                <a:spcPct val="20000"/>
              </a:spcBef>
              <a:buFont typeface="Arial"/>
              <a:buChar char="•"/>
              <a:defRPr sz="1542" kern="1200">
                <a:solidFill>
                  <a:schemeClr val="bg1"/>
                </a:solidFill>
                <a:latin typeface="+mn-lt"/>
                <a:ea typeface="+mn-ea"/>
                <a:cs typeface="+mn-cs"/>
              </a:defRPr>
            </a:lvl1pPr>
            <a:lvl2pPr marL="477192" indent="-183536" algn="l" defTabSz="293657" rtl="0" eaLnBrk="1" latinLnBrk="0" hangingPunct="1">
              <a:spcBef>
                <a:spcPct val="20000"/>
              </a:spcBef>
              <a:buFont typeface="Arial"/>
              <a:buChar char="–"/>
              <a:defRPr sz="1157" kern="1200">
                <a:solidFill>
                  <a:schemeClr val="bg1"/>
                </a:solidFill>
                <a:latin typeface="+mn-lt"/>
                <a:ea typeface="+mn-ea"/>
                <a:cs typeface="+mn-cs"/>
              </a:defRPr>
            </a:lvl2pPr>
            <a:lvl3pPr marL="734143" indent="-146829" algn="l" defTabSz="293657" rtl="0" eaLnBrk="1" latinLnBrk="0" hangingPunct="1">
              <a:spcBef>
                <a:spcPct val="20000"/>
              </a:spcBef>
              <a:buFont typeface="Arial"/>
              <a:buChar char="•"/>
              <a:defRPr sz="1157" kern="1200">
                <a:solidFill>
                  <a:schemeClr val="bg1"/>
                </a:solidFill>
                <a:latin typeface="+mn-lt"/>
                <a:ea typeface="+mn-ea"/>
                <a:cs typeface="+mn-cs"/>
              </a:defRPr>
            </a:lvl3pPr>
            <a:lvl4pPr marL="1027799" indent="-146829" algn="l" defTabSz="293657" rtl="0" eaLnBrk="1" latinLnBrk="0" hangingPunct="1">
              <a:spcBef>
                <a:spcPct val="20000"/>
              </a:spcBef>
              <a:buFont typeface="Arial"/>
              <a:buChar char="–"/>
              <a:defRPr sz="1028" kern="1200">
                <a:solidFill>
                  <a:schemeClr val="bg1"/>
                </a:solidFill>
                <a:latin typeface="+mn-lt"/>
                <a:ea typeface="+mn-ea"/>
                <a:cs typeface="+mn-cs"/>
              </a:defRPr>
            </a:lvl4pPr>
            <a:lvl5pPr marL="1321457" indent="-146829" algn="l" defTabSz="293657" rtl="0" eaLnBrk="1" latinLnBrk="0" hangingPunct="1">
              <a:spcBef>
                <a:spcPct val="20000"/>
              </a:spcBef>
              <a:buFont typeface="Arial"/>
              <a:buChar char="»"/>
              <a:defRPr sz="1028" kern="1200">
                <a:solidFill>
                  <a:schemeClr val="bg1"/>
                </a:solidFill>
                <a:latin typeface="+mn-lt"/>
                <a:ea typeface="+mn-ea"/>
                <a:cs typeface="+mn-cs"/>
              </a:defRPr>
            </a:lvl5pPr>
            <a:lvl6pPr marL="1615114" indent="-146829" algn="l" defTabSz="293657" rtl="0" eaLnBrk="1" latinLnBrk="0" hangingPunct="1">
              <a:spcBef>
                <a:spcPct val="20000"/>
              </a:spcBef>
              <a:buFont typeface="Arial"/>
              <a:buChar char="•"/>
              <a:defRPr sz="899" kern="1200">
                <a:solidFill>
                  <a:schemeClr val="tx1"/>
                </a:solidFill>
                <a:latin typeface="+mn-lt"/>
                <a:ea typeface="+mn-ea"/>
                <a:cs typeface="+mn-cs"/>
              </a:defRPr>
            </a:lvl6pPr>
            <a:lvl7pPr marL="1908770" indent="-146829" algn="l" defTabSz="293657" rtl="0" eaLnBrk="1" latinLnBrk="0" hangingPunct="1">
              <a:spcBef>
                <a:spcPct val="20000"/>
              </a:spcBef>
              <a:buFont typeface="Arial"/>
              <a:buChar char="•"/>
              <a:defRPr sz="899" kern="1200">
                <a:solidFill>
                  <a:schemeClr val="tx1"/>
                </a:solidFill>
                <a:latin typeface="+mn-lt"/>
                <a:ea typeface="+mn-ea"/>
                <a:cs typeface="+mn-cs"/>
              </a:defRPr>
            </a:lvl7pPr>
            <a:lvl8pPr marL="2202429" indent="-146829" algn="l" defTabSz="293657" rtl="0" eaLnBrk="1" latinLnBrk="0" hangingPunct="1">
              <a:spcBef>
                <a:spcPct val="20000"/>
              </a:spcBef>
              <a:buFont typeface="Arial"/>
              <a:buChar char="•"/>
              <a:defRPr sz="899" kern="1200">
                <a:solidFill>
                  <a:schemeClr val="tx1"/>
                </a:solidFill>
                <a:latin typeface="+mn-lt"/>
                <a:ea typeface="+mn-ea"/>
                <a:cs typeface="+mn-cs"/>
              </a:defRPr>
            </a:lvl8pPr>
            <a:lvl9pPr marL="2496085" indent="-146829" algn="l" defTabSz="293657" rtl="0" eaLnBrk="1" latinLnBrk="0" hangingPunct="1">
              <a:spcBef>
                <a:spcPct val="20000"/>
              </a:spcBef>
              <a:buFont typeface="Arial"/>
              <a:buChar char="•"/>
              <a:defRPr sz="899" kern="1200">
                <a:solidFill>
                  <a:schemeClr val="tx1"/>
                </a:solidFill>
                <a:latin typeface="+mn-lt"/>
                <a:ea typeface="+mn-ea"/>
                <a:cs typeface="+mn-cs"/>
              </a:defRPr>
            </a:lvl9pPr>
          </a:lstStyle>
          <a:p>
            <a:pPr marL="0" indent="0" algn="ctr" defTabSz="440486">
              <a:buNone/>
              <a:defRPr/>
            </a:pPr>
            <a:r>
              <a:rPr lang="en-US" sz="3600" b="1" dirty="0">
                <a:solidFill>
                  <a:srgbClr val="FFFF00"/>
                </a:solidFill>
                <a:latin typeface="Calibri"/>
              </a:rPr>
              <a:t>Click the raise a hand icon, which can be located on the participants’ icon on your zoom toolbar.</a:t>
            </a:r>
          </a:p>
        </p:txBody>
      </p:sp>
    </p:spTree>
    <p:extLst>
      <p:ext uri="{BB962C8B-B14F-4D97-AF65-F5344CB8AC3E}">
        <p14:creationId xmlns:p14="http://schemas.microsoft.com/office/powerpoint/2010/main" val="1318702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a:extLst>
              <a:ext uri="{FF2B5EF4-FFF2-40B4-BE49-F238E27FC236}">
                <a16:creationId xmlns:a16="http://schemas.microsoft.com/office/drawing/2014/main" xmlns="" id="{72AF2819-3632-5340-8513-17B32CEAA9D7}"/>
              </a:ext>
            </a:extLst>
          </p:cNvPr>
          <p:cNvSpPr>
            <a:spLocks noGrp="1" noChangeArrowheads="1"/>
          </p:cNvSpPr>
          <p:nvPr>
            <p:ph type="title"/>
          </p:nvPr>
        </p:nvSpPr>
        <p:spPr>
          <a:xfrm>
            <a:off x="2" y="330750"/>
            <a:ext cx="18313979" cy="1257300"/>
          </a:xfrm>
        </p:spPr>
        <p:txBody>
          <a:bodyPr>
            <a:normAutofit/>
          </a:bodyPr>
          <a:lstStyle/>
          <a:p>
            <a:r>
              <a:rPr lang="en-US" altLang="en-US" dirty="0"/>
              <a:t>	Case Study: </a:t>
            </a:r>
            <a:r>
              <a:rPr lang="en-US" dirty="0"/>
              <a:t>Let’s Treat the Patient, Not the Lab Values</a:t>
            </a:r>
            <a:endParaRPr lang="en-US" altLang="en-US" dirty="0"/>
          </a:p>
        </p:txBody>
      </p:sp>
      <p:sp>
        <p:nvSpPr>
          <p:cNvPr id="21518" name="Text Placeholder 3">
            <a:extLst>
              <a:ext uri="{FF2B5EF4-FFF2-40B4-BE49-F238E27FC236}">
                <a16:creationId xmlns:a16="http://schemas.microsoft.com/office/drawing/2014/main" xmlns="" id="{8BDA26C6-1321-8AF2-6D30-142304ED8D3C}"/>
              </a:ext>
            </a:extLst>
          </p:cNvPr>
          <p:cNvSpPr>
            <a:spLocks noGrp="1"/>
          </p:cNvSpPr>
          <p:nvPr>
            <p:ph type="body" sz="quarter" idx="10"/>
          </p:nvPr>
        </p:nvSpPr>
        <p:spPr>
          <a:xfrm>
            <a:off x="574390" y="9745267"/>
            <a:ext cx="17168091" cy="384128"/>
          </a:xfrm>
        </p:spPr>
        <p:txBody>
          <a:bodyPr/>
          <a:lstStyle/>
          <a:p>
            <a:endParaRPr lang="en-US"/>
          </a:p>
        </p:txBody>
      </p:sp>
      <p:graphicFrame>
        <p:nvGraphicFramePr>
          <p:cNvPr id="21507" name="Content Placeholder 2">
            <a:extLst>
              <a:ext uri="{FF2B5EF4-FFF2-40B4-BE49-F238E27FC236}">
                <a16:creationId xmlns:a16="http://schemas.microsoft.com/office/drawing/2014/main" xmlns="" id="{7B5852C4-9C61-2372-7365-D8B9E87ED3A1}"/>
              </a:ext>
            </a:extLst>
          </p:cNvPr>
          <p:cNvGraphicFramePr>
            <a:graphicFrameLocks noGrp="1"/>
          </p:cNvGraphicFramePr>
          <p:nvPr>
            <p:ph idx="1"/>
            <p:extLst>
              <p:ext uri="{D42A27DB-BD31-4B8C-83A1-F6EECF244321}">
                <p14:modId xmlns:p14="http://schemas.microsoft.com/office/powerpoint/2010/main" val="2767151249"/>
              </p:ext>
            </p:extLst>
          </p:nvPr>
        </p:nvGraphicFramePr>
        <p:xfrm>
          <a:off x="571502" y="1828800"/>
          <a:ext cx="17170979" cy="777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9138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a:extLst>
              <a:ext uri="{FF2B5EF4-FFF2-40B4-BE49-F238E27FC236}">
                <a16:creationId xmlns:a16="http://schemas.microsoft.com/office/drawing/2014/main" xmlns="" id="{72AF2819-3632-5340-8513-17B32CEAA9D7}"/>
              </a:ext>
            </a:extLst>
          </p:cNvPr>
          <p:cNvSpPr>
            <a:spLocks noGrp="1" noChangeArrowheads="1"/>
          </p:cNvSpPr>
          <p:nvPr>
            <p:ph type="title"/>
          </p:nvPr>
        </p:nvSpPr>
        <p:spPr/>
        <p:txBody>
          <a:bodyPr/>
          <a:lstStyle/>
          <a:p>
            <a:r>
              <a:rPr lang="en-US" altLang="en-US" dirty="0"/>
              <a:t>	Case Study: </a:t>
            </a:r>
            <a:r>
              <a:rPr lang="en-US" dirty="0"/>
              <a:t>Let’s Treat the Patient, Not the Lab Values</a:t>
            </a:r>
            <a:endParaRPr lang="en-US" altLang="en-US" dirty="0"/>
          </a:p>
        </p:txBody>
      </p:sp>
      <p:sp>
        <p:nvSpPr>
          <p:cNvPr id="3" name="Content Placeholder 2">
            <a:extLst>
              <a:ext uri="{FF2B5EF4-FFF2-40B4-BE49-F238E27FC236}">
                <a16:creationId xmlns:a16="http://schemas.microsoft.com/office/drawing/2014/main" xmlns="" id="{E93D7418-18D9-B345-9554-1A9B9CEC4587}"/>
              </a:ext>
            </a:extLst>
          </p:cNvPr>
          <p:cNvSpPr>
            <a:spLocks noGrp="1"/>
          </p:cNvSpPr>
          <p:nvPr>
            <p:ph idx="1"/>
          </p:nvPr>
        </p:nvSpPr>
        <p:spPr>
          <a:xfrm>
            <a:off x="571502" y="1828800"/>
            <a:ext cx="17716498" cy="7772400"/>
          </a:xfrm>
        </p:spPr>
        <p:txBody>
          <a:bodyPr/>
          <a:lstStyle/>
          <a:p>
            <a:r>
              <a:rPr lang="en-US" b="1" dirty="0">
                <a:solidFill>
                  <a:schemeClr val="accent1"/>
                </a:solidFill>
              </a:rPr>
              <a:t>Sleep: </a:t>
            </a:r>
            <a:r>
              <a:rPr lang="en-US" dirty="0"/>
              <a:t>Poor in quality and duration due to interruptions from son in the middle of the night</a:t>
            </a:r>
          </a:p>
          <a:p>
            <a:r>
              <a:rPr lang="en-US" b="1" dirty="0">
                <a:solidFill>
                  <a:schemeClr val="accent1"/>
                </a:solidFill>
              </a:rPr>
              <a:t>Exercise: </a:t>
            </a:r>
            <a:r>
              <a:rPr lang="en-US" dirty="0"/>
              <a:t>She has never practiced a structured physical activity plan and watches television for 1 to 2 hours every day before sleep</a:t>
            </a:r>
          </a:p>
          <a:p>
            <a:r>
              <a:rPr lang="en-US" b="1" dirty="0">
                <a:solidFill>
                  <a:schemeClr val="accent1"/>
                </a:solidFill>
              </a:rPr>
              <a:t>Social history: </a:t>
            </a:r>
          </a:p>
          <a:p>
            <a:pPr lvl="1"/>
            <a:r>
              <a:rPr lang="en-US" dirty="0"/>
              <a:t>Divorced mother of 2 adult children </a:t>
            </a:r>
          </a:p>
          <a:p>
            <a:pPr lvl="1"/>
            <a:r>
              <a:rPr lang="en-US" dirty="0"/>
              <a:t>Lives with her son </a:t>
            </a:r>
          </a:p>
          <a:p>
            <a:pPr lvl="1"/>
            <a:r>
              <a:rPr lang="en-US" dirty="0"/>
              <a:t>No substance addiction such as alcohol, tobacco, etc</a:t>
            </a:r>
          </a:p>
          <a:p>
            <a:r>
              <a:rPr lang="en-US" b="1" dirty="0">
                <a:solidFill>
                  <a:schemeClr val="accent1"/>
                </a:solidFill>
              </a:rPr>
              <a:t>Medications: </a:t>
            </a:r>
          </a:p>
          <a:p>
            <a:pPr lvl="1"/>
            <a:r>
              <a:rPr lang="en-US" dirty="0"/>
              <a:t>Treated for hypertension for the last 20 years </a:t>
            </a:r>
          </a:p>
          <a:p>
            <a:pPr lvl="1"/>
            <a:r>
              <a:rPr lang="en-US" dirty="0"/>
              <a:t>Currently taking irbesartan 300 mg, diltiazem hydrochloride 240 mg, atorvastatin 40 mg, and </a:t>
            </a:r>
            <a:r>
              <a:rPr lang="en-US" dirty="0" smtClean="0"/>
              <a:t/>
            </a:r>
            <a:br>
              <a:rPr lang="en-US" dirty="0" smtClean="0"/>
            </a:br>
            <a:r>
              <a:rPr lang="en-US" dirty="0" smtClean="0"/>
              <a:t>aspirin </a:t>
            </a:r>
            <a:r>
              <a:rPr lang="en-US" dirty="0"/>
              <a:t>100 mg daily as prescribed by her primary care physician </a:t>
            </a:r>
          </a:p>
          <a:p>
            <a:endParaRPr lang="en-US" dirty="0"/>
          </a:p>
          <a:p>
            <a:endParaRPr lang="en-US" dirty="0"/>
          </a:p>
          <a:p>
            <a:endParaRPr lang="en-US" dirty="0"/>
          </a:p>
        </p:txBody>
      </p:sp>
      <p:sp>
        <p:nvSpPr>
          <p:cNvPr id="7" name="Text Placeholder 6"/>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2055499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xmlns="" id="{59248080-F53E-BE41-B2A5-50D9E965061E}"/>
              </a:ext>
            </a:extLst>
          </p:cNvPr>
          <p:cNvSpPr>
            <a:spLocks noGrp="1" noChangeArrowheads="1"/>
          </p:cNvSpPr>
          <p:nvPr>
            <p:ph type="title"/>
          </p:nvPr>
        </p:nvSpPr>
        <p:spPr>
          <a:xfrm>
            <a:off x="2" y="330750"/>
            <a:ext cx="18313979" cy="1257300"/>
          </a:xfrm>
        </p:spPr>
        <p:txBody>
          <a:bodyPr>
            <a:normAutofit/>
          </a:bodyPr>
          <a:lstStyle/>
          <a:p>
            <a:r>
              <a:rPr lang="en-US" altLang="en-US" dirty="0"/>
              <a:t>	Case Study: </a:t>
            </a:r>
            <a:r>
              <a:rPr lang="en-US" dirty="0"/>
              <a:t>Let’s Treat the Patient, Not the Lab Values</a:t>
            </a:r>
            <a:endParaRPr lang="en-US" altLang="en-US" dirty="0"/>
          </a:p>
        </p:txBody>
      </p:sp>
      <p:sp>
        <p:nvSpPr>
          <p:cNvPr id="21" name="Text Placeholder 3">
            <a:extLst>
              <a:ext uri="{FF2B5EF4-FFF2-40B4-BE49-F238E27FC236}">
                <a16:creationId xmlns:a16="http://schemas.microsoft.com/office/drawing/2014/main" xmlns="" id="{F1577D57-240F-C61B-9660-BC4FD44F1B48}"/>
              </a:ext>
            </a:extLst>
          </p:cNvPr>
          <p:cNvSpPr>
            <a:spLocks noGrp="1"/>
          </p:cNvSpPr>
          <p:nvPr>
            <p:ph type="body" sz="quarter" idx="10"/>
          </p:nvPr>
        </p:nvSpPr>
        <p:spPr>
          <a:xfrm>
            <a:off x="574390" y="9745267"/>
            <a:ext cx="17168091" cy="384128"/>
          </a:xfrm>
        </p:spPr>
        <p:txBody>
          <a:bodyPr/>
          <a:lstStyle/>
          <a:p>
            <a:endParaRPr lang="en-US"/>
          </a:p>
        </p:txBody>
      </p:sp>
      <p:sp>
        <p:nvSpPr>
          <p:cNvPr id="4" name="Rounded Rectangle 3"/>
          <p:cNvSpPr/>
          <p:nvPr/>
        </p:nvSpPr>
        <p:spPr>
          <a:xfrm>
            <a:off x="573088" y="2062782"/>
            <a:ext cx="8321040" cy="7096458"/>
          </a:xfrm>
          <a:prstGeom prst="roundRect">
            <a:avLst>
              <a:gd name="adj" fmla="val 6506"/>
            </a:avLst>
          </a:prstGeom>
          <a:ln w="38100">
            <a:solidFill>
              <a:schemeClr val="accent2"/>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45190" tIns="245190" rIns="245190" bIns="245190" numCol="1" spcCol="1270" anchor="t" anchorCtr="0">
            <a:noAutofit/>
          </a:bodyPr>
          <a:lstStyle/>
          <a:p>
            <a:pPr lvl="0" algn="ctr" defTabSz="1066800">
              <a:lnSpc>
                <a:spcPct val="90000"/>
              </a:lnSpc>
              <a:spcBef>
                <a:spcPct val="0"/>
              </a:spcBef>
              <a:spcAft>
                <a:spcPct val="35000"/>
              </a:spcAft>
            </a:pPr>
            <a:r>
              <a:rPr lang="en-US" sz="3600" b="1" kern="1200" dirty="0">
                <a:solidFill>
                  <a:schemeClr val="accent2"/>
                </a:solidFill>
              </a:rPr>
              <a:t>Result </a:t>
            </a:r>
            <a:r>
              <a:rPr lang="en-US" sz="3600" b="1" kern="1200" dirty="0" smtClean="0">
                <a:solidFill>
                  <a:schemeClr val="accent2"/>
                </a:solidFill>
              </a:rPr>
              <a:t>1</a:t>
            </a:r>
            <a:r>
              <a:rPr lang="en-US" sz="3600" kern="1200" dirty="0" smtClean="0">
                <a:solidFill>
                  <a:schemeClr val="accent2"/>
                </a:solidFill>
              </a:rPr>
              <a:t> </a:t>
            </a:r>
          </a:p>
          <a:p>
            <a:pPr lvl="0" algn="ctr" defTabSz="1066800">
              <a:lnSpc>
                <a:spcPct val="90000"/>
              </a:lnSpc>
              <a:spcBef>
                <a:spcPct val="0"/>
              </a:spcBef>
              <a:spcAft>
                <a:spcPct val="35000"/>
              </a:spcAft>
            </a:pPr>
            <a:r>
              <a:rPr lang="en-US" sz="2800" kern="1200" dirty="0" smtClean="0"/>
              <a:t>Her </a:t>
            </a:r>
            <a:r>
              <a:rPr lang="en-US" sz="2800" kern="1200" dirty="0"/>
              <a:t>starting weight was 64 kg, and her height was 150 cm (BMI: 28.4 kg/m</a:t>
            </a:r>
            <a:r>
              <a:rPr lang="en-US" sz="2800" kern="1200" baseline="30000" dirty="0"/>
              <a:t>2</a:t>
            </a:r>
            <a:r>
              <a:rPr lang="en-US" sz="2800" kern="1200" dirty="0"/>
              <a:t>). Her waist circumference was 95 cm; her blood pressure was 130/80 mmHg while on medications</a:t>
            </a:r>
            <a:br>
              <a:rPr lang="en-US" sz="2800" kern="1200" dirty="0"/>
            </a:br>
            <a:r>
              <a:rPr lang="en-US" sz="2800" b="1" kern="1200" dirty="0"/>
              <a:t>      Amylase:</a:t>
            </a:r>
            <a:r>
              <a:rPr lang="en-US" sz="2800" kern="1200" dirty="0"/>
              <a:t> &lt;100 units per liter (U/L) 150 119 147 142 159 143</a:t>
            </a:r>
            <a:br>
              <a:rPr lang="en-US" sz="2800" kern="1200" dirty="0"/>
            </a:br>
            <a:r>
              <a:rPr lang="en-US" sz="2800" kern="1200" dirty="0"/>
              <a:t>      </a:t>
            </a:r>
            <a:r>
              <a:rPr lang="en-US" sz="2800" b="1" kern="1200" dirty="0"/>
              <a:t>Lipase:</a:t>
            </a:r>
            <a:r>
              <a:rPr lang="en-US" sz="2800" kern="1200" dirty="0"/>
              <a:t> 10–60 U/L 408 125 133 104 95 109 100</a:t>
            </a:r>
            <a:br>
              <a:rPr lang="en-US" sz="2800" kern="1200" dirty="0"/>
            </a:br>
            <a:r>
              <a:rPr lang="en-US" sz="2800" b="1" kern="1200" dirty="0"/>
              <a:t>      Alanine aminotransferase </a:t>
            </a:r>
            <a:r>
              <a:rPr lang="en-US" sz="2800" kern="1200" dirty="0"/>
              <a:t>(</a:t>
            </a:r>
            <a:r>
              <a:rPr lang="en-US" sz="2800" b="1" kern="1200" dirty="0"/>
              <a:t>ALT):</a:t>
            </a:r>
            <a:r>
              <a:rPr lang="en-US" sz="2800" kern="1200" dirty="0"/>
              <a:t> </a:t>
            </a:r>
            <a:r>
              <a:rPr lang="en-US" sz="2800" kern="1200" dirty="0" smtClean="0"/>
              <a:t/>
            </a:r>
            <a:br>
              <a:rPr lang="en-US" sz="2800" kern="1200" dirty="0" smtClean="0"/>
            </a:br>
            <a:r>
              <a:rPr lang="en-US" sz="2800" kern="1200" dirty="0" smtClean="0"/>
              <a:t>&lt;</a:t>
            </a:r>
            <a:r>
              <a:rPr lang="en-US" sz="2800" kern="1200" dirty="0"/>
              <a:t>35 U/L 44 71 76 </a:t>
            </a:r>
            <a:br>
              <a:rPr lang="en-US" sz="2800" kern="1200" dirty="0"/>
            </a:br>
            <a:r>
              <a:rPr lang="en-US" sz="2800" kern="1200" dirty="0"/>
              <a:t>      </a:t>
            </a:r>
            <a:r>
              <a:rPr lang="en-US" sz="2800" b="1" kern="1200" dirty="0"/>
              <a:t>Aspartate aminotransferase (AST):</a:t>
            </a:r>
            <a:r>
              <a:rPr lang="en-US" sz="2800" kern="1200" dirty="0"/>
              <a:t> </a:t>
            </a:r>
            <a:r>
              <a:rPr lang="en-US" sz="2800" kern="1200" dirty="0" smtClean="0"/>
              <a:t/>
            </a:r>
            <a:br>
              <a:rPr lang="en-US" sz="2800" kern="1200" dirty="0" smtClean="0"/>
            </a:br>
            <a:r>
              <a:rPr lang="en-US" sz="2800" kern="1200" dirty="0" smtClean="0"/>
              <a:t>34 </a:t>
            </a:r>
            <a:r>
              <a:rPr lang="en-US" sz="2800" kern="1200" dirty="0"/>
              <a:t>54 </a:t>
            </a:r>
            <a:br>
              <a:rPr lang="en-US" sz="2800" kern="1200" dirty="0"/>
            </a:br>
            <a:r>
              <a:rPr lang="en-US" sz="2800" kern="1200" dirty="0"/>
              <a:t>      </a:t>
            </a:r>
            <a:r>
              <a:rPr lang="en-US" sz="2800" b="1" kern="1200" dirty="0"/>
              <a:t>Alkaline phosphatase (ALP):</a:t>
            </a:r>
            <a:r>
              <a:rPr lang="en-US" sz="2800" kern="1200" dirty="0"/>
              <a:t> </a:t>
            </a:r>
            <a:r>
              <a:rPr lang="en-US" sz="2800" kern="1200" dirty="0" smtClean="0"/>
              <a:t/>
            </a:r>
            <a:br>
              <a:rPr lang="en-US" sz="2800" kern="1200" dirty="0" smtClean="0"/>
            </a:br>
            <a:r>
              <a:rPr lang="en-US" sz="2800" kern="1200" dirty="0" smtClean="0"/>
              <a:t>30–110 </a:t>
            </a:r>
            <a:r>
              <a:rPr lang="en-US" sz="2800" kern="1200" dirty="0"/>
              <a:t>U/L 82 75 105 </a:t>
            </a:r>
            <a:br>
              <a:rPr lang="en-US" sz="2800" kern="1200" dirty="0"/>
            </a:br>
            <a:r>
              <a:rPr lang="en-US" sz="2800" kern="1200" dirty="0"/>
              <a:t>      </a:t>
            </a:r>
            <a:r>
              <a:rPr lang="en-US" sz="2800" b="1" kern="1200" dirty="0"/>
              <a:t>Gamma-glutamyl transpeptidase (GGT):</a:t>
            </a:r>
            <a:r>
              <a:rPr lang="en-US" sz="2800" kern="1200" dirty="0"/>
              <a:t> </a:t>
            </a:r>
            <a:r>
              <a:rPr lang="en-US" sz="2800" kern="1200" dirty="0" smtClean="0"/>
              <a:t/>
            </a:r>
            <a:br>
              <a:rPr lang="en-US" sz="2800" kern="1200" dirty="0" smtClean="0"/>
            </a:br>
            <a:r>
              <a:rPr lang="en-US" sz="2800" kern="1200" dirty="0" smtClean="0"/>
              <a:t>&lt;</a:t>
            </a:r>
            <a:r>
              <a:rPr lang="en-US" sz="2800" kern="1200" dirty="0"/>
              <a:t>40 U/L 40 49 51 </a:t>
            </a:r>
          </a:p>
        </p:txBody>
      </p:sp>
      <p:sp>
        <p:nvSpPr>
          <p:cNvPr id="7" name="Rounded Rectangle 6"/>
          <p:cNvSpPr/>
          <p:nvPr/>
        </p:nvSpPr>
        <p:spPr>
          <a:xfrm>
            <a:off x="9412746" y="2062782"/>
            <a:ext cx="8323178" cy="7096458"/>
          </a:xfrm>
          <a:prstGeom prst="roundRect">
            <a:avLst>
              <a:gd name="adj" fmla="val 6216"/>
            </a:avLst>
          </a:prstGeom>
          <a:ln w="38100">
            <a:solidFill>
              <a:schemeClr val="accent6">
                <a:lumMod val="75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45190" tIns="245190" rIns="245190" bIns="245190" numCol="1" spcCol="1270" anchor="t" anchorCtr="0">
            <a:noAutofit/>
          </a:bodyPr>
          <a:lstStyle/>
          <a:p>
            <a:pPr lvl="0" algn="ctr" defTabSz="1066800">
              <a:lnSpc>
                <a:spcPct val="90000"/>
              </a:lnSpc>
              <a:spcBef>
                <a:spcPct val="0"/>
              </a:spcBef>
              <a:spcAft>
                <a:spcPct val="35000"/>
              </a:spcAft>
            </a:pPr>
            <a:r>
              <a:rPr lang="en-US" sz="3600" b="1" dirty="0">
                <a:solidFill>
                  <a:schemeClr val="accent6">
                    <a:lumMod val="75000"/>
                  </a:schemeClr>
                </a:solidFill>
              </a:rPr>
              <a:t>Result </a:t>
            </a:r>
            <a:r>
              <a:rPr lang="en-US" sz="3600" b="1" dirty="0" smtClean="0">
                <a:solidFill>
                  <a:schemeClr val="accent6">
                    <a:lumMod val="75000"/>
                  </a:schemeClr>
                </a:solidFill>
              </a:rPr>
              <a:t>2</a:t>
            </a:r>
            <a:r>
              <a:rPr lang="en-US" sz="3600" dirty="0" smtClean="0">
                <a:solidFill>
                  <a:schemeClr val="accent6">
                    <a:lumMod val="75000"/>
                  </a:schemeClr>
                </a:solidFill>
              </a:rPr>
              <a:t> </a:t>
            </a:r>
            <a:endParaRPr lang="en-US" sz="3600" dirty="0">
              <a:solidFill>
                <a:schemeClr val="accent6">
                  <a:lumMod val="75000"/>
                </a:schemeClr>
              </a:solidFill>
            </a:endParaRPr>
          </a:p>
          <a:p>
            <a:pPr lvl="0" algn="ctr" defTabSz="1066800">
              <a:lnSpc>
                <a:spcPct val="90000"/>
              </a:lnSpc>
              <a:spcBef>
                <a:spcPct val="0"/>
              </a:spcBef>
              <a:spcAft>
                <a:spcPct val="35000"/>
              </a:spcAft>
            </a:pPr>
            <a:r>
              <a:rPr lang="en-US" sz="2800" kern="1200" dirty="0" smtClean="0"/>
              <a:t>At the end of 6 weeks, she lost 5.5 kg of her weight from 64 kg to 58.5 kg (BMI: 28.4 kg/m</a:t>
            </a:r>
            <a:r>
              <a:rPr lang="en-US" sz="2800" kern="1200" baseline="30000" dirty="0" smtClean="0"/>
              <a:t>2</a:t>
            </a:r>
            <a:r>
              <a:rPr lang="en-US" sz="2800" kern="1200" dirty="0" smtClean="0"/>
              <a:t> to 26 kg/m</a:t>
            </a:r>
            <a:r>
              <a:rPr lang="en-US" sz="2800" kern="1200" baseline="30000" dirty="0" smtClean="0"/>
              <a:t>2</a:t>
            </a:r>
            <a:r>
              <a:rPr lang="en-US" sz="2800" kern="1200" dirty="0" smtClean="0"/>
              <a:t>). Her waist circumference was reduced from 95 cm to 88 cm. Her current weight, 5 months of intervention, is 53 kg (BMI: 23.5 kg/m</a:t>
            </a:r>
            <a:r>
              <a:rPr lang="en-US" sz="2800" kern="1200" baseline="30000" dirty="0" smtClean="0"/>
              <a:t>2</a:t>
            </a:r>
            <a:r>
              <a:rPr lang="en-US" sz="2800" kern="1200" dirty="0" smtClean="0"/>
              <a:t>). All her elevated liver enzymes are normalized, and her lipase levels are on a downward trend, with only amylase showing fluctuation</a:t>
            </a:r>
            <a:endParaRPr lang="en-US" sz="2800" kern="1200" dirty="0"/>
          </a:p>
        </p:txBody>
      </p:sp>
    </p:spTree>
    <p:extLst>
      <p:ext uri="{BB962C8B-B14F-4D97-AF65-F5344CB8AC3E}">
        <p14:creationId xmlns:p14="http://schemas.microsoft.com/office/powerpoint/2010/main" val="4140360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Diagnostic and Therapeutic</a:t>
            </a:r>
            <a:br>
              <a:rPr lang="en-US" dirty="0"/>
            </a:br>
            <a:r>
              <a:rPr lang="en-US" dirty="0"/>
              <a:t>Recommendations</a:t>
            </a:r>
          </a:p>
        </p:txBody>
      </p:sp>
    </p:spTree>
    <p:extLst>
      <p:ext uri="{BB962C8B-B14F-4D97-AF65-F5344CB8AC3E}">
        <p14:creationId xmlns:p14="http://schemas.microsoft.com/office/powerpoint/2010/main" val="4038006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xmlns="" id="{59248080-F53E-BE41-B2A5-50D9E965061E}"/>
              </a:ext>
            </a:extLst>
          </p:cNvPr>
          <p:cNvSpPr>
            <a:spLocks noGrp="1" noChangeArrowheads="1"/>
          </p:cNvSpPr>
          <p:nvPr>
            <p:ph type="title"/>
          </p:nvPr>
        </p:nvSpPr>
        <p:spPr>
          <a:xfrm>
            <a:off x="2" y="330750"/>
            <a:ext cx="18313979" cy="1257300"/>
          </a:xfrm>
        </p:spPr>
        <p:txBody>
          <a:bodyPr>
            <a:normAutofit/>
          </a:bodyPr>
          <a:lstStyle/>
          <a:p>
            <a:r>
              <a:rPr lang="en-US" altLang="en-US" dirty="0"/>
              <a:t>	Case Study: </a:t>
            </a:r>
            <a:r>
              <a:rPr lang="en-US" dirty="0"/>
              <a:t>Let’s Treat the Patient, Not the Lab Values</a:t>
            </a:r>
            <a:endParaRPr lang="en-US" altLang="en-US" dirty="0"/>
          </a:p>
        </p:txBody>
      </p:sp>
      <p:sp>
        <p:nvSpPr>
          <p:cNvPr id="24" name="Text Placeholder 3">
            <a:extLst>
              <a:ext uri="{FF2B5EF4-FFF2-40B4-BE49-F238E27FC236}">
                <a16:creationId xmlns:a16="http://schemas.microsoft.com/office/drawing/2014/main" xmlns="" id="{6D625E34-B4E0-F20A-0404-5A8FC092F6C8}"/>
              </a:ext>
            </a:extLst>
          </p:cNvPr>
          <p:cNvSpPr>
            <a:spLocks noGrp="1"/>
          </p:cNvSpPr>
          <p:nvPr>
            <p:ph type="body" sz="quarter" idx="10"/>
          </p:nvPr>
        </p:nvSpPr>
        <p:spPr>
          <a:xfrm>
            <a:off x="574390" y="9745267"/>
            <a:ext cx="17168091" cy="384128"/>
          </a:xfrm>
        </p:spPr>
        <p:txBody>
          <a:bodyPr/>
          <a:lstStyle/>
          <a:p>
            <a:endParaRPr lang="en-US"/>
          </a:p>
        </p:txBody>
      </p:sp>
      <p:sp>
        <p:nvSpPr>
          <p:cNvPr id="3" name="Freeform 2"/>
          <p:cNvSpPr/>
          <p:nvPr/>
        </p:nvSpPr>
        <p:spPr>
          <a:xfrm>
            <a:off x="571502" y="2110589"/>
            <a:ext cx="17170979" cy="1738800"/>
          </a:xfrm>
          <a:custGeom>
            <a:avLst/>
            <a:gdLst>
              <a:gd name="connsiteX0" fmla="*/ 0 w 17170979"/>
              <a:gd name="connsiteY0" fmla="*/ 0 h 1738800"/>
              <a:gd name="connsiteX1" fmla="*/ 17170979 w 17170979"/>
              <a:gd name="connsiteY1" fmla="*/ 0 h 1738800"/>
              <a:gd name="connsiteX2" fmla="*/ 17170979 w 17170979"/>
              <a:gd name="connsiteY2" fmla="*/ 1738800 h 1738800"/>
              <a:gd name="connsiteX3" fmla="*/ 0 w 17170979"/>
              <a:gd name="connsiteY3" fmla="*/ 1738800 h 1738800"/>
              <a:gd name="connsiteX4" fmla="*/ 0 w 17170979"/>
              <a:gd name="connsiteY4" fmla="*/ 0 h 173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70979" h="1738800">
                <a:moveTo>
                  <a:pt x="0" y="0"/>
                </a:moveTo>
                <a:lnTo>
                  <a:pt x="17170979" y="0"/>
                </a:lnTo>
                <a:lnTo>
                  <a:pt x="17170979" y="1738800"/>
                </a:lnTo>
                <a:lnTo>
                  <a:pt x="0" y="1738800"/>
                </a:lnTo>
                <a:lnTo>
                  <a:pt x="0" y="0"/>
                </a:lnTo>
                <a:close/>
              </a:path>
            </a:pathLst>
          </a:custGeom>
          <a:solidFill>
            <a:schemeClr val="accent3">
              <a:lumMod val="20000"/>
              <a:lumOff val="80000"/>
              <a:alpha val="90000"/>
            </a:schemeClr>
          </a:solidFill>
          <a:ln w="38100">
            <a:solidFill>
              <a:schemeClr val="accent2"/>
            </a:solidFill>
          </a:ln>
        </p:spPr>
        <p:style>
          <a:lnRef idx="1">
            <a:schemeClr val="accent3">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1440" tIns="479044" rIns="91440" bIns="45720" numCol="1" spcCol="1270" anchor="t" anchorCtr="0">
            <a:noAutofit/>
          </a:bodyPr>
          <a:lstStyle/>
          <a:p>
            <a:pPr marL="625475" lvl="1" indent="-228600" algn="l" defTabSz="1022350">
              <a:lnSpc>
                <a:spcPct val="90000"/>
              </a:lnSpc>
              <a:spcBef>
                <a:spcPct val="0"/>
              </a:spcBef>
              <a:spcAft>
                <a:spcPct val="15000"/>
              </a:spcAft>
              <a:buChar char="••"/>
            </a:pPr>
            <a:r>
              <a:rPr lang="en-US" sz="2400" kern="1200" dirty="0"/>
              <a:t>Advanced fatty liver disease</a:t>
            </a:r>
          </a:p>
          <a:p>
            <a:pPr marL="625475" lvl="1" indent="-228600" algn="l" defTabSz="1022350">
              <a:lnSpc>
                <a:spcPct val="90000"/>
              </a:lnSpc>
              <a:spcBef>
                <a:spcPct val="0"/>
              </a:spcBef>
              <a:spcAft>
                <a:spcPct val="15000"/>
              </a:spcAft>
              <a:buChar char="••"/>
            </a:pPr>
            <a:r>
              <a:rPr lang="en-US" sz="2400" kern="1200" dirty="0"/>
              <a:t>Positive scores for the perceived stress scale and Patient Health Questionnaire-4 (PHQ-4) screening tool </a:t>
            </a:r>
          </a:p>
          <a:p>
            <a:pPr marL="1030288" lvl="2" indent="-342900" algn="l" defTabSz="1022350">
              <a:lnSpc>
                <a:spcPct val="90000"/>
              </a:lnSpc>
              <a:spcBef>
                <a:spcPct val="0"/>
              </a:spcBef>
              <a:spcAft>
                <a:spcPct val="15000"/>
              </a:spcAft>
              <a:buFont typeface="Calibri" panose="020F0502020204030204" pitchFamily="34" charset="0"/>
              <a:buChar char="–"/>
            </a:pPr>
            <a:r>
              <a:rPr lang="en-US" sz="2400" kern="1200" dirty="0"/>
              <a:t>The scores were 28 and 4, respectively</a:t>
            </a:r>
          </a:p>
        </p:txBody>
      </p:sp>
      <p:sp>
        <p:nvSpPr>
          <p:cNvPr id="4" name="Freeform 3"/>
          <p:cNvSpPr/>
          <p:nvPr/>
        </p:nvSpPr>
        <p:spPr>
          <a:xfrm>
            <a:off x="789970" y="1771109"/>
            <a:ext cx="12019685" cy="678960"/>
          </a:xfrm>
          <a:custGeom>
            <a:avLst/>
            <a:gdLst>
              <a:gd name="connsiteX0" fmla="*/ 0 w 12019685"/>
              <a:gd name="connsiteY0" fmla="*/ 113162 h 678960"/>
              <a:gd name="connsiteX1" fmla="*/ 113162 w 12019685"/>
              <a:gd name="connsiteY1" fmla="*/ 0 h 678960"/>
              <a:gd name="connsiteX2" fmla="*/ 11906523 w 12019685"/>
              <a:gd name="connsiteY2" fmla="*/ 0 h 678960"/>
              <a:gd name="connsiteX3" fmla="*/ 12019685 w 12019685"/>
              <a:gd name="connsiteY3" fmla="*/ 113162 h 678960"/>
              <a:gd name="connsiteX4" fmla="*/ 12019685 w 12019685"/>
              <a:gd name="connsiteY4" fmla="*/ 565798 h 678960"/>
              <a:gd name="connsiteX5" fmla="*/ 11906523 w 12019685"/>
              <a:gd name="connsiteY5" fmla="*/ 678960 h 678960"/>
              <a:gd name="connsiteX6" fmla="*/ 113162 w 12019685"/>
              <a:gd name="connsiteY6" fmla="*/ 678960 h 678960"/>
              <a:gd name="connsiteX7" fmla="*/ 0 w 12019685"/>
              <a:gd name="connsiteY7" fmla="*/ 565798 h 678960"/>
              <a:gd name="connsiteX8" fmla="*/ 0 w 12019685"/>
              <a:gd name="connsiteY8" fmla="*/ 113162 h 67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19685" h="678960">
                <a:moveTo>
                  <a:pt x="0" y="113162"/>
                </a:moveTo>
                <a:cubicBezTo>
                  <a:pt x="0" y="50664"/>
                  <a:pt x="50664" y="0"/>
                  <a:pt x="113162" y="0"/>
                </a:cubicBezTo>
                <a:lnTo>
                  <a:pt x="11906523" y="0"/>
                </a:lnTo>
                <a:cubicBezTo>
                  <a:pt x="11969021" y="0"/>
                  <a:pt x="12019685" y="50664"/>
                  <a:pt x="12019685" y="113162"/>
                </a:cubicBezTo>
                <a:lnTo>
                  <a:pt x="12019685" y="565798"/>
                </a:lnTo>
                <a:cubicBezTo>
                  <a:pt x="12019685" y="628296"/>
                  <a:pt x="11969021" y="678960"/>
                  <a:pt x="11906523" y="678960"/>
                </a:cubicBezTo>
                <a:lnTo>
                  <a:pt x="113162" y="678960"/>
                </a:lnTo>
                <a:cubicBezTo>
                  <a:pt x="50664" y="678960"/>
                  <a:pt x="0" y="628296"/>
                  <a:pt x="0" y="565798"/>
                </a:cubicBezTo>
                <a:lnTo>
                  <a:pt x="0" y="113162"/>
                </a:lnTo>
                <a:close/>
              </a:path>
            </a:pathLst>
          </a:custGeom>
          <a:solidFill>
            <a:schemeClr val="accent2"/>
          </a:solidFill>
          <a:ln w="38100">
            <a:solidFill>
              <a:schemeClr val="bg1"/>
            </a:solidFill>
          </a:ln>
          <a:effectLst/>
          <a:scene3d>
            <a:camera prst="orthographicFront">
              <a:rot lat="0" lon="0" rev="0"/>
            </a:camera>
            <a:lightRig rig="threePt" dir="t">
              <a:rot lat="0" lon="0" rev="1200000"/>
            </a:lightRig>
          </a:scene3d>
          <a:sp3d/>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spcFirstLastPara="0" vert="horz" wrap="square" lIns="487459" tIns="33144" rIns="487459" bIns="33144" numCol="1" spcCol="1270" anchor="ctr" anchorCtr="0">
            <a:noAutofit/>
          </a:bodyPr>
          <a:lstStyle/>
          <a:p>
            <a:pPr lvl="0" algn="l" defTabSz="1022350">
              <a:lnSpc>
                <a:spcPct val="90000"/>
              </a:lnSpc>
              <a:spcBef>
                <a:spcPct val="0"/>
              </a:spcBef>
              <a:spcAft>
                <a:spcPct val="35000"/>
              </a:spcAft>
            </a:pPr>
            <a:r>
              <a:rPr lang="en-US" sz="3200" b="1" kern="1200" dirty="0">
                <a:solidFill>
                  <a:schemeClr val="bg1"/>
                </a:solidFill>
              </a:rPr>
              <a:t>Diagnoses </a:t>
            </a:r>
            <a:endParaRPr lang="en-US" sz="3200" kern="1200" dirty="0">
              <a:solidFill>
                <a:schemeClr val="bg1"/>
              </a:solidFill>
            </a:endParaRPr>
          </a:p>
        </p:txBody>
      </p:sp>
      <p:sp>
        <p:nvSpPr>
          <p:cNvPr id="6" name="Freeform 5"/>
          <p:cNvSpPr/>
          <p:nvPr/>
        </p:nvSpPr>
        <p:spPr>
          <a:xfrm>
            <a:off x="571502" y="4602630"/>
            <a:ext cx="17170979" cy="4800450"/>
          </a:xfrm>
          <a:custGeom>
            <a:avLst/>
            <a:gdLst>
              <a:gd name="connsiteX0" fmla="*/ 0 w 17170979"/>
              <a:gd name="connsiteY0" fmla="*/ 0 h 5071500"/>
              <a:gd name="connsiteX1" fmla="*/ 17170979 w 17170979"/>
              <a:gd name="connsiteY1" fmla="*/ 0 h 5071500"/>
              <a:gd name="connsiteX2" fmla="*/ 17170979 w 17170979"/>
              <a:gd name="connsiteY2" fmla="*/ 5071500 h 5071500"/>
              <a:gd name="connsiteX3" fmla="*/ 0 w 17170979"/>
              <a:gd name="connsiteY3" fmla="*/ 5071500 h 5071500"/>
              <a:gd name="connsiteX4" fmla="*/ 0 w 17170979"/>
              <a:gd name="connsiteY4" fmla="*/ 0 h 5071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70979" h="5071500">
                <a:moveTo>
                  <a:pt x="0" y="0"/>
                </a:moveTo>
                <a:lnTo>
                  <a:pt x="17170979" y="0"/>
                </a:lnTo>
                <a:lnTo>
                  <a:pt x="17170979" y="5071500"/>
                </a:lnTo>
                <a:lnTo>
                  <a:pt x="0" y="5071500"/>
                </a:lnTo>
                <a:lnTo>
                  <a:pt x="0" y="0"/>
                </a:lnTo>
                <a:close/>
              </a:path>
            </a:pathLst>
          </a:custGeom>
          <a:solidFill>
            <a:schemeClr val="accent3">
              <a:lumMod val="20000"/>
              <a:lumOff val="80000"/>
              <a:alpha val="90000"/>
            </a:schemeClr>
          </a:solidFill>
          <a:ln w="38100">
            <a:solidFill>
              <a:schemeClr val="accent2"/>
            </a:solidFill>
          </a:ln>
        </p:spPr>
        <p:style>
          <a:lnRef idx="1">
            <a:schemeClr val="accent3">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1440" tIns="479044" rIns="91440" bIns="45720" numCol="1" spcCol="1270" anchor="t" anchorCtr="0">
            <a:noAutofit/>
          </a:bodyPr>
          <a:lstStyle/>
          <a:p>
            <a:pPr marL="625475" lvl="1" indent="-228600" algn="l" defTabSz="1022350">
              <a:lnSpc>
                <a:spcPct val="90000"/>
              </a:lnSpc>
              <a:spcBef>
                <a:spcPct val="0"/>
              </a:spcBef>
              <a:spcAft>
                <a:spcPct val="15000"/>
              </a:spcAft>
              <a:buChar char="••"/>
            </a:pPr>
            <a:r>
              <a:rPr lang="en-US" sz="2400" kern="1200" dirty="0"/>
              <a:t>Five of the six pillars of lifestyle medicine were addressed simultaneously</a:t>
            </a:r>
          </a:p>
          <a:p>
            <a:pPr marL="625475" lvl="1" indent="-228600" algn="l" defTabSz="1022350">
              <a:lnSpc>
                <a:spcPct val="90000"/>
              </a:lnSpc>
              <a:spcBef>
                <a:spcPct val="0"/>
              </a:spcBef>
              <a:spcAft>
                <a:spcPct val="15000"/>
              </a:spcAft>
              <a:buChar char="••"/>
            </a:pPr>
            <a:r>
              <a:rPr lang="en-US" sz="2400" kern="1200" dirty="0"/>
              <a:t>The intervention began by asking her to develop a positive psychology toward her surroundings, which was challenging as she was in a very low mood</a:t>
            </a:r>
          </a:p>
          <a:p>
            <a:pPr marL="625475" lvl="1" indent="-228600" algn="l" defTabSz="1022350">
              <a:lnSpc>
                <a:spcPct val="90000"/>
              </a:lnSpc>
              <a:spcBef>
                <a:spcPct val="0"/>
              </a:spcBef>
              <a:spcAft>
                <a:spcPct val="15000"/>
              </a:spcAft>
              <a:buChar char="••"/>
            </a:pPr>
            <a:r>
              <a:rPr lang="en-US" sz="2400" kern="1200" dirty="0"/>
              <a:t>Counseling sessions were done to explain the pathophysiology between emotional and physical health; she was helped to build up her confidence and work on self-management and resilience-building techniques. The science of mindfulness-based stress reduction was introduced</a:t>
            </a:r>
          </a:p>
          <a:p>
            <a:pPr marL="625475" lvl="1" indent="-228600" algn="l" defTabSz="1022350">
              <a:lnSpc>
                <a:spcPct val="90000"/>
              </a:lnSpc>
              <a:spcBef>
                <a:spcPct val="0"/>
              </a:spcBef>
              <a:spcAft>
                <a:spcPct val="15000"/>
              </a:spcAft>
              <a:buChar char="••"/>
            </a:pPr>
            <a:r>
              <a:rPr lang="en-US" sz="2400" kern="1200" dirty="0"/>
              <a:t>The evidence-based benefits of physical activity were discussed with </a:t>
            </a:r>
            <a:r>
              <a:rPr lang="en-US" sz="2400" kern="1200" dirty="0" err="1"/>
              <a:t>Mrs</a:t>
            </a:r>
            <a:r>
              <a:rPr lang="en-US" sz="2400" kern="1200" dirty="0"/>
              <a:t> D, and she agreed to do daily aerobic exercises and muscle resistance exercises, which she started with 30 minutes of walking and 10 minutes of abdominal exercises. Later, this was increased to a 45-minute walk and muscle resistance, focusing on every muscle group sequentially. She discontinued her sedentary time at television and added the exercise schedule during evening hours after work</a:t>
            </a:r>
          </a:p>
          <a:p>
            <a:pPr marL="625475" lvl="1" indent="-228600" algn="l" defTabSz="1022350">
              <a:lnSpc>
                <a:spcPct val="90000"/>
              </a:lnSpc>
              <a:spcBef>
                <a:spcPct val="0"/>
              </a:spcBef>
              <a:spcAft>
                <a:spcPct val="15000"/>
              </a:spcAft>
              <a:buChar char="••"/>
            </a:pPr>
            <a:r>
              <a:rPr lang="en-US" sz="2400" kern="1200" dirty="0"/>
              <a:t>As her bedroom was close to the main door, her sleep was disturbed when her son came home late at night. She shifted to another room in the house, with some fresh investment in her bedding and soundproof techniques, to have 8 hours of continuous sleep</a:t>
            </a:r>
          </a:p>
        </p:txBody>
      </p:sp>
      <p:sp>
        <p:nvSpPr>
          <p:cNvPr id="8" name="Freeform 7"/>
          <p:cNvSpPr/>
          <p:nvPr/>
        </p:nvSpPr>
        <p:spPr>
          <a:xfrm>
            <a:off x="789970" y="4263150"/>
            <a:ext cx="12019685" cy="678960"/>
          </a:xfrm>
          <a:custGeom>
            <a:avLst/>
            <a:gdLst>
              <a:gd name="connsiteX0" fmla="*/ 0 w 12019685"/>
              <a:gd name="connsiteY0" fmla="*/ 113162 h 678960"/>
              <a:gd name="connsiteX1" fmla="*/ 113162 w 12019685"/>
              <a:gd name="connsiteY1" fmla="*/ 0 h 678960"/>
              <a:gd name="connsiteX2" fmla="*/ 11906523 w 12019685"/>
              <a:gd name="connsiteY2" fmla="*/ 0 h 678960"/>
              <a:gd name="connsiteX3" fmla="*/ 12019685 w 12019685"/>
              <a:gd name="connsiteY3" fmla="*/ 113162 h 678960"/>
              <a:gd name="connsiteX4" fmla="*/ 12019685 w 12019685"/>
              <a:gd name="connsiteY4" fmla="*/ 565798 h 678960"/>
              <a:gd name="connsiteX5" fmla="*/ 11906523 w 12019685"/>
              <a:gd name="connsiteY5" fmla="*/ 678960 h 678960"/>
              <a:gd name="connsiteX6" fmla="*/ 113162 w 12019685"/>
              <a:gd name="connsiteY6" fmla="*/ 678960 h 678960"/>
              <a:gd name="connsiteX7" fmla="*/ 0 w 12019685"/>
              <a:gd name="connsiteY7" fmla="*/ 565798 h 678960"/>
              <a:gd name="connsiteX8" fmla="*/ 0 w 12019685"/>
              <a:gd name="connsiteY8" fmla="*/ 113162 h 67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19685" h="678960">
                <a:moveTo>
                  <a:pt x="0" y="113162"/>
                </a:moveTo>
                <a:cubicBezTo>
                  <a:pt x="0" y="50664"/>
                  <a:pt x="50664" y="0"/>
                  <a:pt x="113162" y="0"/>
                </a:cubicBezTo>
                <a:lnTo>
                  <a:pt x="11906523" y="0"/>
                </a:lnTo>
                <a:cubicBezTo>
                  <a:pt x="11969021" y="0"/>
                  <a:pt x="12019685" y="50664"/>
                  <a:pt x="12019685" y="113162"/>
                </a:cubicBezTo>
                <a:lnTo>
                  <a:pt x="12019685" y="565798"/>
                </a:lnTo>
                <a:cubicBezTo>
                  <a:pt x="12019685" y="628296"/>
                  <a:pt x="11969021" y="678960"/>
                  <a:pt x="11906523" y="678960"/>
                </a:cubicBezTo>
                <a:lnTo>
                  <a:pt x="113162" y="678960"/>
                </a:lnTo>
                <a:cubicBezTo>
                  <a:pt x="50664" y="678960"/>
                  <a:pt x="0" y="628296"/>
                  <a:pt x="0" y="565798"/>
                </a:cubicBezTo>
                <a:lnTo>
                  <a:pt x="0" y="113162"/>
                </a:lnTo>
                <a:close/>
              </a:path>
            </a:pathLst>
          </a:custGeom>
          <a:solidFill>
            <a:schemeClr val="accent2"/>
          </a:solidFill>
          <a:ln w="38100">
            <a:solidFill>
              <a:schemeClr val="bg1"/>
            </a:solidFill>
          </a:ln>
          <a:effectLst/>
          <a:scene3d>
            <a:camera prst="orthographicFront">
              <a:rot lat="0" lon="0" rev="0"/>
            </a:camera>
            <a:lightRig rig="threePt" dir="t">
              <a:rot lat="0" lon="0" rev="1200000"/>
            </a:lightRig>
          </a:scene3d>
          <a:sp3d/>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spcFirstLastPara="0" vert="horz" wrap="square" lIns="487459" tIns="33144" rIns="487459" bIns="33144" numCol="1" spcCol="1270" anchor="ctr" anchorCtr="0">
            <a:noAutofit/>
          </a:bodyPr>
          <a:lstStyle/>
          <a:p>
            <a:pPr lvl="0" algn="l" defTabSz="1022350">
              <a:lnSpc>
                <a:spcPct val="90000"/>
              </a:lnSpc>
              <a:spcBef>
                <a:spcPct val="0"/>
              </a:spcBef>
              <a:spcAft>
                <a:spcPct val="35000"/>
              </a:spcAft>
            </a:pPr>
            <a:r>
              <a:rPr lang="en-US" sz="3200" b="1" kern="1200" dirty="0">
                <a:solidFill>
                  <a:schemeClr val="bg1"/>
                </a:solidFill>
              </a:rPr>
              <a:t>Treatment</a:t>
            </a:r>
            <a:endParaRPr lang="en-US" sz="3200" kern="1200" dirty="0">
              <a:solidFill>
                <a:schemeClr val="bg1"/>
              </a:solidFill>
            </a:endParaRPr>
          </a:p>
        </p:txBody>
      </p:sp>
    </p:spTree>
    <p:extLst>
      <p:ext uri="{BB962C8B-B14F-4D97-AF65-F5344CB8AC3E}">
        <p14:creationId xmlns:p14="http://schemas.microsoft.com/office/powerpoint/2010/main" val="2502630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10"/>
          <p:cNvSpPr/>
          <p:nvPr/>
        </p:nvSpPr>
        <p:spPr>
          <a:xfrm>
            <a:off x="571502" y="2110589"/>
            <a:ext cx="17170979" cy="2888132"/>
          </a:xfrm>
          <a:custGeom>
            <a:avLst/>
            <a:gdLst>
              <a:gd name="connsiteX0" fmla="*/ 0 w 17170979"/>
              <a:gd name="connsiteY0" fmla="*/ 0 h 1738800"/>
              <a:gd name="connsiteX1" fmla="*/ 17170979 w 17170979"/>
              <a:gd name="connsiteY1" fmla="*/ 0 h 1738800"/>
              <a:gd name="connsiteX2" fmla="*/ 17170979 w 17170979"/>
              <a:gd name="connsiteY2" fmla="*/ 1738800 h 1738800"/>
              <a:gd name="connsiteX3" fmla="*/ 0 w 17170979"/>
              <a:gd name="connsiteY3" fmla="*/ 1738800 h 1738800"/>
              <a:gd name="connsiteX4" fmla="*/ 0 w 17170979"/>
              <a:gd name="connsiteY4" fmla="*/ 0 h 173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70979" h="1738800">
                <a:moveTo>
                  <a:pt x="0" y="0"/>
                </a:moveTo>
                <a:lnTo>
                  <a:pt x="17170979" y="0"/>
                </a:lnTo>
                <a:lnTo>
                  <a:pt x="17170979" y="1738800"/>
                </a:lnTo>
                <a:lnTo>
                  <a:pt x="0" y="1738800"/>
                </a:lnTo>
                <a:lnTo>
                  <a:pt x="0" y="0"/>
                </a:lnTo>
                <a:close/>
              </a:path>
            </a:pathLst>
          </a:custGeom>
          <a:solidFill>
            <a:schemeClr val="accent3">
              <a:lumMod val="20000"/>
              <a:lumOff val="80000"/>
              <a:alpha val="90000"/>
            </a:schemeClr>
          </a:solidFill>
          <a:ln w="38100">
            <a:solidFill>
              <a:schemeClr val="accent2"/>
            </a:solidFill>
          </a:ln>
        </p:spPr>
        <p:style>
          <a:lnRef idx="1">
            <a:schemeClr val="accent3">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1440" tIns="479044" rIns="91440" bIns="45720" numCol="1" spcCol="1270" anchor="t" anchorCtr="0">
            <a:noAutofit/>
          </a:bodyPr>
          <a:lstStyle/>
          <a:p>
            <a:pPr marL="625475" lvl="1" indent="-228600" defTabSz="1022350">
              <a:lnSpc>
                <a:spcPct val="90000"/>
              </a:lnSpc>
              <a:spcBef>
                <a:spcPct val="0"/>
              </a:spcBef>
              <a:spcAft>
                <a:spcPct val="15000"/>
              </a:spcAft>
              <a:buChar char="••"/>
            </a:pPr>
            <a:r>
              <a:rPr lang="en-US" sz="2400" dirty="0"/>
              <a:t>Her goal was to lose 10% of her weight within 3 months</a:t>
            </a:r>
          </a:p>
          <a:p>
            <a:pPr marL="1036638" lvl="1" indent="-350838" defTabSz="1022350">
              <a:lnSpc>
                <a:spcPct val="90000"/>
              </a:lnSpc>
              <a:spcBef>
                <a:spcPct val="0"/>
              </a:spcBef>
              <a:spcAft>
                <a:spcPct val="15000"/>
              </a:spcAft>
              <a:buFont typeface="Calibri" panose="020F0502020204030204" pitchFamily="34" charset="0"/>
              <a:buChar char="–"/>
            </a:pPr>
            <a:r>
              <a:rPr lang="en-US" sz="2400" dirty="0" smtClean="0"/>
              <a:t>Dietary </a:t>
            </a:r>
            <a:r>
              <a:rPr lang="en-US" sz="2400" dirty="0"/>
              <a:t>restructuring involved complex carbohydrates and eliminating refined sugars </a:t>
            </a:r>
          </a:p>
          <a:p>
            <a:pPr marL="625475" lvl="1" indent="-228600" defTabSz="1022350">
              <a:lnSpc>
                <a:spcPct val="90000"/>
              </a:lnSpc>
              <a:spcBef>
                <a:spcPct val="0"/>
              </a:spcBef>
              <a:spcAft>
                <a:spcPct val="15000"/>
              </a:spcAft>
              <a:buChar char="••"/>
            </a:pPr>
            <a:r>
              <a:rPr lang="en-US" sz="2400" dirty="0"/>
              <a:t>She learned to respect and entertain the natural tastes of fresh food and was encouraged to use unprocessed food to mix and match the desired taste </a:t>
            </a:r>
          </a:p>
          <a:p>
            <a:pPr marL="1036638" lvl="1" indent="-350838" defTabSz="1022350">
              <a:lnSpc>
                <a:spcPct val="90000"/>
              </a:lnSpc>
              <a:spcBef>
                <a:spcPct val="0"/>
              </a:spcBef>
              <a:spcAft>
                <a:spcPct val="15000"/>
              </a:spcAft>
              <a:buFont typeface="Calibri" panose="020F0502020204030204" pitchFamily="34" charset="0"/>
              <a:buChar char="–"/>
            </a:pPr>
            <a:r>
              <a:rPr lang="en-US" sz="2400" dirty="0" smtClean="0"/>
              <a:t>She </a:t>
            </a:r>
            <a:r>
              <a:rPr lang="en-US" sz="2400" dirty="0"/>
              <a:t>was encouraged to eat 3 vegetables per meal in different colors </a:t>
            </a:r>
          </a:p>
          <a:p>
            <a:pPr marL="625475" lvl="1" indent="-228600" defTabSz="1022350">
              <a:lnSpc>
                <a:spcPct val="90000"/>
              </a:lnSpc>
              <a:spcBef>
                <a:spcPct val="0"/>
              </a:spcBef>
              <a:spcAft>
                <a:spcPct val="15000"/>
              </a:spcAft>
              <a:buChar char="••"/>
            </a:pPr>
            <a:r>
              <a:rPr lang="en-US" sz="2400" dirty="0"/>
              <a:t>She started to have active connections with her friends and planned for an overseas round trip for 2 weeks</a:t>
            </a:r>
          </a:p>
        </p:txBody>
      </p:sp>
      <p:sp>
        <p:nvSpPr>
          <p:cNvPr id="5" name="Title 1">
            <a:extLst>
              <a:ext uri="{FF2B5EF4-FFF2-40B4-BE49-F238E27FC236}">
                <a16:creationId xmlns:a16="http://schemas.microsoft.com/office/drawing/2014/main" xmlns="" id="{59248080-F53E-BE41-B2A5-50D9E965061E}"/>
              </a:ext>
            </a:extLst>
          </p:cNvPr>
          <p:cNvSpPr>
            <a:spLocks noGrp="1" noChangeArrowheads="1"/>
          </p:cNvSpPr>
          <p:nvPr>
            <p:ph type="title"/>
          </p:nvPr>
        </p:nvSpPr>
        <p:spPr/>
        <p:txBody>
          <a:bodyPr>
            <a:normAutofit/>
          </a:bodyPr>
          <a:lstStyle/>
          <a:p>
            <a:r>
              <a:rPr lang="en-US" altLang="en-US" dirty="0"/>
              <a:t>	Case Study: </a:t>
            </a:r>
            <a:r>
              <a:rPr lang="en-US" dirty="0"/>
              <a:t>Let’s Treat the Patient, Not the Lab Values</a:t>
            </a:r>
            <a:endParaRPr lang="en-US" altLang="en-US" dirty="0"/>
          </a:p>
        </p:txBody>
      </p:sp>
      <p:sp>
        <p:nvSpPr>
          <p:cNvPr id="3" name="Text Placeholder 2"/>
          <p:cNvSpPr>
            <a:spLocks noGrp="1"/>
          </p:cNvSpPr>
          <p:nvPr>
            <p:ph type="body" sz="quarter" idx="10"/>
          </p:nvPr>
        </p:nvSpPr>
        <p:spPr/>
        <p:txBody>
          <a:bodyPr/>
          <a:lstStyle/>
          <a:p>
            <a:endParaRPr lang="en-US"/>
          </a:p>
        </p:txBody>
      </p:sp>
      <p:sp>
        <p:nvSpPr>
          <p:cNvPr id="8" name="Freeform 7"/>
          <p:cNvSpPr/>
          <p:nvPr/>
        </p:nvSpPr>
        <p:spPr>
          <a:xfrm>
            <a:off x="789970" y="1771109"/>
            <a:ext cx="12019685" cy="678960"/>
          </a:xfrm>
          <a:custGeom>
            <a:avLst/>
            <a:gdLst>
              <a:gd name="connsiteX0" fmla="*/ 0 w 12019685"/>
              <a:gd name="connsiteY0" fmla="*/ 113162 h 678960"/>
              <a:gd name="connsiteX1" fmla="*/ 113162 w 12019685"/>
              <a:gd name="connsiteY1" fmla="*/ 0 h 678960"/>
              <a:gd name="connsiteX2" fmla="*/ 11906523 w 12019685"/>
              <a:gd name="connsiteY2" fmla="*/ 0 h 678960"/>
              <a:gd name="connsiteX3" fmla="*/ 12019685 w 12019685"/>
              <a:gd name="connsiteY3" fmla="*/ 113162 h 678960"/>
              <a:gd name="connsiteX4" fmla="*/ 12019685 w 12019685"/>
              <a:gd name="connsiteY4" fmla="*/ 565798 h 678960"/>
              <a:gd name="connsiteX5" fmla="*/ 11906523 w 12019685"/>
              <a:gd name="connsiteY5" fmla="*/ 678960 h 678960"/>
              <a:gd name="connsiteX6" fmla="*/ 113162 w 12019685"/>
              <a:gd name="connsiteY6" fmla="*/ 678960 h 678960"/>
              <a:gd name="connsiteX7" fmla="*/ 0 w 12019685"/>
              <a:gd name="connsiteY7" fmla="*/ 565798 h 678960"/>
              <a:gd name="connsiteX8" fmla="*/ 0 w 12019685"/>
              <a:gd name="connsiteY8" fmla="*/ 113162 h 67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19685" h="678960">
                <a:moveTo>
                  <a:pt x="0" y="113162"/>
                </a:moveTo>
                <a:cubicBezTo>
                  <a:pt x="0" y="50664"/>
                  <a:pt x="50664" y="0"/>
                  <a:pt x="113162" y="0"/>
                </a:cubicBezTo>
                <a:lnTo>
                  <a:pt x="11906523" y="0"/>
                </a:lnTo>
                <a:cubicBezTo>
                  <a:pt x="11969021" y="0"/>
                  <a:pt x="12019685" y="50664"/>
                  <a:pt x="12019685" y="113162"/>
                </a:cubicBezTo>
                <a:lnTo>
                  <a:pt x="12019685" y="565798"/>
                </a:lnTo>
                <a:cubicBezTo>
                  <a:pt x="12019685" y="628296"/>
                  <a:pt x="11969021" y="678960"/>
                  <a:pt x="11906523" y="678960"/>
                </a:cubicBezTo>
                <a:lnTo>
                  <a:pt x="113162" y="678960"/>
                </a:lnTo>
                <a:cubicBezTo>
                  <a:pt x="50664" y="678960"/>
                  <a:pt x="0" y="628296"/>
                  <a:pt x="0" y="565798"/>
                </a:cubicBezTo>
                <a:lnTo>
                  <a:pt x="0" y="113162"/>
                </a:lnTo>
                <a:close/>
              </a:path>
            </a:pathLst>
          </a:custGeom>
          <a:solidFill>
            <a:schemeClr val="accent2"/>
          </a:solidFill>
          <a:ln w="38100">
            <a:solidFill>
              <a:schemeClr val="bg1"/>
            </a:solidFill>
          </a:ln>
          <a:effectLst/>
          <a:scene3d>
            <a:camera prst="orthographicFront">
              <a:rot lat="0" lon="0" rev="0"/>
            </a:camera>
            <a:lightRig rig="threePt" dir="t">
              <a:rot lat="0" lon="0" rev="1200000"/>
            </a:lightRig>
          </a:scene3d>
          <a:sp3d/>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spcFirstLastPara="0" vert="horz" wrap="square" lIns="487459" tIns="33144" rIns="487459" bIns="33144" numCol="1" spcCol="1270" anchor="ctr" anchorCtr="0">
            <a:noAutofit/>
          </a:bodyPr>
          <a:lstStyle/>
          <a:p>
            <a:pPr lvl="0" defTabSz="1022350">
              <a:lnSpc>
                <a:spcPct val="90000"/>
              </a:lnSpc>
              <a:spcBef>
                <a:spcPct val="0"/>
              </a:spcBef>
              <a:spcAft>
                <a:spcPct val="35000"/>
              </a:spcAft>
            </a:pPr>
            <a:r>
              <a:rPr lang="en-US" sz="3200" b="1" dirty="0">
                <a:solidFill>
                  <a:schemeClr val="bg1"/>
                </a:solidFill>
              </a:rPr>
              <a:t>Treatment (continued) </a:t>
            </a:r>
          </a:p>
        </p:txBody>
      </p:sp>
      <p:sp>
        <p:nvSpPr>
          <p:cNvPr id="9" name="Freeform 8"/>
          <p:cNvSpPr/>
          <p:nvPr/>
        </p:nvSpPr>
        <p:spPr>
          <a:xfrm>
            <a:off x="571502" y="5806590"/>
            <a:ext cx="17170979" cy="3230730"/>
          </a:xfrm>
          <a:custGeom>
            <a:avLst/>
            <a:gdLst>
              <a:gd name="connsiteX0" fmla="*/ 0 w 17170979"/>
              <a:gd name="connsiteY0" fmla="*/ 0 h 5071500"/>
              <a:gd name="connsiteX1" fmla="*/ 17170979 w 17170979"/>
              <a:gd name="connsiteY1" fmla="*/ 0 h 5071500"/>
              <a:gd name="connsiteX2" fmla="*/ 17170979 w 17170979"/>
              <a:gd name="connsiteY2" fmla="*/ 5071500 h 5071500"/>
              <a:gd name="connsiteX3" fmla="*/ 0 w 17170979"/>
              <a:gd name="connsiteY3" fmla="*/ 5071500 h 5071500"/>
              <a:gd name="connsiteX4" fmla="*/ 0 w 17170979"/>
              <a:gd name="connsiteY4" fmla="*/ 0 h 5071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70979" h="5071500">
                <a:moveTo>
                  <a:pt x="0" y="0"/>
                </a:moveTo>
                <a:lnTo>
                  <a:pt x="17170979" y="0"/>
                </a:lnTo>
                <a:lnTo>
                  <a:pt x="17170979" y="5071500"/>
                </a:lnTo>
                <a:lnTo>
                  <a:pt x="0" y="5071500"/>
                </a:lnTo>
                <a:lnTo>
                  <a:pt x="0" y="0"/>
                </a:lnTo>
                <a:close/>
              </a:path>
            </a:pathLst>
          </a:custGeom>
          <a:solidFill>
            <a:schemeClr val="accent3">
              <a:lumMod val="20000"/>
              <a:lumOff val="80000"/>
              <a:alpha val="90000"/>
            </a:schemeClr>
          </a:solidFill>
          <a:ln w="38100">
            <a:solidFill>
              <a:schemeClr val="accent2"/>
            </a:solidFill>
          </a:ln>
        </p:spPr>
        <p:style>
          <a:lnRef idx="1">
            <a:schemeClr val="accent3">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1440" tIns="479044" rIns="91440" bIns="45720" numCol="1" spcCol="1270" anchor="t" anchorCtr="0">
            <a:noAutofit/>
          </a:bodyPr>
          <a:lstStyle/>
          <a:p>
            <a:pPr marL="625475" lvl="1" indent="-228600" defTabSz="1022350">
              <a:lnSpc>
                <a:spcPct val="90000"/>
              </a:lnSpc>
              <a:spcBef>
                <a:spcPct val="0"/>
              </a:spcBef>
              <a:spcAft>
                <a:spcPct val="15000"/>
              </a:spcAft>
              <a:buChar char="••"/>
            </a:pPr>
            <a:r>
              <a:rPr lang="en-US" sz="2400" dirty="0"/>
              <a:t>Intervened pillars were monitored consistently </a:t>
            </a:r>
          </a:p>
          <a:p>
            <a:pPr marL="625475" lvl="1" indent="-228600" defTabSz="1022350">
              <a:lnSpc>
                <a:spcPct val="90000"/>
              </a:lnSpc>
              <a:spcBef>
                <a:spcPct val="0"/>
              </a:spcBef>
              <a:spcAft>
                <a:spcPct val="15000"/>
              </a:spcAft>
              <a:buChar char="••"/>
            </a:pPr>
            <a:r>
              <a:rPr lang="en-US" sz="2400" dirty="0"/>
              <a:t>Mrs. D maintained records on her 3 meals, physical activity, sleep, and weight daily </a:t>
            </a:r>
          </a:p>
          <a:p>
            <a:pPr marL="625475" lvl="1" indent="-228600" defTabSz="1022350">
              <a:lnSpc>
                <a:spcPct val="90000"/>
              </a:lnSpc>
              <a:spcBef>
                <a:spcPct val="0"/>
              </a:spcBef>
              <a:spcAft>
                <a:spcPct val="15000"/>
              </a:spcAft>
              <a:buChar char="••"/>
            </a:pPr>
            <a:r>
              <a:rPr lang="en-US" sz="2400" dirty="0"/>
              <a:t>She could access her queries through WhatsApp messages, which were answered as soon as possible. Records were reviewed weekly, challenges discussed, and plan adjustments made as a result </a:t>
            </a:r>
          </a:p>
          <a:p>
            <a:pPr marL="625475" lvl="1" indent="-228600" defTabSz="1022350">
              <a:lnSpc>
                <a:spcPct val="90000"/>
              </a:lnSpc>
              <a:spcBef>
                <a:spcPct val="0"/>
              </a:spcBef>
              <a:spcAft>
                <a:spcPct val="15000"/>
              </a:spcAft>
              <a:buChar char="••"/>
            </a:pPr>
            <a:r>
              <a:rPr lang="en-US" sz="2400" dirty="0"/>
              <a:t>The dietary adjustment was made stepwise, prioritizing the behavior change over whole food and complex carbohydrate intake. </a:t>
            </a:r>
          </a:p>
          <a:p>
            <a:pPr marL="625475" lvl="1" indent="-228600" defTabSz="1022350">
              <a:lnSpc>
                <a:spcPct val="90000"/>
              </a:lnSpc>
              <a:spcBef>
                <a:spcPct val="0"/>
              </a:spcBef>
              <a:spcAft>
                <a:spcPct val="15000"/>
              </a:spcAft>
              <a:buChar char="••"/>
            </a:pPr>
            <a:r>
              <a:rPr lang="en-US" sz="2400" dirty="0"/>
              <a:t>Her preference for animal protein was respected at this time. Weight loss was achieved with limiting carbohydrates, 2 exchanges </a:t>
            </a:r>
            <a:r>
              <a:rPr lang="en-US" sz="2400" dirty="0" smtClean="0"/>
              <a:t/>
            </a:r>
            <a:br>
              <a:rPr lang="en-US" sz="2400" dirty="0" smtClean="0"/>
            </a:br>
            <a:r>
              <a:rPr lang="en-US" sz="2400" dirty="0" smtClean="0"/>
              <a:t>(</a:t>
            </a:r>
            <a:r>
              <a:rPr lang="en-US" sz="2400" dirty="0"/>
              <a:t>30 g) per meal, while the daily calories were arranged within 1000 to 1200 kcal</a:t>
            </a:r>
          </a:p>
        </p:txBody>
      </p:sp>
      <p:sp>
        <p:nvSpPr>
          <p:cNvPr id="10" name="Freeform 9"/>
          <p:cNvSpPr/>
          <p:nvPr/>
        </p:nvSpPr>
        <p:spPr>
          <a:xfrm>
            <a:off x="789970" y="5467110"/>
            <a:ext cx="12019685" cy="678960"/>
          </a:xfrm>
          <a:custGeom>
            <a:avLst/>
            <a:gdLst>
              <a:gd name="connsiteX0" fmla="*/ 0 w 12019685"/>
              <a:gd name="connsiteY0" fmla="*/ 113162 h 678960"/>
              <a:gd name="connsiteX1" fmla="*/ 113162 w 12019685"/>
              <a:gd name="connsiteY1" fmla="*/ 0 h 678960"/>
              <a:gd name="connsiteX2" fmla="*/ 11906523 w 12019685"/>
              <a:gd name="connsiteY2" fmla="*/ 0 h 678960"/>
              <a:gd name="connsiteX3" fmla="*/ 12019685 w 12019685"/>
              <a:gd name="connsiteY3" fmla="*/ 113162 h 678960"/>
              <a:gd name="connsiteX4" fmla="*/ 12019685 w 12019685"/>
              <a:gd name="connsiteY4" fmla="*/ 565798 h 678960"/>
              <a:gd name="connsiteX5" fmla="*/ 11906523 w 12019685"/>
              <a:gd name="connsiteY5" fmla="*/ 678960 h 678960"/>
              <a:gd name="connsiteX6" fmla="*/ 113162 w 12019685"/>
              <a:gd name="connsiteY6" fmla="*/ 678960 h 678960"/>
              <a:gd name="connsiteX7" fmla="*/ 0 w 12019685"/>
              <a:gd name="connsiteY7" fmla="*/ 565798 h 678960"/>
              <a:gd name="connsiteX8" fmla="*/ 0 w 12019685"/>
              <a:gd name="connsiteY8" fmla="*/ 113162 h 67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19685" h="678960">
                <a:moveTo>
                  <a:pt x="0" y="113162"/>
                </a:moveTo>
                <a:cubicBezTo>
                  <a:pt x="0" y="50664"/>
                  <a:pt x="50664" y="0"/>
                  <a:pt x="113162" y="0"/>
                </a:cubicBezTo>
                <a:lnTo>
                  <a:pt x="11906523" y="0"/>
                </a:lnTo>
                <a:cubicBezTo>
                  <a:pt x="11969021" y="0"/>
                  <a:pt x="12019685" y="50664"/>
                  <a:pt x="12019685" y="113162"/>
                </a:cubicBezTo>
                <a:lnTo>
                  <a:pt x="12019685" y="565798"/>
                </a:lnTo>
                <a:cubicBezTo>
                  <a:pt x="12019685" y="628296"/>
                  <a:pt x="11969021" y="678960"/>
                  <a:pt x="11906523" y="678960"/>
                </a:cubicBezTo>
                <a:lnTo>
                  <a:pt x="113162" y="678960"/>
                </a:lnTo>
                <a:cubicBezTo>
                  <a:pt x="50664" y="678960"/>
                  <a:pt x="0" y="628296"/>
                  <a:pt x="0" y="565798"/>
                </a:cubicBezTo>
                <a:lnTo>
                  <a:pt x="0" y="113162"/>
                </a:lnTo>
                <a:close/>
              </a:path>
            </a:pathLst>
          </a:custGeom>
          <a:solidFill>
            <a:schemeClr val="accent2"/>
          </a:solidFill>
          <a:ln w="38100">
            <a:solidFill>
              <a:schemeClr val="bg1"/>
            </a:solidFill>
          </a:ln>
          <a:effectLst/>
          <a:scene3d>
            <a:camera prst="orthographicFront">
              <a:rot lat="0" lon="0" rev="0"/>
            </a:camera>
            <a:lightRig rig="threePt" dir="t">
              <a:rot lat="0" lon="0" rev="1200000"/>
            </a:lightRig>
          </a:scene3d>
          <a:sp3d/>
        </p:spPr>
        <p:style>
          <a:lnRef idx="0">
            <a:schemeClr val="lt1">
              <a:hueOff val="0"/>
              <a:satOff val="0"/>
              <a:lumOff val="0"/>
              <a:alphaOff val="0"/>
            </a:schemeClr>
          </a:lnRef>
          <a:fillRef idx="3">
            <a:schemeClr val="accent3">
              <a:hueOff val="0"/>
              <a:satOff val="0"/>
              <a:lumOff val="0"/>
              <a:alphaOff val="0"/>
            </a:schemeClr>
          </a:fillRef>
          <a:effectRef idx="3">
            <a:schemeClr val="accent3">
              <a:hueOff val="0"/>
              <a:satOff val="0"/>
              <a:lumOff val="0"/>
              <a:alphaOff val="0"/>
            </a:schemeClr>
          </a:effectRef>
          <a:fontRef idx="minor">
            <a:schemeClr val="lt1"/>
          </a:fontRef>
        </p:style>
        <p:txBody>
          <a:bodyPr spcFirstLastPara="0" vert="horz" wrap="square" lIns="487459" tIns="33144" rIns="487459" bIns="33144" numCol="1" spcCol="1270" anchor="ctr" anchorCtr="0">
            <a:noAutofit/>
          </a:bodyPr>
          <a:lstStyle/>
          <a:p>
            <a:pPr lvl="0" defTabSz="1022350">
              <a:lnSpc>
                <a:spcPct val="90000"/>
              </a:lnSpc>
              <a:spcBef>
                <a:spcPct val="0"/>
              </a:spcBef>
              <a:spcAft>
                <a:spcPct val="35000"/>
              </a:spcAft>
            </a:pPr>
            <a:r>
              <a:rPr lang="en-US" sz="3200" b="1" dirty="0" smtClean="0">
                <a:solidFill>
                  <a:schemeClr val="bg1"/>
                </a:solidFill>
              </a:rPr>
              <a:t>Management/Review</a:t>
            </a:r>
            <a:endParaRPr lang="en-US" sz="3200" b="1" dirty="0">
              <a:solidFill>
                <a:schemeClr val="bg1"/>
              </a:solidFill>
            </a:endParaRPr>
          </a:p>
        </p:txBody>
      </p:sp>
    </p:spTree>
    <p:extLst>
      <p:ext uri="{BB962C8B-B14F-4D97-AF65-F5344CB8AC3E}">
        <p14:creationId xmlns:p14="http://schemas.microsoft.com/office/powerpoint/2010/main" val="2844488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ounded Rectangle 33"/>
          <p:cNvSpPr/>
          <p:nvPr/>
        </p:nvSpPr>
        <p:spPr>
          <a:xfrm>
            <a:off x="571502" y="1831314"/>
            <a:ext cx="17170979" cy="1071361"/>
          </a:xfrm>
          <a:prstGeom prst="roundRect">
            <a:avLst>
              <a:gd name="adj" fmla="val 10000"/>
            </a:avLst>
          </a:prstGeom>
          <a:noFill/>
          <a:ln w="38100">
            <a:solidFill>
              <a:schemeClr val="accent2"/>
            </a:solidFill>
          </a:ln>
        </p:spPr>
        <p:style>
          <a:lnRef idx="0">
            <a:schemeClr val="accent3">
              <a:hueOff val="0"/>
              <a:satOff val="0"/>
              <a:lumOff val="0"/>
              <a:alphaOff val="0"/>
            </a:schemeClr>
          </a:lnRef>
          <a:fillRef idx="1">
            <a:schemeClr val="accent3">
              <a:tint val="40000"/>
              <a:hueOff val="0"/>
              <a:satOff val="0"/>
              <a:lumOff val="0"/>
              <a:alphaOff val="0"/>
            </a:schemeClr>
          </a:fillRef>
          <a:effectRef idx="0">
            <a:schemeClr val="accent3">
              <a:tint val="40000"/>
              <a:hueOff val="0"/>
              <a:satOff val="0"/>
              <a:lumOff val="0"/>
              <a:alphaOff val="0"/>
            </a:schemeClr>
          </a:effectRef>
          <a:fontRef idx="minor">
            <a:schemeClr val="dk1">
              <a:hueOff val="0"/>
              <a:satOff val="0"/>
              <a:lumOff val="0"/>
              <a:alphaOff val="0"/>
            </a:schemeClr>
          </a:fontRef>
        </p:style>
      </p:sp>
      <p:sp>
        <p:nvSpPr>
          <p:cNvPr id="5" name="Title 1">
            <a:extLst>
              <a:ext uri="{FF2B5EF4-FFF2-40B4-BE49-F238E27FC236}">
                <a16:creationId xmlns:a16="http://schemas.microsoft.com/office/drawing/2014/main" xmlns="" id="{59248080-F53E-BE41-B2A5-50D9E965061E}"/>
              </a:ext>
            </a:extLst>
          </p:cNvPr>
          <p:cNvSpPr>
            <a:spLocks noGrp="1" noChangeArrowheads="1"/>
          </p:cNvSpPr>
          <p:nvPr>
            <p:ph type="title"/>
          </p:nvPr>
        </p:nvSpPr>
        <p:spPr>
          <a:xfrm>
            <a:off x="2" y="330750"/>
            <a:ext cx="18313979" cy="1257300"/>
          </a:xfrm>
        </p:spPr>
        <p:txBody>
          <a:bodyPr>
            <a:normAutofit/>
          </a:bodyPr>
          <a:lstStyle/>
          <a:p>
            <a:r>
              <a:rPr lang="en-US" altLang="en-US" dirty="0"/>
              <a:t>	Case Study: </a:t>
            </a:r>
            <a:r>
              <a:rPr lang="en-US" dirty="0"/>
              <a:t>Let’s Treat the Patient, Not the Lab Values</a:t>
            </a:r>
            <a:endParaRPr lang="en-US" altLang="en-US" dirty="0"/>
          </a:p>
        </p:txBody>
      </p:sp>
      <p:sp>
        <p:nvSpPr>
          <p:cNvPr id="32" name="Text Placeholder 3">
            <a:extLst>
              <a:ext uri="{FF2B5EF4-FFF2-40B4-BE49-F238E27FC236}">
                <a16:creationId xmlns:a16="http://schemas.microsoft.com/office/drawing/2014/main" xmlns="" id="{18022B34-65EE-16BC-5E0F-016C32527092}"/>
              </a:ext>
            </a:extLst>
          </p:cNvPr>
          <p:cNvSpPr>
            <a:spLocks noGrp="1"/>
          </p:cNvSpPr>
          <p:nvPr>
            <p:ph type="body" sz="quarter" idx="10"/>
          </p:nvPr>
        </p:nvSpPr>
        <p:spPr>
          <a:xfrm>
            <a:off x="574390" y="9745267"/>
            <a:ext cx="17168091" cy="384128"/>
          </a:xfrm>
        </p:spPr>
        <p:txBody>
          <a:bodyPr/>
          <a:lstStyle/>
          <a:p>
            <a:endParaRPr lang="en-US"/>
          </a:p>
        </p:txBody>
      </p:sp>
      <p:sp>
        <p:nvSpPr>
          <p:cNvPr id="21" name="Rectangle 20" descr="Checkmark"/>
          <p:cNvSpPr/>
          <p:nvPr/>
        </p:nvSpPr>
        <p:spPr>
          <a:xfrm>
            <a:off x="719264" y="1896046"/>
            <a:ext cx="941896" cy="941896"/>
          </a:xfrm>
          <a:prstGeom prst="rect">
            <a:avLst/>
          </a:prstGeom>
          <a:blipFill>
            <a:blip r:embed="rId3">
              <a:extLst>
                <a:ext uri="{BEBA8EAE-BF5A-486C-A8C5-ECC9F3942E4B}">
                  <a14:imgProps xmlns:a14="http://schemas.microsoft.com/office/drawing/2010/main">
                    <a14:imgLayer r:embed="rId4">
                      <a14:imgEffect>
                        <a14:colorTemperature colorTemp="4700"/>
                      </a14:imgEffect>
                      <a14:imgEffect>
                        <a14:brightnessContrast bright="-20000" contrast="40000"/>
                      </a14:imgEffect>
                    </a14:imgLayer>
                  </a14:imgProps>
                </a:ext>
                <a:ext uri="{28A0092B-C50C-407E-A947-70E740481C1C}">
                  <a14:useLocalDpi xmlns:a14="http://schemas.microsoft.com/office/drawing/2010/main" val="0"/>
                </a:ext>
                <a:ext uri="{96DAC541-7B7A-43D3-8B79-37D633B846F1}">
                  <asvg:svgBlip xmlns:asvg="http://schemas.microsoft.com/office/drawing/2016/SVG/main" xmlns:dgm="http://schemas.openxmlformats.org/drawingml/2006/diagram" xmlns="" r:embed="rId5"/>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22" name="Rounded Rectangle 21"/>
          <p:cNvSpPr/>
          <p:nvPr/>
        </p:nvSpPr>
        <p:spPr>
          <a:xfrm>
            <a:off x="1808924" y="1831314"/>
            <a:ext cx="15933556" cy="1071361"/>
          </a:xfrm>
          <a:prstGeom prst="roundRect">
            <a:avLst/>
          </a:pr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3386" tIns="113386" rIns="113386" bIns="113386" numCol="1" spcCol="1270" anchor="ctr" anchorCtr="0">
            <a:noAutofit/>
          </a:bodyPr>
          <a:lstStyle/>
          <a:p>
            <a:pPr lvl="0" algn="ctr" defTabSz="2133600">
              <a:lnSpc>
                <a:spcPct val="90000"/>
              </a:lnSpc>
              <a:spcBef>
                <a:spcPct val="0"/>
              </a:spcBef>
              <a:spcAft>
                <a:spcPct val="35000"/>
              </a:spcAft>
            </a:pPr>
            <a:r>
              <a:rPr lang="en-US" sz="4800" b="1" dirty="0">
                <a:solidFill>
                  <a:schemeClr val="bg1"/>
                </a:solidFill>
              </a:rPr>
              <a:t>Conclusions </a:t>
            </a:r>
            <a:endParaRPr lang="en-US" sz="4800" kern="1200" dirty="0">
              <a:solidFill>
                <a:schemeClr val="bg1"/>
              </a:solidFill>
            </a:endParaRPr>
          </a:p>
        </p:txBody>
      </p:sp>
      <p:sp>
        <p:nvSpPr>
          <p:cNvPr id="23" name="Rounded Rectangle 22"/>
          <p:cNvSpPr/>
          <p:nvPr/>
        </p:nvSpPr>
        <p:spPr>
          <a:xfrm>
            <a:off x="571502" y="3170516"/>
            <a:ext cx="17170979" cy="1071361"/>
          </a:xfrm>
          <a:prstGeom prst="roundRect">
            <a:avLst>
              <a:gd name="adj" fmla="val 10000"/>
            </a:avLst>
          </a:prstGeom>
          <a:solidFill>
            <a:schemeClr val="accent3">
              <a:lumMod val="20000"/>
              <a:lumOff val="80000"/>
            </a:schemeClr>
          </a:solidFill>
          <a:ln w="38100">
            <a:solidFill>
              <a:schemeClr val="accent2"/>
            </a:solidFill>
          </a:ln>
        </p:spPr>
        <p:style>
          <a:lnRef idx="0">
            <a:schemeClr val="accent3">
              <a:hueOff val="0"/>
              <a:satOff val="0"/>
              <a:lumOff val="0"/>
              <a:alphaOff val="0"/>
            </a:schemeClr>
          </a:lnRef>
          <a:fillRef idx="1">
            <a:schemeClr val="accent3">
              <a:tint val="40000"/>
              <a:hueOff val="0"/>
              <a:satOff val="0"/>
              <a:lumOff val="0"/>
              <a:alphaOff val="0"/>
            </a:schemeClr>
          </a:fillRef>
          <a:effectRef idx="0">
            <a:schemeClr val="accent3">
              <a:tint val="40000"/>
              <a:hueOff val="0"/>
              <a:satOff val="0"/>
              <a:lumOff val="0"/>
              <a:alphaOff val="0"/>
            </a:schemeClr>
          </a:effectRef>
          <a:fontRef idx="minor">
            <a:schemeClr val="dk1">
              <a:hueOff val="0"/>
              <a:satOff val="0"/>
              <a:lumOff val="0"/>
              <a:alphaOff val="0"/>
            </a:schemeClr>
          </a:fontRef>
        </p:style>
      </p:sp>
      <p:sp>
        <p:nvSpPr>
          <p:cNvPr id="24" name="Freeform 23"/>
          <p:cNvSpPr/>
          <p:nvPr/>
        </p:nvSpPr>
        <p:spPr>
          <a:xfrm>
            <a:off x="1808924" y="3170516"/>
            <a:ext cx="15933556" cy="1071361"/>
          </a:xfrm>
          <a:custGeom>
            <a:avLst/>
            <a:gdLst>
              <a:gd name="connsiteX0" fmla="*/ 0 w 15933556"/>
              <a:gd name="connsiteY0" fmla="*/ 0 h 1071361"/>
              <a:gd name="connsiteX1" fmla="*/ 15933556 w 15933556"/>
              <a:gd name="connsiteY1" fmla="*/ 0 h 1071361"/>
              <a:gd name="connsiteX2" fmla="*/ 15933556 w 15933556"/>
              <a:gd name="connsiteY2" fmla="*/ 1071361 h 1071361"/>
              <a:gd name="connsiteX3" fmla="*/ 0 w 15933556"/>
              <a:gd name="connsiteY3" fmla="*/ 1071361 h 1071361"/>
              <a:gd name="connsiteX4" fmla="*/ 0 w 15933556"/>
              <a:gd name="connsiteY4" fmla="*/ 0 h 10713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3556" h="1071361">
                <a:moveTo>
                  <a:pt x="0" y="0"/>
                </a:moveTo>
                <a:lnTo>
                  <a:pt x="15933556" y="0"/>
                </a:lnTo>
                <a:lnTo>
                  <a:pt x="15933556" y="1071361"/>
                </a:lnTo>
                <a:lnTo>
                  <a:pt x="0" y="10713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3386" tIns="113386" rIns="113386" bIns="113386" numCol="1" spcCol="1270" anchor="ctr" anchorCtr="0">
            <a:noAutofit/>
          </a:bodyPr>
          <a:lstStyle/>
          <a:p>
            <a:pPr lvl="0" defTabSz="844550">
              <a:lnSpc>
                <a:spcPct val="90000"/>
              </a:lnSpc>
              <a:spcBef>
                <a:spcPct val="0"/>
              </a:spcBef>
              <a:spcAft>
                <a:spcPct val="35000"/>
              </a:spcAft>
            </a:pPr>
            <a:r>
              <a:rPr lang="en-US" sz="2400" dirty="0"/>
              <a:t>Managing her whole person was key. Learning self-care skills helped her appreciate her overall health. Correcting gaps in nutrition, physical activity, sleep, stress management, and social connections made her empowered and happy.</a:t>
            </a:r>
            <a:endParaRPr lang="en-US" sz="2400" dirty="0"/>
          </a:p>
        </p:txBody>
      </p:sp>
      <p:sp>
        <p:nvSpPr>
          <p:cNvPr id="25" name="Rounded Rectangle 24"/>
          <p:cNvSpPr/>
          <p:nvPr/>
        </p:nvSpPr>
        <p:spPr>
          <a:xfrm>
            <a:off x="571502" y="4434839"/>
            <a:ext cx="17170979" cy="1221120"/>
          </a:xfrm>
          <a:prstGeom prst="roundRect">
            <a:avLst>
              <a:gd name="adj" fmla="val 10000"/>
            </a:avLst>
          </a:prstGeom>
          <a:solidFill>
            <a:schemeClr val="accent3">
              <a:lumMod val="20000"/>
              <a:lumOff val="80000"/>
            </a:schemeClr>
          </a:solidFill>
          <a:ln w="38100">
            <a:solidFill>
              <a:schemeClr val="accent2"/>
            </a:solidFill>
          </a:ln>
        </p:spPr>
        <p:style>
          <a:lnRef idx="0">
            <a:schemeClr val="accent3">
              <a:hueOff val="0"/>
              <a:satOff val="0"/>
              <a:lumOff val="0"/>
              <a:alphaOff val="0"/>
            </a:schemeClr>
          </a:lnRef>
          <a:fillRef idx="1">
            <a:schemeClr val="accent3">
              <a:tint val="40000"/>
              <a:hueOff val="0"/>
              <a:satOff val="0"/>
              <a:lumOff val="0"/>
              <a:alphaOff val="0"/>
            </a:schemeClr>
          </a:fillRef>
          <a:effectRef idx="0">
            <a:schemeClr val="accent3">
              <a:tint val="40000"/>
              <a:hueOff val="0"/>
              <a:satOff val="0"/>
              <a:lumOff val="0"/>
              <a:alphaOff val="0"/>
            </a:schemeClr>
          </a:effectRef>
          <a:fontRef idx="minor">
            <a:schemeClr val="dk1">
              <a:hueOff val="0"/>
              <a:satOff val="0"/>
              <a:lumOff val="0"/>
              <a:alphaOff val="0"/>
            </a:schemeClr>
          </a:fontRef>
        </p:style>
      </p:sp>
      <p:sp>
        <p:nvSpPr>
          <p:cNvPr id="26" name="Rounded Rectangle 25"/>
          <p:cNvSpPr/>
          <p:nvPr/>
        </p:nvSpPr>
        <p:spPr>
          <a:xfrm>
            <a:off x="571502" y="5819761"/>
            <a:ext cx="17170979" cy="1221120"/>
          </a:xfrm>
          <a:prstGeom prst="roundRect">
            <a:avLst>
              <a:gd name="adj" fmla="val 10000"/>
            </a:avLst>
          </a:prstGeom>
          <a:solidFill>
            <a:schemeClr val="accent3">
              <a:lumMod val="20000"/>
              <a:lumOff val="80000"/>
            </a:schemeClr>
          </a:solidFill>
          <a:ln w="38100">
            <a:solidFill>
              <a:schemeClr val="accent2"/>
            </a:solidFill>
          </a:ln>
        </p:spPr>
        <p:style>
          <a:lnRef idx="0">
            <a:schemeClr val="accent3">
              <a:hueOff val="0"/>
              <a:satOff val="0"/>
              <a:lumOff val="0"/>
              <a:alphaOff val="0"/>
            </a:schemeClr>
          </a:lnRef>
          <a:fillRef idx="1">
            <a:schemeClr val="accent3">
              <a:tint val="40000"/>
              <a:hueOff val="0"/>
              <a:satOff val="0"/>
              <a:lumOff val="0"/>
              <a:alphaOff val="0"/>
            </a:schemeClr>
          </a:fillRef>
          <a:effectRef idx="0">
            <a:schemeClr val="accent3">
              <a:tint val="40000"/>
              <a:hueOff val="0"/>
              <a:satOff val="0"/>
              <a:lumOff val="0"/>
              <a:alphaOff val="0"/>
            </a:schemeClr>
          </a:effectRef>
          <a:fontRef idx="minor">
            <a:schemeClr val="dk1">
              <a:hueOff val="0"/>
              <a:satOff val="0"/>
              <a:lumOff val="0"/>
              <a:alphaOff val="0"/>
            </a:schemeClr>
          </a:fontRef>
        </p:style>
      </p:sp>
      <p:sp>
        <p:nvSpPr>
          <p:cNvPr id="27" name="Freeform 26"/>
          <p:cNvSpPr/>
          <p:nvPr/>
        </p:nvSpPr>
        <p:spPr>
          <a:xfrm>
            <a:off x="1808924" y="5894640"/>
            <a:ext cx="15933556" cy="1071361"/>
          </a:xfrm>
          <a:custGeom>
            <a:avLst/>
            <a:gdLst>
              <a:gd name="connsiteX0" fmla="*/ 0 w 15933556"/>
              <a:gd name="connsiteY0" fmla="*/ 0 h 1071361"/>
              <a:gd name="connsiteX1" fmla="*/ 15933556 w 15933556"/>
              <a:gd name="connsiteY1" fmla="*/ 0 h 1071361"/>
              <a:gd name="connsiteX2" fmla="*/ 15933556 w 15933556"/>
              <a:gd name="connsiteY2" fmla="*/ 1071361 h 1071361"/>
              <a:gd name="connsiteX3" fmla="*/ 0 w 15933556"/>
              <a:gd name="connsiteY3" fmla="*/ 1071361 h 1071361"/>
              <a:gd name="connsiteX4" fmla="*/ 0 w 15933556"/>
              <a:gd name="connsiteY4" fmla="*/ 0 h 10713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3556" h="1071361">
                <a:moveTo>
                  <a:pt x="0" y="0"/>
                </a:moveTo>
                <a:lnTo>
                  <a:pt x="15933556" y="0"/>
                </a:lnTo>
                <a:lnTo>
                  <a:pt x="15933556" y="1071361"/>
                </a:lnTo>
                <a:lnTo>
                  <a:pt x="0" y="10713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3386" tIns="113386" rIns="113386" bIns="113386" numCol="1" spcCol="1270" anchor="ctr" anchorCtr="0">
            <a:noAutofit/>
          </a:bodyPr>
          <a:lstStyle/>
          <a:p>
            <a:pPr lvl="0" defTabSz="844550">
              <a:lnSpc>
                <a:spcPct val="90000"/>
              </a:lnSpc>
              <a:spcBef>
                <a:spcPct val="0"/>
              </a:spcBef>
              <a:spcAft>
                <a:spcPct val="35000"/>
              </a:spcAft>
            </a:pPr>
            <a:r>
              <a:rPr lang="en-US" sz="2400" dirty="0"/>
              <a:t>The physician improved their core competencies and believed that consistent care, particularly during the initial period, was critical in achieving patient compliance. The physician allowed the patient to contact them whenever necessary and ensured that their needs were addressed promptly.</a:t>
            </a:r>
            <a:endParaRPr lang="en-US" sz="2400" dirty="0"/>
          </a:p>
        </p:txBody>
      </p:sp>
      <p:sp>
        <p:nvSpPr>
          <p:cNvPr id="28" name="Rounded Rectangle 27"/>
          <p:cNvSpPr/>
          <p:nvPr/>
        </p:nvSpPr>
        <p:spPr>
          <a:xfrm>
            <a:off x="571502" y="7254241"/>
            <a:ext cx="17170979" cy="1122004"/>
          </a:xfrm>
          <a:prstGeom prst="roundRect">
            <a:avLst>
              <a:gd name="adj" fmla="val 10000"/>
            </a:avLst>
          </a:prstGeom>
          <a:solidFill>
            <a:schemeClr val="accent3">
              <a:lumMod val="20000"/>
              <a:lumOff val="80000"/>
            </a:schemeClr>
          </a:solidFill>
          <a:ln w="38100">
            <a:solidFill>
              <a:schemeClr val="accent2"/>
            </a:solidFill>
          </a:ln>
        </p:spPr>
        <p:style>
          <a:lnRef idx="0">
            <a:schemeClr val="accent3">
              <a:hueOff val="0"/>
              <a:satOff val="0"/>
              <a:lumOff val="0"/>
              <a:alphaOff val="0"/>
            </a:schemeClr>
          </a:lnRef>
          <a:fillRef idx="1">
            <a:schemeClr val="accent3">
              <a:tint val="40000"/>
              <a:hueOff val="0"/>
              <a:satOff val="0"/>
              <a:lumOff val="0"/>
              <a:alphaOff val="0"/>
            </a:schemeClr>
          </a:fillRef>
          <a:effectRef idx="0">
            <a:schemeClr val="accent3">
              <a:tint val="40000"/>
              <a:hueOff val="0"/>
              <a:satOff val="0"/>
              <a:lumOff val="0"/>
              <a:alphaOff val="0"/>
            </a:schemeClr>
          </a:effectRef>
          <a:fontRef idx="minor">
            <a:schemeClr val="dk1">
              <a:hueOff val="0"/>
              <a:satOff val="0"/>
              <a:lumOff val="0"/>
              <a:alphaOff val="0"/>
            </a:schemeClr>
          </a:fontRef>
        </p:style>
      </p:sp>
      <p:sp>
        <p:nvSpPr>
          <p:cNvPr id="29" name="Freeform 28"/>
          <p:cNvSpPr/>
          <p:nvPr/>
        </p:nvSpPr>
        <p:spPr>
          <a:xfrm>
            <a:off x="1808924" y="7279562"/>
            <a:ext cx="15933556" cy="1071361"/>
          </a:xfrm>
          <a:custGeom>
            <a:avLst/>
            <a:gdLst>
              <a:gd name="connsiteX0" fmla="*/ 0 w 15933556"/>
              <a:gd name="connsiteY0" fmla="*/ 0 h 1071361"/>
              <a:gd name="connsiteX1" fmla="*/ 15933556 w 15933556"/>
              <a:gd name="connsiteY1" fmla="*/ 0 h 1071361"/>
              <a:gd name="connsiteX2" fmla="*/ 15933556 w 15933556"/>
              <a:gd name="connsiteY2" fmla="*/ 1071361 h 1071361"/>
              <a:gd name="connsiteX3" fmla="*/ 0 w 15933556"/>
              <a:gd name="connsiteY3" fmla="*/ 1071361 h 1071361"/>
              <a:gd name="connsiteX4" fmla="*/ 0 w 15933556"/>
              <a:gd name="connsiteY4" fmla="*/ 0 h 10713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3556" h="1071361">
                <a:moveTo>
                  <a:pt x="0" y="0"/>
                </a:moveTo>
                <a:lnTo>
                  <a:pt x="15933556" y="0"/>
                </a:lnTo>
                <a:lnTo>
                  <a:pt x="15933556" y="1071361"/>
                </a:lnTo>
                <a:lnTo>
                  <a:pt x="0" y="10713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3386" tIns="113386" rIns="113386" bIns="113386" numCol="1" spcCol="1270" anchor="ctr" anchorCtr="0">
            <a:noAutofit/>
          </a:bodyPr>
          <a:lstStyle/>
          <a:p>
            <a:pPr lvl="0" defTabSz="844550">
              <a:lnSpc>
                <a:spcPct val="90000"/>
              </a:lnSpc>
              <a:spcBef>
                <a:spcPct val="0"/>
              </a:spcBef>
              <a:spcAft>
                <a:spcPct val="35000"/>
              </a:spcAft>
            </a:pPr>
            <a:r>
              <a:rPr lang="en-US" sz="2400" dirty="0"/>
              <a:t>The focus was on sustaining attention, clarity, and curiosity during each encounter to reduce rumination and emotional reactivity. The discipline was infectious, as Mrs. D also improved her mindfulness skills.</a:t>
            </a:r>
            <a:endParaRPr lang="en-US" sz="2400" dirty="0"/>
          </a:p>
        </p:txBody>
      </p:sp>
      <p:sp>
        <p:nvSpPr>
          <p:cNvPr id="33" name="Freeform 32"/>
          <p:cNvSpPr/>
          <p:nvPr/>
        </p:nvSpPr>
        <p:spPr>
          <a:xfrm>
            <a:off x="1808924" y="4487872"/>
            <a:ext cx="15933556" cy="1071361"/>
          </a:xfrm>
          <a:custGeom>
            <a:avLst/>
            <a:gdLst>
              <a:gd name="connsiteX0" fmla="*/ 0 w 15933556"/>
              <a:gd name="connsiteY0" fmla="*/ 0 h 1071361"/>
              <a:gd name="connsiteX1" fmla="*/ 15933556 w 15933556"/>
              <a:gd name="connsiteY1" fmla="*/ 0 h 1071361"/>
              <a:gd name="connsiteX2" fmla="*/ 15933556 w 15933556"/>
              <a:gd name="connsiteY2" fmla="*/ 1071361 h 1071361"/>
              <a:gd name="connsiteX3" fmla="*/ 0 w 15933556"/>
              <a:gd name="connsiteY3" fmla="*/ 1071361 h 1071361"/>
              <a:gd name="connsiteX4" fmla="*/ 0 w 15933556"/>
              <a:gd name="connsiteY4" fmla="*/ 0 h 10713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3556" h="1071361">
                <a:moveTo>
                  <a:pt x="0" y="0"/>
                </a:moveTo>
                <a:lnTo>
                  <a:pt x="15933556" y="0"/>
                </a:lnTo>
                <a:lnTo>
                  <a:pt x="15933556" y="1071361"/>
                </a:lnTo>
                <a:lnTo>
                  <a:pt x="0" y="10713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3386" tIns="113386" rIns="113386" bIns="113386" numCol="1" spcCol="1270" anchor="ctr" anchorCtr="0">
            <a:noAutofit/>
          </a:bodyPr>
          <a:lstStyle/>
          <a:p>
            <a:pPr lvl="0" defTabSz="844550">
              <a:lnSpc>
                <a:spcPct val="90000"/>
              </a:lnSpc>
              <a:spcBef>
                <a:spcPct val="0"/>
              </a:spcBef>
              <a:spcAft>
                <a:spcPct val="35000"/>
              </a:spcAft>
            </a:pPr>
            <a:r>
              <a:rPr lang="en-US" sz="2400" dirty="0"/>
              <a:t>Compliance was achieved with core competencies. Knowledge, assessment skills, and the relationship built were helpful in this behavior change. After reviewing her reports, the fatty liver reversal and behavior change were prioritized as the first steps of management.</a:t>
            </a:r>
            <a:endParaRPr lang="en-US" sz="2400" dirty="0"/>
          </a:p>
        </p:txBody>
      </p:sp>
      <p:sp>
        <p:nvSpPr>
          <p:cNvPr id="8" name="Rectangle 7" descr="Captain"/>
          <p:cNvSpPr/>
          <p:nvPr/>
        </p:nvSpPr>
        <p:spPr>
          <a:xfrm>
            <a:off x="736759" y="3273289"/>
            <a:ext cx="937058" cy="937058"/>
          </a:xfrm>
          <a:prstGeom prst="rect">
            <a:avLst/>
          </a:prstGeom>
          <a:blipFill>
            <a:blip r:embed="rId6">
              <a:extLst>
                <a:ext uri="{BEBA8EAE-BF5A-486C-A8C5-ECC9F3942E4B}">
                  <a14:imgProps xmlns:a14="http://schemas.microsoft.com/office/drawing/2010/main">
                    <a14:imgLayer r:embed="rId7">
                      <a14:imgEffect>
                        <a14:colorTemperature colorTemp="4700"/>
                      </a14:imgEffect>
                      <a14:imgEffect>
                        <a14:brightnessContrast bright="-20000" contrast="40000"/>
                      </a14:imgEffect>
                    </a14:imgLayer>
                  </a14:imgProps>
                </a:ext>
                <a:ext uri="{28A0092B-C50C-407E-A947-70E740481C1C}">
                  <a14:useLocalDpi xmlns:a14="http://schemas.microsoft.com/office/drawing/2010/main" val="0"/>
                </a:ext>
                <a:ext uri="{96DAC541-7B7A-43D3-8B79-37D633B846F1}">
                  <asvg:svgBlip xmlns:asvg="http://schemas.microsoft.com/office/drawing/2016/SVG/main" xmlns:dgm="http://schemas.openxmlformats.org/drawingml/2006/diagram" xmlns="" r:embed="rId8"/>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11" name="Rectangle 10" descr="Diploma Roll"/>
          <p:cNvSpPr/>
          <p:nvPr/>
        </p:nvSpPr>
        <p:spPr>
          <a:xfrm>
            <a:off x="736759" y="4549046"/>
            <a:ext cx="937058" cy="937058"/>
          </a:xfrm>
          <a:prstGeom prst="rect">
            <a:avLst/>
          </a:prstGeom>
          <a:blipFill>
            <a:blip r:embed="rId9">
              <a:extLst>
                <a:ext uri="{BEBA8EAE-BF5A-486C-A8C5-ECC9F3942E4B}">
                  <a14:imgProps xmlns:a14="http://schemas.microsoft.com/office/drawing/2010/main">
                    <a14:imgLayer r:embed="rId10">
                      <a14:imgEffect>
                        <a14:colorTemperature colorTemp="4700"/>
                      </a14:imgEffect>
                      <a14:imgEffect>
                        <a14:brightnessContrast bright="-20000" contrast="40000"/>
                      </a14:imgEffect>
                    </a14:imgLayer>
                  </a14:imgProps>
                </a:ext>
                <a:ext uri="{28A0092B-C50C-407E-A947-70E740481C1C}">
                  <a14:useLocalDpi xmlns:a14="http://schemas.microsoft.com/office/drawing/2010/main" val="0"/>
                </a:ext>
                <a:ext uri="{96DAC541-7B7A-43D3-8B79-37D633B846F1}">
                  <asvg:svgBlip xmlns:asvg="http://schemas.microsoft.com/office/drawing/2016/SVG/main" xmlns:dgm="http://schemas.openxmlformats.org/drawingml/2006/diagram" xmlns="" r:embed="rId11"/>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15" name="Rectangle 14" descr="Doctor"/>
          <p:cNvSpPr/>
          <p:nvPr/>
        </p:nvSpPr>
        <p:spPr>
          <a:xfrm>
            <a:off x="736759" y="5963513"/>
            <a:ext cx="937058" cy="937058"/>
          </a:xfrm>
          <a:prstGeom prst="rect">
            <a:avLst/>
          </a:prstGeom>
          <a:blipFill>
            <a:blip r:embed="rId12">
              <a:extLst>
                <a:ext uri="{BEBA8EAE-BF5A-486C-A8C5-ECC9F3942E4B}">
                  <a14:imgProps xmlns:a14="http://schemas.microsoft.com/office/drawing/2010/main">
                    <a14:imgLayer r:embed="rId13">
                      <a14:imgEffect>
                        <a14:colorTemperature colorTemp="4700"/>
                      </a14:imgEffect>
                      <a14:imgEffect>
                        <a14:brightnessContrast bright="-20000" contrast="40000"/>
                      </a14:imgEffect>
                    </a14:imgLayer>
                  </a14:imgProps>
                </a:ext>
                <a:ext uri="{28A0092B-C50C-407E-A947-70E740481C1C}">
                  <a14:useLocalDpi xmlns:a14="http://schemas.microsoft.com/office/drawing/2010/main" val="0"/>
                </a:ext>
                <a:ext uri="{96DAC541-7B7A-43D3-8B79-37D633B846F1}">
                  <asvg:svgBlip xmlns:asvg="http://schemas.microsoft.com/office/drawing/2016/SVG/main" xmlns:dgm="http://schemas.openxmlformats.org/drawingml/2006/diagram" xmlns="" r:embed="rId14"/>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18" name="Rectangle 17" descr="Eyes"/>
          <p:cNvSpPr/>
          <p:nvPr/>
        </p:nvSpPr>
        <p:spPr>
          <a:xfrm>
            <a:off x="736759" y="7315986"/>
            <a:ext cx="937058" cy="937058"/>
          </a:xfrm>
          <a:prstGeom prst="rect">
            <a:avLst/>
          </a:prstGeom>
          <a:blipFill>
            <a:blip r:embed="rId15">
              <a:extLst>
                <a:ext uri="{BEBA8EAE-BF5A-486C-A8C5-ECC9F3942E4B}">
                  <a14:imgProps xmlns:a14="http://schemas.microsoft.com/office/drawing/2010/main">
                    <a14:imgLayer r:embed="rId16">
                      <a14:imgEffect>
                        <a14:colorTemperature colorTemp="4700"/>
                      </a14:imgEffect>
                      <a14:imgEffect>
                        <a14:brightnessContrast bright="-20000" contrast="40000"/>
                      </a14:imgEffect>
                    </a14:imgLayer>
                  </a14:imgProps>
                </a:ext>
                <a:ext uri="{28A0092B-C50C-407E-A947-70E740481C1C}">
                  <a14:useLocalDpi xmlns:a14="http://schemas.microsoft.com/office/drawing/2010/main" val="0"/>
                </a:ext>
                <a:ext uri="{96DAC541-7B7A-43D3-8B79-37D633B846F1}">
                  <asvg:svgBlip xmlns:asvg="http://schemas.microsoft.com/office/drawing/2016/SVG/main" xmlns:dgm="http://schemas.openxmlformats.org/drawingml/2006/diagram" xmlns="" r:embed="rId17"/>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Tree>
    <p:extLst>
      <p:ext uri="{BB962C8B-B14F-4D97-AF65-F5344CB8AC3E}">
        <p14:creationId xmlns:p14="http://schemas.microsoft.com/office/powerpoint/2010/main" val="1404842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2" y="330750"/>
            <a:ext cx="18313979" cy="1257300"/>
          </a:xfrm>
        </p:spPr>
        <p:txBody>
          <a:bodyPr>
            <a:normAutofit/>
          </a:bodyPr>
          <a:lstStyle/>
          <a:p>
            <a:r>
              <a:rPr lang="en-US" dirty="0"/>
              <a:t>Case Study: Let’s Treat the Patient, Not the Lab Values</a:t>
            </a:r>
          </a:p>
        </p:txBody>
      </p:sp>
      <p:sp>
        <p:nvSpPr>
          <p:cNvPr id="32" name="Text Placeholder 3">
            <a:extLst>
              <a:ext uri="{FF2B5EF4-FFF2-40B4-BE49-F238E27FC236}">
                <a16:creationId xmlns:a16="http://schemas.microsoft.com/office/drawing/2014/main" xmlns="" id="{60ED6FB4-563C-8F8A-283C-0E5FD60CB107}"/>
              </a:ext>
            </a:extLst>
          </p:cNvPr>
          <p:cNvSpPr>
            <a:spLocks noGrp="1"/>
          </p:cNvSpPr>
          <p:nvPr>
            <p:ph type="body" sz="quarter" idx="10"/>
          </p:nvPr>
        </p:nvSpPr>
        <p:spPr>
          <a:xfrm>
            <a:off x="574390" y="9745267"/>
            <a:ext cx="17168091" cy="384128"/>
          </a:xfrm>
        </p:spPr>
        <p:txBody>
          <a:bodyPr/>
          <a:lstStyle/>
          <a:p>
            <a:endParaRPr lang="en-US"/>
          </a:p>
        </p:txBody>
      </p:sp>
      <p:sp>
        <p:nvSpPr>
          <p:cNvPr id="3" name="Rounded Rectangle 2"/>
          <p:cNvSpPr/>
          <p:nvPr/>
        </p:nvSpPr>
        <p:spPr>
          <a:xfrm>
            <a:off x="571502" y="1831314"/>
            <a:ext cx="17170979" cy="1071361"/>
          </a:xfrm>
          <a:prstGeom prst="roundRect">
            <a:avLst>
              <a:gd name="adj" fmla="val 10000"/>
            </a:avLst>
          </a:prstGeom>
          <a:noFill/>
          <a:ln w="38100">
            <a:solidFill>
              <a:schemeClr val="accent2"/>
            </a:solidFill>
          </a:ln>
        </p:spPr>
        <p:style>
          <a:lnRef idx="0">
            <a:schemeClr val="accent3">
              <a:hueOff val="0"/>
              <a:satOff val="0"/>
              <a:lumOff val="0"/>
              <a:alphaOff val="0"/>
            </a:schemeClr>
          </a:lnRef>
          <a:fillRef idx="1">
            <a:schemeClr val="accent3">
              <a:tint val="40000"/>
              <a:hueOff val="0"/>
              <a:satOff val="0"/>
              <a:lumOff val="0"/>
              <a:alphaOff val="0"/>
            </a:schemeClr>
          </a:fillRef>
          <a:effectRef idx="0">
            <a:schemeClr val="accent3">
              <a:tint val="40000"/>
              <a:hueOff val="0"/>
              <a:satOff val="0"/>
              <a:lumOff val="0"/>
              <a:alphaOff val="0"/>
            </a:schemeClr>
          </a:effectRef>
          <a:fontRef idx="minor">
            <a:schemeClr val="dk1">
              <a:hueOff val="0"/>
              <a:satOff val="0"/>
              <a:lumOff val="0"/>
              <a:alphaOff val="0"/>
            </a:schemeClr>
          </a:fontRef>
        </p:style>
      </p:sp>
      <p:sp>
        <p:nvSpPr>
          <p:cNvPr id="4" name="Rectangle 3" descr="Checkmark"/>
          <p:cNvSpPr/>
          <p:nvPr/>
        </p:nvSpPr>
        <p:spPr>
          <a:xfrm>
            <a:off x="719264" y="1896046"/>
            <a:ext cx="941896" cy="941896"/>
          </a:xfrm>
          <a:prstGeom prst="rect">
            <a:avLst/>
          </a:prstGeom>
          <a:blipFill>
            <a:blip r:embed="rId3">
              <a:extLst>
                <a:ext uri="{BEBA8EAE-BF5A-486C-A8C5-ECC9F3942E4B}">
                  <a14:imgProps xmlns:a14="http://schemas.microsoft.com/office/drawing/2010/main">
                    <a14:imgLayer r:embed="rId4">
                      <a14:imgEffect>
                        <a14:colorTemperature colorTemp="4700"/>
                      </a14:imgEffect>
                      <a14:imgEffect>
                        <a14:brightnessContrast bright="-20000" contrast="40000"/>
                      </a14:imgEffect>
                    </a14:imgLayer>
                  </a14:imgProps>
                </a:ext>
                <a:ext uri="{28A0092B-C50C-407E-A947-70E740481C1C}">
                  <a14:useLocalDpi xmlns:a14="http://schemas.microsoft.com/office/drawing/2010/main" val="0"/>
                </a:ext>
                <a:ext uri="{96DAC541-7B7A-43D3-8B79-37D633B846F1}">
                  <asvg:svgBlip xmlns:asvg="http://schemas.microsoft.com/office/drawing/2016/SVG/main" xmlns:dgm="http://schemas.openxmlformats.org/drawingml/2006/diagram" xmlns="" r:embed="rId5"/>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5" name="Rounded Rectangle 4"/>
          <p:cNvSpPr/>
          <p:nvPr/>
        </p:nvSpPr>
        <p:spPr>
          <a:xfrm>
            <a:off x="1808924" y="1831314"/>
            <a:ext cx="15933556" cy="1071361"/>
          </a:xfrm>
          <a:prstGeom prst="roundRect">
            <a:avLst/>
          </a:pr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3386" tIns="113386" rIns="113386" bIns="113386" numCol="1" spcCol="1270" anchor="ctr" anchorCtr="0">
            <a:noAutofit/>
          </a:bodyPr>
          <a:lstStyle/>
          <a:p>
            <a:pPr lvl="0" algn="ctr" defTabSz="2133600">
              <a:lnSpc>
                <a:spcPct val="90000"/>
              </a:lnSpc>
              <a:spcBef>
                <a:spcPct val="0"/>
              </a:spcBef>
              <a:spcAft>
                <a:spcPct val="35000"/>
              </a:spcAft>
            </a:pPr>
            <a:r>
              <a:rPr lang="en-US" sz="4800" b="1" kern="1200" dirty="0">
                <a:solidFill>
                  <a:schemeClr val="bg1"/>
                </a:solidFill>
              </a:rPr>
              <a:t>Next steps</a:t>
            </a:r>
            <a:endParaRPr lang="en-US" sz="4800" kern="1200" dirty="0">
              <a:solidFill>
                <a:schemeClr val="bg1"/>
              </a:solidFill>
            </a:endParaRPr>
          </a:p>
        </p:txBody>
      </p:sp>
      <p:sp>
        <p:nvSpPr>
          <p:cNvPr id="6" name="Rounded Rectangle 5"/>
          <p:cNvSpPr/>
          <p:nvPr/>
        </p:nvSpPr>
        <p:spPr>
          <a:xfrm>
            <a:off x="571502" y="3170516"/>
            <a:ext cx="17170979" cy="1071361"/>
          </a:xfrm>
          <a:prstGeom prst="roundRect">
            <a:avLst>
              <a:gd name="adj" fmla="val 10000"/>
            </a:avLst>
          </a:prstGeom>
          <a:solidFill>
            <a:schemeClr val="accent3">
              <a:lumMod val="20000"/>
              <a:lumOff val="80000"/>
            </a:schemeClr>
          </a:solidFill>
          <a:ln w="38100">
            <a:solidFill>
              <a:schemeClr val="accent2"/>
            </a:solidFill>
          </a:ln>
        </p:spPr>
        <p:style>
          <a:lnRef idx="0">
            <a:schemeClr val="accent3">
              <a:hueOff val="0"/>
              <a:satOff val="0"/>
              <a:lumOff val="0"/>
              <a:alphaOff val="0"/>
            </a:schemeClr>
          </a:lnRef>
          <a:fillRef idx="1">
            <a:schemeClr val="accent3">
              <a:tint val="40000"/>
              <a:hueOff val="0"/>
              <a:satOff val="0"/>
              <a:lumOff val="0"/>
              <a:alphaOff val="0"/>
            </a:schemeClr>
          </a:fillRef>
          <a:effectRef idx="0">
            <a:schemeClr val="accent3">
              <a:tint val="40000"/>
              <a:hueOff val="0"/>
              <a:satOff val="0"/>
              <a:lumOff val="0"/>
              <a:alphaOff val="0"/>
            </a:schemeClr>
          </a:effectRef>
          <a:fontRef idx="minor">
            <a:schemeClr val="dk1">
              <a:hueOff val="0"/>
              <a:satOff val="0"/>
              <a:lumOff val="0"/>
              <a:alphaOff val="0"/>
            </a:schemeClr>
          </a:fontRef>
        </p:style>
      </p:sp>
      <p:sp>
        <p:nvSpPr>
          <p:cNvPr id="7" name="Rectangle 6" descr="Medicine"/>
          <p:cNvSpPr/>
          <p:nvPr/>
        </p:nvSpPr>
        <p:spPr>
          <a:xfrm>
            <a:off x="719264" y="3235248"/>
            <a:ext cx="941896" cy="941896"/>
          </a:xfrm>
          <a:prstGeom prst="rect">
            <a:avLst/>
          </a:prstGeom>
          <a:blipFill>
            <a:blip r:embed="rId6">
              <a:extLst>
                <a:ext uri="{BEBA8EAE-BF5A-486C-A8C5-ECC9F3942E4B}">
                  <a14:imgProps xmlns:a14="http://schemas.microsoft.com/office/drawing/2010/main">
                    <a14:imgLayer r:embed="rId7">
                      <a14:imgEffect>
                        <a14:colorTemperature colorTemp="4700"/>
                      </a14:imgEffect>
                      <a14:imgEffect>
                        <a14:brightnessContrast bright="-20000" contrast="40000"/>
                      </a14:imgEffect>
                    </a14:imgLayer>
                  </a14:imgProps>
                </a:ext>
                <a:ext uri="{28A0092B-C50C-407E-A947-70E740481C1C}">
                  <a14:useLocalDpi xmlns:a14="http://schemas.microsoft.com/office/drawing/2010/main" val="0"/>
                </a:ext>
                <a:ext uri="{96DAC541-7B7A-43D3-8B79-37D633B846F1}">
                  <asvg:svgBlip xmlns:asvg="http://schemas.microsoft.com/office/drawing/2016/SVG/main" xmlns:dgm="http://schemas.openxmlformats.org/drawingml/2006/diagram" xmlns="" r:embed="rId8"/>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8" name="Freeform 7"/>
          <p:cNvSpPr/>
          <p:nvPr/>
        </p:nvSpPr>
        <p:spPr>
          <a:xfrm>
            <a:off x="1808924" y="3170516"/>
            <a:ext cx="15933556" cy="1071361"/>
          </a:xfrm>
          <a:custGeom>
            <a:avLst/>
            <a:gdLst>
              <a:gd name="connsiteX0" fmla="*/ 0 w 15933556"/>
              <a:gd name="connsiteY0" fmla="*/ 0 h 1071361"/>
              <a:gd name="connsiteX1" fmla="*/ 15933556 w 15933556"/>
              <a:gd name="connsiteY1" fmla="*/ 0 h 1071361"/>
              <a:gd name="connsiteX2" fmla="*/ 15933556 w 15933556"/>
              <a:gd name="connsiteY2" fmla="*/ 1071361 h 1071361"/>
              <a:gd name="connsiteX3" fmla="*/ 0 w 15933556"/>
              <a:gd name="connsiteY3" fmla="*/ 1071361 h 1071361"/>
              <a:gd name="connsiteX4" fmla="*/ 0 w 15933556"/>
              <a:gd name="connsiteY4" fmla="*/ 0 h 10713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3556" h="1071361">
                <a:moveTo>
                  <a:pt x="0" y="0"/>
                </a:moveTo>
                <a:lnTo>
                  <a:pt x="15933556" y="0"/>
                </a:lnTo>
                <a:lnTo>
                  <a:pt x="15933556" y="1071361"/>
                </a:lnTo>
                <a:lnTo>
                  <a:pt x="0" y="10713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3386" tIns="113386" rIns="113386" bIns="113386" numCol="1" spcCol="1270" anchor="ctr" anchorCtr="0">
            <a:noAutofit/>
          </a:bodyPr>
          <a:lstStyle/>
          <a:p>
            <a:pPr lvl="0" algn="l" defTabSz="844550">
              <a:lnSpc>
                <a:spcPct val="90000"/>
              </a:lnSpc>
              <a:spcBef>
                <a:spcPct val="0"/>
              </a:spcBef>
              <a:spcAft>
                <a:spcPct val="35000"/>
              </a:spcAft>
            </a:pPr>
            <a:r>
              <a:rPr lang="en-US" sz="2400" b="0" i="0" u="none" kern="1200" dirty="0"/>
              <a:t>To assess the medication requirements for the patient, it is suggested that the antihypertensives, statins, and aspirin be discontinued while monitoring vital signs due to the altered metabolism</a:t>
            </a:r>
            <a:endParaRPr lang="en-US" sz="2400" kern="1200" dirty="0"/>
          </a:p>
        </p:txBody>
      </p:sp>
      <p:sp>
        <p:nvSpPr>
          <p:cNvPr id="9" name="Rounded Rectangle 8"/>
          <p:cNvSpPr/>
          <p:nvPr/>
        </p:nvSpPr>
        <p:spPr>
          <a:xfrm>
            <a:off x="571502" y="4509718"/>
            <a:ext cx="17170979" cy="1071361"/>
          </a:xfrm>
          <a:prstGeom prst="roundRect">
            <a:avLst>
              <a:gd name="adj" fmla="val 10000"/>
            </a:avLst>
          </a:prstGeom>
          <a:noFill/>
          <a:ln w="38100">
            <a:solidFill>
              <a:schemeClr val="accent2"/>
            </a:solidFill>
          </a:ln>
        </p:spPr>
        <p:style>
          <a:lnRef idx="0">
            <a:schemeClr val="accent3">
              <a:hueOff val="0"/>
              <a:satOff val="0"/>
              <a:lumOff val="0"/>
              <a:alphaOff val="0"/>
            </a:schemeClr>
          </a:lnRef>
          <a:fillRef idx="1">
            <a:schemeClr val="accent3">
              <a:tint val="40000"/>
              <a:hueOff val="0"/>
              <a:satOff val="0"/>
              <a:lumOff val="0"/>
              <a:alphaOff val="0"/>
            </a:schemeClr>
          </a:fillRef>
          <a:effectRef idx="0">
            <a:schemeClr val="accent3">
              <a:tint val="40000"/>
              <a:hueOff val="0"/>
              <a:satOff val="0"/>
              <a:lumOff val="0"/>
              <a:alphaOff val="0"/>
            </a:schemeClr>
          </a:effectRef>
          <a:fontRef idx="minor">
            <a:schemeClr val="dk1">
              <a:hueOff val="0"/>
              <a:satOff val="0"/>
              <a:lumOff val="0"/>
              <a:alphaOff val="0"/>
            </a:schemeClr>
          </a:fontRef>
        </p:style>
      </p:sp>
      <p:sp>
        <p:nvSpPr>
          <p:cNvPr id="10" name="Rectangle 9" descr="Head with Gears"/>
          <p:cNvSpPr/>
          <p:nvPr/>
        </p:nvSpPr>
        <p:spPr>
          <a:xfrm>
            <a:off x="719264" y="4574450"/>
            <a:ext cx="941896" cy="941896"/>
          </a:xfrm>
          <a:prstGeom prst="rect">
            <a:avLst/>
          </a:prstGeom>
          <a:blipFill>
            <a:blip r:embed="rId9">
              <a:extLst>
                <a:ext uri="{BEBA8EAE-BF5A-486C-A8C5-ECC9F3942E4B}">
                  <a14:imgProps xmlns:a14="http://schemas.microsoft.com/office/drawing/2010/main">
                    <a14:imgLayer r:embed="rId10">
                      <a14:imgEffect>
                        <a14:colorTemperature colorTemp="4700"/>
                      </a14:imgEffect>
                      <a14:imgEffect>
                        <a14:brightnessContrast bright="-20000" contrast="40000"/>
                      </a14:imgEffect>
                    </a14:imgLayer>
                  </a14:imgProps>
                </a:ext>
                <a:ext uri="{28A0092B-C50C-407E-A947-70E740481C1C}">
                  <a14:useLocalDpi xmlns:a14="http://schemas.microsoft.com/office/drawing/2010/main" val="0"/>
                </a:ext>
                <a:ext uri="{96DAC541-7B7A-43D3-8B79-37D633B846F1}">
                  <asvg:svgBlip xmlns:asvg="http://schemas.microsoft.com/office/drawing/2016/SVG/main" xmlns:dgm="http://schemas.openxmlformats.org/drawingml/2006/diagram" xmlns="" r:embed="rId11"/>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11" name="Rounded Rectangle 10"/>
          <p:cNvSpPr/>
          <p:nvPr/>
        </p:nvSpPr>
        <p:spPr>
          <a:xfrm>
            <a:off x="1808924" y="4509718"/>
            <a:ext cx="15933556" cy="1071361"/>
          </a:xfrm>
          <a:prstGeom prst="roundRect">
            <a:avLst/>
          </a:prstGeom>
          <a:no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3386" tIns="113386" rIns="113386" bIns="113386" numCol="1" spcCol="1270" anchor="ctr" anchorCtr="0">
            <a:noAutofit/>
          </a:bodyPr>
          <a:lstStyle/>
          <a:p>
            <a:pPr lvl="0" algn="ctr" defTabSz="2133600">
              <a:lnSpc>
                <a:spcPct val="90000"/>
              </a:lnSpc>
              <a:spcBef>
                <a:spcPct val="0"/>
              </a:spcBef>
              <a:spcAft>
                <a:spcPct val="35000"/>
              </a:spcAft>
            </a:pPr>
            <a:r>
              <a:rPr lang="en-US" sz="4800" b="1" kern="1200" dirty="0">
                <a:solidFill>
                  <a:schemeClr val="bg1"/>
                </a:solidFill>
              </a:rPr>
              <a:t>Lessons learned</a:t>
            </a:r>
            <a:endParaRPr lang="en-US" sz="4800" kern="1200" dirty="0">
              <a:solidFill>
                <a:schemeClr val="bg1"/>
              </a:solidFill>
            </a:endParaRPr>
          </a:p>
        </p:txBody>
      </p:sp>
      <p:sp>
        <p:nvSpPr>
          <p:cNvPr id="13" name="Rounded Rectangle 12"/>
          <p:cNvSpPr/>
          <p:nvPr/>
        </p:nvSpPr>
        <p:spPr>
          <a:xfrm>
            <a:off x="571502" y="5848920"/>
            <a:ext cx="17170979" cy="1071361"/>
          </a:xfrm>
          <a:prstGeom prst="roundRect">
            <a:avLst>
              <a:gd name="adj" fmla="val 10000"/>
            </a:avLst>
          </a:prstGeom>
          <a:solidFill>
            <a:schemeClr val="accent3">
              <a:lumMod val="20000"/>
              <a:lumOff val="80000"/>
            </a:schemeClr>
          </a:solidFill>
          <a:ln w="38100">
            <a:solidFill>
              <a:schemeClr val="accent2"/>
            </a:solidFill>
          </a:ln>
        </p:spPr>
        <p:style>
          <a:lnRef idx="0">
            <a:schemeClr val="accent3">
              <a:hueOff val="0"/>
              <a:satOff val="0"/>
              <a:lumOff val="0"/>
              <a:alphaOff val="0"/>
            </a:schemeClr>
          </a:lnRef>
          <a:fillRef idx="1">
            <a:schemeClr val="accent3">
              <a:tint val="40000"/>
              <a:hueOff val="0"/>
              <a:satOff val="0"/>
              <a:lumOff val="0"/>
              <a:alphaOff val="0"/>
            </a:schemeClr>
          </a:fillRef>
          <a:effectRef idx="0">
            <a:schemeClr val="accent3">
              <a:tint val="40000"/>
              <a:hueOff val="0"/>
              <a:satOff val="0"/>
              <a:lumOff val="0"/>
              <a:alphaOff val="0"/>
            </a:schemeClr>
          </a:effectRef>
          <a:fontRef idx="minor">
            <a:schemeClr val="dk1">
              <a:hueOff val="0"/>
              <a:satOff val="0"/>
              <a:lumOff val="0"/>
              <a:alphaOff val="0"/>
            </a:schemeClr>
          </a:fontRef>
        </p:style>
      </p:sp>
      <p:sp>
        <p:nvSpPr>
          <p:cNvPr id="15" name="Rectangle 14" descr="Medical"/>
          <p:cNvSpPr/>
          <p:nvPr/>
        </p:nvSpPr>
        <p:spPr>
          <a:xfrm>
            <a:off x="719264" y="5913652"/>
            <a:ext cx="941896" cy="941896"/>
          </a:xfrm>
          <a:prstGeom prst="rect">
            <a:avLst/>
          </a:prstGeom>
          <a:blipFill>
            <a:blip r:embed="rId12">
              <a:extLst>
                <a:ext uri="{BEBA8EAE-BF5A-486C-A8C5-ECC9F3942E4B}">
                  <a14:imgProps xmlns:a14="http://schemas.microsoft.com/office/drawing/2010/main">
                    <a14:imgLayer r:embed="rId13">
                      <a14:imgEffect>
                        <a14:colorTemperature colorTemp="4700"/>
                      </a14:imgEffect>
                      <a14:imgEffect>
                        <a14:brightnessContrast bright="-20000" contrast="40000"/>
                      </a14:imgEffect>
                    </a14:imgLayer>
                  </a14:imgProps>
                </a:ext>
                <a:ext uri="{28A0092B-C50C-407E-A947-70E740481C1C}">
                  <a14:useLocalDpi xmlns:a14="http://schemas.microsoft.com/office/drawing/2010/main" val="0"/>
                </a:ext>
                <a:ext uri="{96DAC541-7B7A-43D3-8B79-37D633B846F1}">
                  <asvg:svgBlip xmlns:asvg="http://schemas.microsoft.com/office/drawing/2016/SVG/main" xmlns:dgm="http://schemas.openxmlformats.org/drawingml/2006/diagram" xmlns="" r:embed="rId14"/>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16" name="Freeform 15"/>
          <p:cNvSpPr/>
          <p:nvPr/>
        </p:nvSpPr>
        <p:spPr>
          <a:xfrm>
            <a:off x="1808924" y="5848920"/>
            <a:ext cx="15933556" cy="1071361"/>
          </a:xfrm>
          <a:custGeom>
            <a:avLst/>
            <a:gdLst>
              <a:gd name="connsiteX0" fmla="*/ 0 w 15933556"/>
              <a:gd name="connsiteY0" fmla="*/ 0 h 1071361"/>
              <a:gd name="connsiteX1" fmla="*/ 15933556 w 15933556"/>
              <a:gd name="connsiteY1" fmla="*/ 0 h 1071361"/>
              <a:gd name="connsiteX2" fmla="*/ 15933556 w 15933556"/>
              <a:gd name="connsiteY2" fmla="*/ 1071361 h 1071361"/>
              <a:gd name="connsiteX3" fmla="*/ 0 w 15933556"/>
              <a:gd name="connsiteY3" fmla="*/ 1071361 h 1071361"/>
              <a:gd name="connsiteX4" fmla="*/ 0 w 15933556"/>
              <a:gd name="connsiteY4" fmla="*/ 0 h 10713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3556" h="1071361">
                <a:moveTo>
                  <a:pt x="0" y="0"/>
                </a:moveTo>
                <a:lnTo>
                  <a:pt x="15933556" y="0"/>
                </a:lnTo>
                <a:lnTo>
                  <a:pt x="15933556" y="1071361"/>
                </a:lnTo>
                <a:lnTo>
                  <a:pt x="0" y="10713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3386" tIns="113386" rIns="113386" bIns="113386" numCol="1" spcCol="1270" anchor="ctr" anchorCtr="0">
            <a:noAutofit/>
          </a:bodyPr>
          <a:lstStyle/>
          <a:p>
            <a:pPr lvl="0" algn="l" defTabSz="844550">
              <a:lnSpc>
                <a:spcPct val="90000"/>
              </a:lnSpc>
              <a:spcBef>
                <a:spcPct val="0"/>
              </a:spcBef>
              <a:spcAft>
                <a:spcPct val="35000"/>
              </a:spcAft>
            </a:pPr>
            <a:r>
              <a:rPr lang="en-US" sz="2400" kern="1200"/>
              <a:t>Lifestyle medicine is complete health restoration; it can be practiced anywhere, anytime, with anyone</a:t>
            </a:r>
          </a:p>
        </p:txBody>
      </p:sp>
      <p:sp>
        <p:nvSpPr>
          <p:cNvPr id="17" name="Rounded Rectangle 16"/>
          <p:cNvSpPr/>
          <p:nvPr/>
        </p:nvSpPr>
        <p:spPr>
          <a:xfrm>
            <a:off x="571502" y="7162801"/>
            <a:ext cx="17170979" cy="1122004"/>
          </a:xfrm>
          <a:prstGeom prst="roundRect">
            <a:avLst>
              <a:gd name="adj" fmla="val 10000"/>
            </a:avLst>
          </a:prstGeom>
          <a:solidFill>
            <a:schemeClr val="accent3">
              <a:lumMod val="20000"/>
              <a:lumOff val="80000"/>
            </a:schemeClr>
          </a:solidFill>
          <a:ln w="38100">
            <a:solidFill>
              <a:schemeClr val="accent2"/>
            </a:solidFill>
          </a:ln>
        </p:spPr>
        <p:style>
          <a:lnRef idx="0">
            <a:schemeClr val="accent3">
              <a:hueOff val="0"/>
              <a:satOff val="0"/>
              <a:lumOff val="0"/>
              <a:alphaOff val="0"/>
            </a:schemeClr>
          </a:lnRef>
          <a:fillRef idx="1">
            <a:schemeClr val="accent3">
              <a:tint val="40000"/>
              <a:hueOff val="0"/>
              <a:satOff val="0"/>
              <a:lumOff val="0"/>
              <a:alphaOff val="0"/>
            </a:schemeClr>
          </a:fillRef>
          <a:effectRef idx="0">
            <a:schemeClr val="accent3">
              <a:tint val="40000"/>
              <a:hueOff val="0"/>
              <a:satOff val="0"/>
              <a:lumOff val="0"/>
              <a:alphaOff val="0"/>
            </a:schemeClr>
          </a:effectRef>
          <a:fontRef idx="minor">
            <a:schemeClr val="dk1">
              <a:hueOff val="0"/>
              <a:satOff val="0"/>
              <a:lumOff val="0"/>
              <a:alphaOff val="0"/>
            </a:schemeClr>
          </a:fontRef>
        </p:style>
      </p:sp>
      <p:sp>
        <p:nvSpPr>
          <p:cNvPr id="18" name="Rectangle 17" descr="Kidney"/>
          <p:cNvSpPr/>
          <p:nvPr/>
        </p:nvSpPr>
        <p:spPr>
          <a:xfrm>
            <a:off x="719264" y="7252854"/>
            <a:ext cx="941896" cy="941896"/>
          </a:xfrm>
          <a:prstGeom prst="rect">
            <a:avLst/>
          </a:prstGeom>
          <a:blipFill>
            <a:blip r:embed="rId15">
              <a:extLst>
                <a:ext uri="{BEBA8EAE-BF5A-486C-A8C5-ECC9F3942E4B}">
                  <a14:imgProps xmlns:a14="http://schemas.microsoft.com/office/drawing/2010/main">
                    <a14:imgLayer r:embed="rId16">
                      <a14:imgEffect>
                        <a14:colorTemperature colorTemp="4700"/>
                      </a14:imgEffect>
                      <a14:imgEffect>
                        <a14:brightnessContrast bright="-20000" contrast="40000"/>
                      </a14:imgEffect>
                    </a14:imgLayer>
                  </a14:imgProps>
                </a:ext>
                <a:ext uri="{28A0092B-C50C-407E-A947-70E740481C1C}">
                  <a14:useLocalDpi xmlns:a14="http://schemas.microsoft.com/office/drawing/2010/main" val="0"/>
                </a:ext>
                <a:ext uri="{96DAC541-7B7A-43D3-8B79-37D633B846F1}">
                  <asvg:svgBlip xmlns:asvg="http://schemas.microsoft.com/office/drawing/2016/SVG/main" xmlns:dgm="http://schemas.openxmlformats.org/drawingml/2006/diagram" xmlns="" r:embed="rId17"/>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19" name="Freeform 18"/>
          <p:cNvSpPr/>
          <p:nvPr/>
        </p:nvSpPr>
        <p:spPr>
          <a:xfrm>
            <a:off x="1808924" y="7188122"/>
            <a:ext cx="15933556" cy="1071361"/>
          </a:xfrm>
          <a:custGeom>
            <a:avLst/>
            <a:gdLst>
              <a:gd name="connsiteX0" fmla="*/ 0 w 15933556"/>
              <a:gd name="connsiteY0" fmla="*/ 0 h 1071361"/>
              <a:gd name="connsiteX1" fmla="*/ 15933556 w 15933556"/>
              <a:gd name="connsiteY1" fmla="*/ 0 h 1071361"/>
              <a:gd name="connsiteX2" fmla="*/ 15933556 w 15933556"/>
              <a:gd name="connsiteY2" fmla="*/ 1071361 h 1071361"/>
              <a:gd name="connsiteX3" fmla="*/ 0 w 15933556"/>
              <a:gd name="connsiteY3" fmla="*/ 1071361 h 1071361"/>
              <a:gd name="connsiteX4" fmla="*/ 0 w 15933556"/>
              <a:gd name="connsiteY4" fmla="*/ 0 h 10713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3556" h="1071361">
                <a:moveTo>
                  <a:pt x="0" y="0"/>
                </a:moveTo>
                <a:lnTo>
                  <a:pt x="15933556" y="0"/>
                </a:lnTo>
                <a:lnTo>
                  <a:pt x="15933556" y="1071361"/>
                </a:lnTo>
                <a:lnTo>
                  <a:pt x="0" y="10713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3386" tIns="113386" rIns="113386" bIns="113386" numCol="1" spcCol="1270" anchor="ctr" anchorCtr="0">
            <a:noAutofit/>
          </a:bodyPr>
          <a:lstStyle/>
          <a:p>
            <a:pPr lvl="0" algn="l" defTabSz="844550">
              <a:lnSpc>
                <a:spcPct val="90000"/>
              </a:lnSpc>
              <a:spcBef>
                <a:spcPct val="0"/>
              </a:spcBef>
              <a:spcAft>
                <a:spcPct val="35000"/>
              </a:spcAft>
            </a:pPr>
            <a:r>
              <a:rPr lang="en-US" sz="2400" kern="1200" dirty="0" err="1"/>
              <a:t>Mrs</a:t>
            </a:r>
            <a:r>
              <a:rPr lang="en-US" sz="2400" kern="1200" dirty="0"/>
              <a:t> D started as an unstable, crying, helpless personality who worried over an asymptomatic change in pancreatic enzymes—more than her obvious fatty liver and mental health issues—and became more responsible in modifying the behavioral and environmental factors to restore her health </a:t>
            </a:r>
          </a:p>
        </p:txBody>
      </p:sp>
      <p:sp>
        <p:nvSpPr>
          <p:cNvPr id="20" name="Rounded Rectangle 19"/>
          <p:cNvSpPr/>
          <p:nvPr/>
        </p:nvSpPr>
        <p:spPr>
          <a:xfrm>
            <a:off x="571502" y="8527324"/>
            <a:ext cx="17170979" cy="1071361"/>
          </a:xfrm>
          <a:prstGeom prst="roundRect">
            <a:avLst>
              <a:gd name="adj" fmla="val 10000"/>
            </a:avLst>
          </a:prstGeom>
          <a:solidFill>
            <a:schemeClr val="accent3">
              <a:lumMod val="20000"/>
              <a:lumOff val="80000"/>
            </a:schemeClr>
          </a:solidFill>
          <a:ln w="38100">
            <a:solidFill>
              <a:schemeClr val="accent2"/>
            </a:solidFill>
          </a:ln>
        </p:spPr>
        <p:style>
          <a:lnRef idx="0">
            <a:schemeClr val="accent3">
              <a:hueOff val="0"/>
              <a:satOff val="0"/>
              <a:lumOff val="0"/>
              <a:alphaOff val="0"/>
            </a:schemeClr>
          </a:lnRef>
          <a:fillRef idx="1">
            <a:schemeClr val="accent3">
              <a:tint val="40000"/>
              <a:hueOff val="0"/>
              <a:satOff val="0"/>
              <a:lumOff val="0"/>
              <a:alphaOff val="0"/>
            </a:schemeClr>
          </a:fillRef>
          <a:effectRef idx="0">
            <a:schemeClr val="accent3">
              <a:tint val="40000"/>
              <a:hueOff val="0"/>
              <a:satOff val="0"/>
              <a:lumOff val="0"/>
              <a:alphaOff val="0"/>
            </a:schemeClr>
          </a:effectRef>
          <a:fontRef idx="minor">
            <a:schemeClr val="dk1">
              <a:hueOff val="0"/>
              <a:satOff val="0"/>
              <a:lumOff val="0"/>
              <a:alphaOff val="0"/>
            </a:schemeClr>
          </a:fontRef>
        </p:style>
      </p:sp>
      <p:sp>
        <p:nvSpPr>
          <p:cNvPr id="21" name="Rectangle 20" descr="Dumbbell"/>
          <p:cNvSpPr/>
          <p:nvPr/>
        </p:nvSpPr>
        <p:spPr>
          <a:xfrm>
            <a:off x="719264" y="8592056"/>
            <a:ext cx="941896" cy="941896"/>
          </a:xfrm>
          <a:prstGeom prst="rect">
            <a:avLst/>
          </a:prstGeom>
          <a:blipFill>
            <a:blip r:embed="rId18">
              <a:extLst>
                <a:ext uri="{BEBA8EAE-BF5A-486C-A8C5-ECC9F3942E4B}">
                  <a14:imgProps xmlns:a14="http://schemas.microsoft.com/office/drawing/2010/main">
                    <a14:imgLayer r:embed="rId19">
                      <a14:imgEffect>
                        <a14:colorTemperature colorTemp="4700"/>
                      </a14:imgEffect>
                      <a14:imgEffect>
                        <a14:brightnessContrast bright="-20000" contrast="40000"/>
                      </a14:imgEffect>
                    </a14:imgLayer>
                  </a14:imgProps>
                </a:ext>
                <a:ext uri="{28A0092B-C50C-407E-A947-70E740481C1C}">
                  <a14:useLocalDpi xmlns:a14="http://schemas.microsoft.com/office/drawing/2010/main" val="0"/>
                </a:ext>
                <a:ext uri="{96DAC541-7B7A-43D3-8B79-37D633B846F1}">
                  <asvg:svgBlip xmlns:asvg="http://schemas.microsoft.com/office/drawing/2016/SVG/main" xmlns:dgm="http://schemas.openxmlformats.org/drawingml/2006/diagram" xmlns="" r:embed="rId20"/>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22" name="Freeform 21"/>
          <p:cNvSpPr/>
          <p:nvPr/>
        </p:nvSpPr>
        <p:spPr>
          <a:xfrm>
            <a:off x="1808924" y="8527324"/>
            <a:ext cx="15933556" cy="1071361"/>
          </a:xfrm>
          <a:custGeom>
            <a:avLst/>
            <a:gdLst>
              <a:gd name="connsiteX0" fmla="*/ 0 w 15933556"/>
              <a:gd name="connsiteY0" fmla="*/ 0 h 1071361"/>
              <a:gd name="connsiteX1" fmla="*/ 15933556 w 15933556"/>
              <a:gd name="connsiteY1" fmla="*/ 0 h 1071361"/>
              <a:gd name="connsiteX2" fmla="*/ 15933556 w 15933556"/>
              <a:gd name="connsiteY2" fmla="*/ 1071361 h 1071361"/>
              <a:gd name="connsiteX3" fmla="*/ 0 w 15933556"/>
              <a:gd name="connsiteY3" fmla="*/ 1071361 h 1071361"/>
              <a:gd name="connsiteX4" fmla="*/ 0 w 15933556"/>
              <a:gd name="connsiteY4" fmla="*/ 0 h 10713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3556" h="1071361">
                <a:moveTo>
                  <a:pt x="0" y="0"/>
                </a:moveTo>
                <a:lnTo>
                  <a:pt x="15933556" y="0"/>
                </a:lnTo>
                <a:lnTo>
                  <a:pt x="15933556" y="1071361"/>
                </a:lnTo>
                <a:lnTo>
                  <a:pt x="0" y="10713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3386" tIns="113386" rIns="113386" bIns="113386" numCol="1" spcCol="1270" anchor="ctr" anchorCtr="0">
            <a:noAutofit/>
          </a:bodyPr>
          <a:lstStyle/>
          <a:p>
            <a:pPr lvl="0" algn="l" defTabSz="844550">
              <a:lnSpc>
                <a:spcPct val="90000"/>
              </a:lnSpc>
              <a:spcBef>
                <a:spcPct val="0"/>
              </a:spcBef>
              <a:spcAft>
                <a:spcPct val="35000"/>
              </a:spcAft>
            </a:pPr>
            <a:r>
              <a:rPr lang="en-US" sz="2400" kern="1200"/>
              <a:t>Now she is a happy person who enjoys her physical and psychological wellness while practicing a healthy lifestyle, strengthened by the 6 pillars</a:t>
            </a:r>
          </a:p>
        </p:txBody>
      </p:sp>
    </p:spTree>
    <p:extLst>
      <p:ext uri="{BB962C8B-B14F-4D97-AF65-F5344CB8AC3E}">
        <p14:creationId xmlns:p14="http://schemas.microsoft.com/office/powerpoint/2010/main" val="1515494340"/>
      </p:ext>
    </p:extLst>
  </p:cSld>
  <p:clrMapOvr>
    <a:masterClrMapping/>
  </p:clrMapOvr>
</p:sld>
</file>

<file path=ppt/theme/theme1.xml><?xml version="1.0" encoding="utf-8"?>
<a:theme xmlns:a="http://schemas.openxmlformats.org/drawingml/2006/main" name="Content Slide - Blank - ref only series">
  <a:themeElements>
    <a:clrScheme name="Custom 1">
      <a:dk1>
        <a:srgbClr val="1C2E37"/>
      </a:dk1>
      <a:lt1>
        <a:sysClr val="window" lastClr="FFFFFF"/>
      </a:lt1>
      <a:dk2>
        <a:srgbClr val="215366"/>
      </a:dk2>
      <a:lt2>
        <a:srgbClr val="EBEBEB"/>
      </a:lt2>
      <a:accent1>
        <a:srgbClr val="6DCFF6"/>
      </a:accent1>
      <a:accent2>
        <a:srgbClr val="00AEF0"/>
      </a:accent2>
      <a:accent3>
        <a:srgbClr val="8FD5F9"/>
      </a:accent3>
      <a:accent4>
        <a:srgbClr val="8064A2"/>
      </a:accent4>
      <a:accent5>
        <a:srgbClr val="4BACC6"/>
      </a:accent5>
      <a:accent6>
        <a:srgbClr val="F79646"/>
      </a:accent6>
      <a:hlink>
        <a:srgbClr val="00AEF0"/>
      </a:hlink>
      <a:folHlink>
        <a:srgbClr val="00AE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chemeClr val="bg1"/>
          </a:solid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9050">
          <a:solidFill>
            <a:schemeClr val="bg1"/>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t Slide - Blank - ref + fn series">
  <a:themeElements>
    <a:clrScheme name="Custom 1">
      <a:dk1>
        <a:srgbClr val="1C2E37"/>
      </a:dk1>
      <a:lt1>
        <a:sysClr val="window" lastClr="FFFFFF"/>
      </a:lt1>
      <a:dk2>
        <a:srgbClr val="215366"/>
      </a:dk2>
      <a:lt2>
        <a:srgbClr val="EBEBEB"/>
      </a:lt2>
      <a:accent1>
        <a:srgbClr val="6DCFF6"/>
      </a:accent1>
      <a:accent2>
        <a:srgbClr val="00AEF0"/>
      </a:accent2>
      <a:accent3>
        <a:srgbClr val="8FD5F9"/>
      </a:accent3>
      <a:accent4>
        <a:srgbClr val="8064A2"/>
      </a:accent4>
      <a:accent5>
        <a:srgbClr val="4BACC6"/>
      </a:accent5>
      <a:accent6>
        <a:srgbClr val="F79646"/>
      </a:accent6>
      <a:hlink>
        <a:srgbClr val="00AEF0"/>
      </a:hlink>
      <a:folHlink>
        <a:srgbClr val="00AE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chemeClr val="bg1"/>
          </a:solid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9050">
          <a:solidFill>
            <a:schemeClr val="bg1"/>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8488</TotalTime>
  <Words>1134</Words>
  <Application>Microsoft Office PowerPoint</Application>
  <PresentationFormat>Custom</PresentationFormat>
  <Paragraphs>77</Paragraphs>
  <Slides>10</Slides>
  <Notes>10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Content Slide - Blank - ref only series</vt:lpstr>
      <vt:lpstr>Content Slide - Blank - ref + fn series</vt:lpstr>
      <vt:lpstr>Let’s Treat the Patient, Not the Lab Values CASE STUDY</vt:lpstr>
      <vt:lpstr> Case Study: Let’s Treat the Patient, Not the Lab Values</vt:lpstr>
      <vt:lpstr> Case Study: Let’s Treat the Patient, Not the Lab Values</vt:lpstr>
      <vt:lpstr> Case Study: Let’s Treat the Patient, Not the Lab Values</vt:lpstr>
      <vt:lpstr>Diagnostic and Therapeutic Recommendations</vt:lpstr>
      <vt:lpstr> Case Study: Let’s Treat the Patient, Not the Lab Values</vt:lpstr>
      <vt:lpstr> Case Study: Let’s Treat the Patient, Not the Lab Values</vt:lpstr>
      <vt:lpstr> Case Study: Let’s Treat the Patient, Not the Lab Values</vt:lpstr>
      <vt:lpstr>Case Study: Let’s Treat the Patient, Not the Lab Values</vt:lpstr>
      <vt:lpstr>Case 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Lindsey</dc:creator>
  <cp:lastModifiedBy>Martin Vajda</cp:lastModifiedBy>
  <cp:revision>712</cp:revision>
  <dcterms:created xsi:type="dcterms:W3CDTF">2013-08-15T00:12:50Z</dcterms:created>
  <dcterms:modified xsi:type="dcterms:W3CDTF">2024-04-23T21:02:46Z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