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743" r:id="rId2"/>
  </p:sldMasterIdLst>
  <p:notesMasterIdLst>
    <p:notesMasterId r:id="rId17"/>
  </p:notesMasterIdLst>
  <p:sldIdLst>
    <p:sldId id="445" r:id="rId3"/>
    <p:sldId id="446" r:id="rId4"/>
    <p:sldId id="6239" r:id="rId5"/>
    <p:sldId id="6240" r:id="rId6"/>
    <p:sldId id="444" r:id="rId7"/>
    <p:sldId id="436" r:id="rId8"/>
    <p:sldId id="437" r:id="rId9"/>
    <p:sldId id="438" r:id="rId10"/>
    <p:sldId id="456" r:id="rId11"/>
    <p:sldId id="439" r:id="rId12"/>
    <p:sldId id="440" r:id="rId13"/>
    <p:sldId id="441" r:id="rId14"/>
    <p:sldId id="442" r:id="rId15"/>
    <p:sldId id="443" r:id="rId16"/>
  </p:sldIdLst>
  <p:sldSz cx="18288000" cy="10287000"/>
  <p:notesSz cx="6858000" cy="9144000"/>
  <p:defaultTextStyle>
    <a:defPPr>
      <a:defRPr lang="en-US"/>
    </a:defPPr>
    <a:lvl1pPr marL="0" algn="l" defTabSz="636690" rtl="0" eaLnBrk="1" latinLnBrk="0" hangingPunct="1">
      <a:defRPr sz="2500" kern="1200">
        <a:solidFill>
          <a:schemeClr val="tx1"/>
        </a:solidFill>
        <a:latin typeface="+mn-lt"/>
        <a:ea typeface="+mn-ea"/>
        <a:cs typeface="+mn-cs"/>
      </a:defRPr>
    </a:lvl1pPr>
    <a:lvl2pPr marL="636690" algn="l" defTabSz="636690" rtl="0" eaLnBrk="1" latinLnBrk="0" hangingPunct="1">
      <a:defRPr sz="2500" kern="1200">
        <a:solidFill>
          <a:schemeClr val="tx1"/>
        </a:solidFill>
        <a:latin typeface="+mn-lt"/>
        <a:ea typeface="+mn-ea"/>
        <a:cs typeface="+mn-cs"/>
      </a:defRPr>
    </a:lvl2pPr>
    <a:lvl3pPr marL="1273381" algn="l" defTabSz="636690" rtl="0" eaLnBrk="1" latinLnBrk="0" hangingPunct="1">
      <a:defRPr sz="2500" kern="1200">
        <a:solidFill>
          <a:schemeClr val="tx1"/>
        </a:solidFill>
        <a:latin typeface="+mn-lt"/>
        <a:ea typeface="+mn-ea"/>
        <a:cs typeface="+mn-cs"/>
      </a:defRPr>
    </a:lvl3pPr>
    <a:lvl4pPr marL="1910073" algn="l" defTabSz="636690" rtl="0" eaLnBrk="1" latinLnBrk="0" hangingPunct="1">
      <a:defRPr sz="2500" kern="1200">
        <a:solidFill>
          <a:schemeClr val="tx1"/>
        </a:solidFill>
        <a:latin typeface="+mn-lt"/>
        <a:ea typeface="+mn-ea"/>
        <a:cs typeface="+mn-cs"/>
      </a:defRPr>
    </a:lvl4pPr>
    <a:lvl5pPr marL="2546764" algn="l" defTabSz="636690" rtl="0" eaLnBrk="1" latinLnBrk="0" hangingPunct="1">
      <a:defRPr sz="2500" kern="1200">
        <a:solidFill>
          <a:schemeClr val="tx1"/>
        </a:solidFill>
        <a:latin typeface="+mn-lt"/>
        <a:ea typeface="+mn-ea"/>
        <a:cs typeface="+mn-cs"/>
      </a:defRPr>
    </a:lvl5pPr>
    <a:lvl6pPr marL="3183455" algn="l" defTabSz="636690" rtl="0" eaLnBrk="1" latinLnBrk="0" hangingPunct="1">
      <a:defRPr sz="2500" kern="1200">
        <a:solidFill>
          <a:schemeClr val="tx1"/>
        </a:solidFill>
        <a:latin typeface="+mn-lt"/>
        <a:ea typeface="+mn-ea"/>
        <a:cs typeface="+mn-cs"/>
      </a:defRPr>
    </a:lvl6pPr>
    <a:lvl7pPr marL="3820145" algn="l" defTabSz="636690" rtl="0" eaLnBrk="1" latinLnBrk="0" hangingPunct="1">
      <a:defRPr sz="2500" kern="1200">
        <a:solidFill>
          <a:schemeClr val="tx1"/>
        </a:solidFill>
        <a:latin typeface="+mn-lt"/>
        <a:ea typeface="+mn-ea"/>
        <a:cs typeface="+mn-cs"/>
      </a:defRPr>
    </a:lvl7pPr>
    <a:lvl8pPr marL="4456836" algn="l" defTabSz="636690" rtl="0" eaLnBrk="1" latinLnBrk="0" hangingPunct="1">
      <a:defRPr sz="2500" kern="1200">
        <a:solidFill>
          <a:schemeClr val="tx1"/>
        </a:solidFill>
        <a:latin typeface="+mn-lt"/>
        <a:ea typeface="+mn-ea"/>
        <a:cs typeface="+mn-cs"/>
      </a:defRPr>
    </a:lvl8pPr>
    <a:lvl9pPr marL="5093526" algn="l" defTabSz="636690"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1392" userDrawn="1">
          <p15:clr>
            <a:srgbClr val="A4A3A4"/>
          </p15:clr>
        </p15:guide>
        <p15:guide id="15" orient="horz" pos="3240">
          <p15:clr>
            <a:srgbClr val="A4A3A4"/>
          </p15:clr>
        </p15:guide>
        <p15:guide id="17" orient="horz" pos="1128" userDrawn="1">
          <p15:clr>
            <a:srgbClr val="A4A3A4"/>
          </p15:clr>
        </p15:guide>
        <p15:guide id="18" orient="horz" pos="6323">
          <p15:clr>
            <a:srgbClr val="A4A3A4"/>
          </p15:clr>
        </p15:guide>
        <p15:guide id="20" orient="horz" pos="619">
          <p15:clr>
            <a:srgbClr val="A4A3A4"/>
          </p15:clr>
        </p15:guide>
        <p15:guide id="22" orient="horz" pos="1008" userDrawn="1">
          <p15:clr>
            <a:srgbClr val="A4A3A4"/>
          </p15:clr>
        </p15:guide>
        <p15:guide id="24" pos="5751">
          <p15:clr>
            <a:srgbClr val="A4A3A4"/>
          </p15:clr>
        </p15:guide>
        <p15:guide id="25" pos="11176">
          <p15:clr>
            <a:srgbClr val="A4A3A4"/>
          </p15:clr>
        </p15:guide>
        <p15:guide id="26" pos="36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102782-DFA1-2834-285D-B294C2626240}" name="Vivian" initials="VEF" userId="Vivian" providerId="None"/>
  <p188:author id="{DA997FC2-659C-EC85-EE8E-06E5712A28C8}" name="Debra Gordon" initials="DG" userId="0ad197959c2b3601"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artners Information Systems" initials="PHS IS" lastIdx="4" clrIdx="0"/>
  <p:cmAuthor id="1" name="Christina Gallo" initials="CG"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F6FD"/>
    <a:srgbClr val="FFFFFF"/>
    <a:srgbClr val="23E8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2" autoAdjust="0"/>
    <p:restoredTop sz="94000" autoAdjust="0"/>
  </p:normalViewPr>
  <p:slideViewPr>
    <p:cSldViewPr snapToGrid="0">
      <p:cViewPr varScale="1">
        <p:scale>
          <a:sx n="43" d="100"/>
          <a:sy n="43" d="100"/>
        </p:scale>
        <p:origin x="77" y="298"/>
      </p:cViewPr>
      <p:guideLst>
        <p:guide orient="horz" pos="1392"/>
        <p:guide orient="horz" pos="3240"/>
        <p:guide orient="horz" pos="1128"/>
        <p:guide orient="horz" pos="6323"/>
        <p:guide orient="horz" pos="619"/>
        <p:guide orient="horz" pos="1008"/>
        <p:guide pos="5751"/>
        <p:guide pos="11176"/>
        <p:guide pos="36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4" d="100"/>
          <a:sy n="94" d="100"/>
        </p:scale>
        <p:origin x="360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A244EF-E115-7A44-951C-5087BACDE10D}" type="datetimeFigureOut">
              <a:rPr lang="en-US" smtClean="0"/>
              <a:pPr/>
              <a:t>7/23/2023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AF9C3B-1335-AB49-9154-0E3C879F1300}" type="slidenum">
              <a:rPr lang="en-US" smtClean="0"/>
              <a:pPr/>
              <a:t>‹#›</a:t>
            </a:fld>
            <a:endParaRPr lang="en-US" dirty="0"/>
          </a:p>
        </p:txBody>
      </p:sp>
    </p:spTree>
    <p:extLst>
      <p:ext uri="{BB962C8B-B14F-4D97-AF65-F5344CB8AC3E}">
        <p14:creationId xmlns:p14="http://schemas.microsoft.com/office/powerpoint/2010/main" val="3558297039"/>
      </p:ext>
    </p:extLst>
  </p:cSld>
  <p:clrMap bg1="lt1" tx1="dk1" bg2="lt2" tx2="dk2" accent1="accent1" accent2="accent2" accent3="accent3" accent4="accent4" accent5="accent5" accent6="accent6" hlink="hlink" folHlink="folHlink"/>
  <p:notesStyle>
    <a:lvl1pPr marL="0" algn="l" defTabSz="636690" rtl="0" eaLnBrk="1" latinLnBrk="0" hangingPunct="1">
      <a:defRPr sz="1600" kern="1200">
        <a:solidFill>
          <a:schemeClr val="tx1"/>
        </a:solidFill>
        <a:latin typeface="+mn-lt"/>
        <a:ea typeface="+mn-ea"/>
        <a:cs typeface="+mn-cs"/>
      </a:defRPr>
    </a:lvl1pPr>
    <a:lvl2pPr marL="636690" algn="l" defTabSz="636690" rtl="0" eaLnBrk="1" latinLnBrk="0" hangingPunct="1">
      <a:defRPr sz="1600" kern="1200">
        <a:solidFill>
          <a:schemeClr val="tx1"/>
        </a:solidFill>
        <a:latin typeface="+mn-lt"/>
        <a:ea typeface="+mn-ea"/>
        <a:cs typeface="+mn-cs"/>
      </a:defRPr>
    </a:lvl2pPr>
    <a:lvl3pPr marL="1273381" algn="l" defTabSz="636690" rtl="0" eaLnBrk="1" latinLnBrk="0" hangingPunct="1">
      <a:defRPr sz="1600" kern="1200">
        <a:solidFill>
          <a:schemeClr val="tx1"/>
        </a:solidFill>
        <a:latin typeface="+mn-lt"/>
        <a:ea typeface="+mn-ea"/>
        <a:cs typeface="+mn-cs"/>
      </a:defRPr>
    </a:lvl3pPr>
    <a:lvl4pPr marL="1910073" algn="l" defTabSz="636690" rtl="0" eaLnBrk="1" latinLnBrk="0" hangingPunct="1">
      <a:defRPr sz="1600" kern="1200">
        <a:solidFill>
          <a:schemeClr val="tx1"/>
        </a:solidFill>
        <a:latin typeface="+mn-lt"/>
        <a:ea typeface="+mn-ea"/>
        <a:cs typeface="+mn-cs"/>
      </a:defRPr>
    </a:lvl4pPr>
    <a:lvl5pPr marL="2546764" algn="l" defTabSz="636690" rtl="0" eaLnBrk="1" latinLnBrk="0" hangingPunct="1">
      <a:defRPr sz="1600" kern="1200">
        <a:solidFill>
          <a:schemeClr val="tx1"/>
        </a:solidFill>
        <a:latin typeface="+mn-lt"/>
        <a:ea typeface="+mn-ea"/>
        <a:cs typeface="+mn-cs"/>
      </a:defRPr>
    </a:lvl5pPr>
    <a:lvl6pPr marL="3183455" algn="l" defTabSz="636690" rtl="0" eaLnBrk="1" latinLnBrk="0" hangingPunct="1">
      <a:defRPr sz="1600" kern="1200">
        <a:solidFill>
          <a:schemeClr val="tx1"/>
        </a:solidFill>
        <a:latin typeface="+mn-lt"/>
        <a:ea typeface="+mn-ea"/>
        <a:cs typeface="+mn-cs"/>
      </a:defRPr>
    </a:lvl6pPr>
    <a:lvl7pPr marL="3820145" algn="l" defTabSz="636690" rtl="0" eaLnBrk="1" latinLnBrk="0" hangingPunct="1">
      <a:defRPr sz="1600" kern="1200">
        <a:solidFill>
          <a:schemeClr val="tx1"/>
        </a:solidFill>
        <a:latin typeface="+mn-lt"/>
        <a:ea typeface="+mn-ea"/>
        <a:cs typeface="+mn-cs"/>
      </a:defRPr>
    </a:lvl7pPr>
    <a:lvl8pPr marL="4456836" algn="l" defTabSz="636690" rtl="0" eaLnBrk="1" latinLnBrk="0" hangingPunct="1">
      <a:defRPr sz="1600" kern="1200">
        <a:solidFill>
          <a:schemeClr val="tx1"/>
        </a:solidFill>
        <a:latin typeface="+mn-lt"/>
        <a:ea typeface="+mn-ea"/>
        <a:cs typeface="+mn-cs"/>
      </a:defRPr>
    </a:lvl8pPr>
    <a:lvl9pPr marL="5093526" algn="l" defTabSz="63669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image" Target="../media/image10.emf"/><Relationship Id="rId4" Type="http://schemas.openxmlformats.org/officeDocument/2006/relationships/image" Target="../media/image9.emf"/></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36690" rtl="0" eaLnBrk="1" fontAlgn="auto" latinLnBrk="0" hangingPunct="1">
              <a:lnSpc>
                <a:spcPct val="100000"/>
              </a:lnSpc>
              <a:spcBef>
                <a:spcPts val="0"/>
              </a:spcBef>
              <a:spcAft>
                <a:spcPts val="0"/>
              </a:spcAft>
              <a:buClrTx/>
              <a:buSzTx/>
              <a:buFontTx/>
              <a:buNone/>
              <a:tabLst/>
              <a:defRPr/>
            </a:pPr>
            <a:fld id="{D0454112-5A5A-4665-AD77-E778F7F252D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3669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5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F9C3B-1335-AB49-9154-0E3C879F1300}" type="slidenum">
              <a:rPr lang="en-US" smtClean="0"/>
              <a:pPr/>
              <a:t>10</a:t>
            </a:fld>
            <a:endParaRPr lang="en-US" dirty="0"/>
          </a:p>
        </p:txBody>
      </p:sp>
    </p:spTree>
    <p:extLst>
      <p:ext uri="{BB962C8B-B14F-4D97-AF65-F5344CB8AC3E}">
        <p14:creationId xmlns:p14="http://schemas.microsoft.com/office/powerpoint/2010/main" val="803727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F9C3B-1335-AB49-9154-0E3C879F1300}" type="slidenum">
              <a:rPr lang="en-US" smtClean="0"/>
              <a:pPr/>
              <a:t>11</a:t>
            </a:fld>
            <a:endParaRPr lang="en-US" dirty="0"/>
          </a:p>
        </p:txBody>
      </p:sp>
    </p:spTree>
    <p:extLst>
      <p:ext uri="{BB962C8B-B14F-4D97-AF65-F5344CB8AC3E}">
        <p14:creationId xmlns:p14="http://schemas.microsoft.com/office/powerpoint/2010/main" val="1222719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23" rtl="0" eaLnBrk="1" fontAlgn="auto" latinLnBrk="0" hangingPunct="1">
              <a:lnSpc>
                <a:spcPct val="100000"/>
              </a:lnSpc>
              <a:spcBef>
                <a:spcPts val="0"/>
              </a:spcBef>
              <a:spcAft>
                <a:spcPts val="0"/>
              </a:spcAft>
              <a:buClrTx/>
              <a:buSzTx/>
              <a:buFontTx/>
              <a:buNone/>
              <a:tabLst/>
              <a:defRPr/>
            </a:pPr>
            <a:fld id="{DCAF9C3B-1335-AB49-9154-0E3C879F130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23"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220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36690" rtl="0" eaLnBrk="1" fontAlgn="auto" latinLnBrk="0" hangingPunct="1">
              <a:lnSpc>
                <a:spcPct val="100000"/>
              </a:lnSpc>
              <a:spcBef>
                <a:spcPts val="0"/>
              </a:spcBef>
              <a:spcAft>
                <a:spcPts val="0"/>
              </a:spcAft>
              <a:buClrTx/>
              <a:buSzTx/>
              <a:buFontTx/>
              <a:buNone/>
              <a:tabLst/>
              <a:defRPr/>
            </a:pPr>
            <a:fld id="{DCAF9C3B-1335-AB49-9154-0E3C879F13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3669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1474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F9C3B-1335-AB49-9154-0E3C879F1300}" type="slidenum">
              <a:rPr lang="en-US" smtClean="0"/>
              <a:pPr/>
              <a:t>14</a:t>
            </a:fld>
            <a:endParaRPr lang="en-US" dirty="0"/>
          </a:p>
        </p:txBody>
      </p:sp>
    </p:spTree>
    <p:extLst>
      <p:ext uri="{BB962C8B-B14F-4D97-AF65-F5344CB8AC3E}">
        <p14:creationId xmlns:p14="http://schemas.microsoft.com/office/powerpoint/2010/main" val="1587926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We sought to redefine BMI’s threshold by sex and race/ethnicity based on association with metabolic disease, thereby linking the definition of obesity to future prediction of medical morbidity and mortality. To determine adjusted BMI thresholds by race and sex, we took an approach similar to that used by Wildman et al to recalibrate adjusted BMI cutoffs for Asians. US NHANES data from 1999 to 2016 were used to estimate the distribution of BMI, as well as 3 metabolic disease risk factors: hypertension, dyslipidemia, and diabetes.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projected changes in population prevalence with the adoption of new thresholds in the prevalence of obesity for each population subgroup were determined. All data analyses were conducted using the R statistical platform.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obesity is defined by a correlation with the presence of metabolic risk factors, the BMI cutoffs to define obesity would change for specific race/ethnicity and sex subgroups instead of a single BMI threshold based on historical statistical data from more than 60 years ago.</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believe that our proposed recalibration of BMI values that defines obesity in a more biologically based approach allows for a more individualized approach rather than the current “one-size fits all.”</a:t>
            </a:r>
            <a:endParaRPr lang="en-US" dirty="0"/>
          </a:p>
        </p:txBody>
      </p:sp>
      <p:sp>
        <p:nvSpPr>
          <p:cNvPr id="4" name="Slide Number Placeholder 3"/>
          <p:cNvSpPr>
            <a:spLocks noGrp="1"/>
          </p:cNvSpPr>
          <p:nvPr>
            <p:ph type="sldNum" sz="quarter" idx="5"/>
          </p:nvPr>
        </p:nvSpPr>
        <p:spPr/>
        <p:txBody>
          <a:bodyPr/>
          <a:lstStyle/>
          <a:p>
            <a:pPr marL="0" marR="0" lvl="0" indent="0" algn="r" defTabSz="636690" rtl="0" eaLnBrk="1" fontAlgn="auto" latinLnBrk="0" hangingPunct="1">
              <a:lnSpc>
                <a:spcPct val="100000"/>
              </a:lnSpc>
              <a:spcBef>
                <a:spcPts val="0"/>
              </a:spcBef>
              <a:spcAft>
                <a:spcPts val="0"/>
              </a:spcAft>
              <a:buClrTx/>
              <a:buSzTx/>
              <a:buFontTx/>
              <a:buNone/>
              <a:tabLst/>
              <a:defRPr/>
            </a:pPr>
            <a:fld id="{096BA959-FEC0-42D2-A6F4-1076CD07BE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3669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8123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36690" rtl="0" eaLnBrk="1" fontAlgn="auto" latinLnBrk="0" hangingPunct="1">
              <a:lnSpc>
                <a:spcPct val="100000"/>
              </a:lnSpc>
              <a:spcBef>
                <a:spcPts val="0"/>
              </a:spcBef>
              <a:spcAft>
                <a:spcPts val="0"/>
              </a:spcAft>
              <a:buClrTx/>
              <a:buSzTx/>
              <a:buFontTx/>
              <a:buNone/>
              <a:tabLst/>
              <a:defRPr/>
            </a:pPr>
            <a:fld id="{DCAF9C3B-1335-AB49-9154-0E3C879F13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3669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6921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36690" rtl="0" eaLnBrk="1" fontAlgn="auto" latinLnBrk="0" hangingPunct="1">
              <a:lnSpc>
                <a:spcPct val="100000"/>
              </a:lnSpc>
              <a:spcBef>
                <a:spcPts val="0"/>
              </a:spcBef>
              <a:spcAft>
                <a:spcPts val="0"/>
              </a:spcAft>
              <a:buClrTx/>
              <a:buSzTx/>
              <a:buFontTx/>
              <a:buNone/>
              <a:tabLst/>
              <a:defRPr/>
            </a:pPr>
            <a:fld id="{DCAF9C3B-1335-AB49-9154-0E3C879F13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3669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2481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0" y="4387728"/>
            <a:ext cx="6390640" cy="4297485"/>
          </a:xfrm>
        </p:spPr>
        <p:txBody>
          <a:bodyPr/>
          <a:lstStyle/>
          <a:p>
            <a:endParaRPr lang="en-US" b="1" dirty="0">
              <a:solidFill>
                <a:srgbClr val="00B050"/>
              </a:solidFill>
            </a:endParaRPr>
          </a:p>
        </p:txBody>
      </p:sp>
      <p:sp>
        <p:nvSpPr>
          <p:cNvPr id="4" name="Slide Number Placeholder 3"/>
          <p:cNvSpPr>
            <a:spLocks noGrp="1"/>
          </p:cNvSpPr>
          <p:nvPr>
            <p:ph type="sldNum" sz="quarter" idx="5"/>
          </p:nvPr>
        </p:nvSpPr>
        <p:spPr/>
        <p:txBody>
          <a:bodyPr/>
          <a:lstStyle/>
          <a:p>
            <a:fld id="{DCAF9C3B-1335-AB49-9154-0E3C879F1300}" type="slidenum">
              <a:rPr lang="en-US" smtClean="0"/>
              <a:pPr/>
              <a:t>5</a:t>
            </a:fld>
            <a:endParaRPr lang="en-US" dirty="0"/>
          </a:p>
        </p:txBody>
      </p:sp>
      <p:pic>
        <p:nvPicPr>
          <p:cNvPr id="6" name="Picture 5">
            <a:extLst>
              <a:ext uri="{FF2B5EF4-FFF2-40B4-BE49-F238E27FC236}">
                <a16:creationId xmlns:a16="http://schemas.microsoft.com/office/drawing/2014/main" id="{8B84CE00-CCE2-C1A9-B208-D41F9B3A254B}"/>
              </a:ext>
            </a:extLst>
          </p:cNvPr>
          <p:cNvPicPr>
            <a:picLocks noChangeAspect="1"/>
          </p:cNvPicPr>
          <p:nvPr/>
        </p:nvPicPr>
        <p:blipFill>
          <a:blip r:embed="rId3"/>
          <a:stretch>
            <a:fillRect/>
          </a:stretch>
        </p:blipFill>
        <p:spPr>
          <a:xfrm>
            <a:off x="176423" y="4519159"/>
            <a:ext cx="2993073" cy="1954257"/>
          </a:xfrm>
          <a:prstGeom prst="rect">
            <a:avLst/>
          </a:prstGeom>
        </p:spPr>
      </p:pic>
      <p:sp>
        <p:nvSpPr>
          <p:cNvPr id="7" name="TextBox 6">
            <a:extLst>
              <a:ext uri="{FF2B5EF4-FFF2-40B4-BE49-F238E27FC236}">
                <a16:creationId xmlns:a16="http://schemas.microsoft.com/office/drawing/2014/main" id="{09316DEB-74A9-DCF8-3F90-08C926EDBCBD}"/>
              </a:ext>
            </a:extLst>
          </p:cNvPr>
          <p:cNvSpPr txBox="1"/>
          <p:nvPr/>
        </p:nvSpPr>
        <p:spPr>
          <a:xfrm>
            <a:off x="3371747" y="4602481"/>
            <a:ext cx="3330150" cy="1246495"/>
          </a:xfrm>
          <a:prstGeom prst="rect">
            <a:avLst/>
          </a:prstGeom>
          <a:noFill/>
        </p:spPr>
        <p:txBody>
          <a:bodyPr wrap="square" rtlCol="0">
            <a:spAutoFit/>
          </a:bodyPr>
          <a:lstStyle/>
          <a:p>
            <a:r>
              <a:rPr lang="en-US" b="1" dirty="0">
                <a:solidFill>
                  <a:srgbClr val="00B050"/>
                </a:solidFill>
              </a:rPr>
              <a:t>[maps do NOT precisely match reference cited]</a:t>
            </a:r>
          </a:p>
          <a:p>
            <a:r>
              <a:rPr lang="en-US" b="1" dirty="0">
                <a:solidFill>
                  <a:srgbClr val="00B050"/>
                </a:solidFill>
              </a:rPr>
              <a:t> --viv: </a:t>
            </a:r>
          </a:p>
        </p:txBody>
      </p:sp>
      <p:pic>
        <p:nvPicPr>
          <p:cNvPr id="14" name="Picture 13">
            <a:extLst>
              <a:ext uri="{FF2B5EF4-FFF2-40B4-BE49-F238E27FC236}">
                <a16:creationId xmlns:a16="http://schemas.microsoft.com/office/drawing/2014/main" id="{D3B1142C-EAD6-EF53-A422-845D880BA347}"/>
              </a:ext>
            </a:extLst>
          </p:cNvPr>
          <p:cNvPicPr>
            <a:picLocks noChangeAspect="1"/>
          </p:cNvPicPr>
          <p:nvPr/>
        </p:nvPicPr>
        <p:blipFill>
          <a:blip r:embed="rId4"/>
          <a:stretch>
            <a:fillRect/>
          </a:stretch>
        </p:blipFill>
        <p:spPr>
          <a:xfrm>
            <a:off x="437943" y="6461760"/>
            <a:ext cx="2675673" cy="1747520"/>
          </a:xfrm>
          <a:prstGeom prst="rect">
            <a:avLst/>
          </a:prstGeom>
        </p:spPr>
      </p:pic>
      <p:pic>
        <p:nvPicPr>
          <p:cNvPr id="17" name="Picture 16">
            <a:extLst>
              <a:ext uri="{FF2B5EF4-FFF2-40B4-BE49-F238E27FC236}">
                <a16:creationId xmlns:a16="http://schemas.microsoft.com/office/drawing/2014/main" id="{2F423F41-DA87-3E8A-6C6D-AEA9DF281E70}"/>
              </a:ext>
            </a:extLst>
          </p:cNvPr>
          <p:cNvPicPr>
            <a:picLocks noChangeAspect="1"/>
          </p:cNvPicPr>
          <p:nvPr/>
        </p:nvPicPr>
        <p:blipFill>
          <a:blip r:embed="rId5"/>
          <a:stretch>
            <a:fillRect/>
          </a:stretch>
        </p:blipFill>
        <p:spPr>
          <a:xfrm>
            <a:off x="3429000" y="6473416"/>
            <a:ext cx="2811461" cy="1840272"/>
          </a:xfrm>
          <a:prstGeom prst="rect">
            <a:avLst/>
          </a:prstGeom>
        </p:spPr>
      </p:pic>
    </p:spTree>
    <p:extLst>
      <p:ext uri="{BB962C8B-B14F-4D97-AF65-F5344CB8AC3E}">
        <p14:creationId xmlns:p14="http://schemas.microsoft.com/office/powerpoint/2010/main" val="133990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751">
              <a:defRPr/>
            </a:pPr>
            <a:r>
              <a:rPr lang="en-US" dirty="0"/>
              <a:t>The mortality rates attributable to being obese are notable, but what perhaps more impressive is how much higher the attributable rates are for women and especially women of color. </a:t>
            </a:r>
          </a:p>
          <a:p>
            <a:endParaRPr lang="en-US" dirty="0"/>
          </a:p>
        </p:txBody>
      </p:sp>
      <p:sp>
        <p:nvSpPr>
          <p:cNvPr id="4" name="Slide Number Placeholder 3"/>
          <p:cNvSpPr>
            <a:spLocks noGrp="1"/>
          </p:cNvSpPr>
          <p:nvPr>
            <p:ph type="sldNum" sz="quarter" idx="10"/>
          </p:nvPr>
        </p:nvSpPr>
        <p:spPr/>
        <p:txBody>
          <a:bodyPr/>
          <a:lstStyle/>
          <a:p>
            <a:pPr defTabSz="465751">
              <a:defRPr/>
            </a:pPr>
            <a:fld id="{DCAF9C3B-1335-AB49-9154-0E3C879F1300}" type="slidenum">
              <a:rPr lang="en-US">
                <a:solidFill>
                  <a:prstClr val="black"/>
                </a:solidFill>
                <a:latin typeface="Calibri"/>
              </a:rPr>
              <a:pPr defTabSz="465751">
                <a:defRPr/>
              </a:pPr>
              <a:t>6</a:t>
            </a:fld>
            <a:endParaRPr lang="en-US" dirty="0">
              <a:solidFill>
                <a:prstClr val="black"/>
              </a:solidFill>
              <a:latin typeface="Calibri"/>
            </a:endParaRPr>
          </a:p>
        </p:txBody>
      </p:sp>
    </p:spTree>
    <p:extLst>
      <p:ext uri="{BB962C8B-B14F-4D97-AF65-F5344CB8AC3E}">
        <p14:creationId xmlns:p14="http://schemas.microsoft.com/office/powerpoint/2010/main" val="3680016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7"/>
          <p:cNvSpPr>
            <a:spLocks noGrp="1" noChangeArrowheads="1"/>
          </p:cNvSpPr>
          <p:nvPr>
            <p:ph type="sldNum" sz="quarter" idx="5"/>
          </p:nvPr>
        </p:nvSpPr>
        <p:spPr>
          <a:noFill/>
        </p:spPr>
        <p:txBody>
          <a:bodyPr/>
          <a:lstStyle/>
          <a:p>
            <a:pPr defTabSz="474712" eaLnBrk="0" fontAlgn="base" hangingPunct="0">
              <a:spcBef>
                <a:spcPct val="0"/>
              </a:spcBef>
              <a:spcAft>
                <a:spcPct val="0"/>
              </a:spcAft>
              <a:defRPr/>
            </a:pPr>
            <a:fld id="{C25DB402-319B-4E32-BA78-435D4ACCC28F}" type="slidenum">
              <a:rPr lang="en-US">
                <a:solidFill>
                  <a:prstClr val="black"/>
                </a:solidFill>
                <a:latin typeface="Calibri" panose="020F0502020204030204" pitchFamily="34" charset="0"/>
              </a:rPr>
              <a:pPr defTabSz="474712" eaLnBrk="0" fontAlgn="base" hangingPunct="0">
                <a:spcBef>
                  <a:spcPct val="0"/>
                </a:spcBef>
                <a:spcAft>
                  <a:spcPct val="0"/>
                </a:spcAft>
                <a:defRPr/>
              </a:pPr>
              <a:t>7</a:t>
            </a:fld>
            <a:endParaRPr lang="en-US" dirty="0">
              <a:solidFill>
                <a:prstClr val="black"/>
              </a:solidFill>
              <a:latin typeface="Calibri" panose="020F0502020204030204" pitchFamily="34"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r>
              <a:rPr lang="en-US" baseline="0" dirty="0"/>
              <a:t>Like the BRFSS map, you have probably seen some version of this graphic in almost every clinical obesity talk that you have listened to. But it really only touches on the tip of the iceberg! </a:t>
            </a:r>
          </a:p>
          <a:p>
            <a:endParaRPr lang="en-US" dirty="0"/>
          </a:p>
          <a:p>
            <a:r>
              <a:rPr lang="en-US" baseline="0" dirty="0"/>
              <a:t>Obesity now has 236 associated disease states. If we are looking for leverage, here is it:</a:t>
            </a:r>
          </a:p>
          <a:p>
            <a:r>
              <a:rPr lang="en-US" baseline="0" dirty="0"/>
              <a:t>• Leverage for patients in protecting their health</a:t>
            </a:r>
          </a:p>
          <a:p>
            <a:r>
              <a:rPr lang="en-US" baseline="0" dirty="0"/>
              <a:t>• Leverage for providers in protecting their time</a:t>
            </a:r>
          </a:p>
          <a:p>
            <a:r>
              <a:rPr lang="en-US" baseline="0" dirty="0"/>
              <a:t>• Leverage for payors in protecting their bottom line </a:t>
            </a:r>
          </a:p>
          <a:p>
            <a:endParaRPr lang="en-US" baseline="0" dirty="0"/>
          </a:p>
          <a:p>
            <a:r>
              <a:rPr lang="en-US" dirty="0"/>
              <a:t>Among the top reasons why we don’t start the conversation, regardless if they are coming in for a UTI, a lack of time is #1 </a:t>
            </a:r>
            <a:r>
              <a:rPr lang="en-US" dirty="0">
                <a:sym typeface="Wingdings" panose="05000000000000000000" pitchFamily="2" charset="2"/>
              </a:rPr>
              <a:t> look up </a:t>
            </a:r>
            <a:r>
              <a:rPr lang="en-US" dirty="0" err="1">
                <a:sym typeface="Wingdings" panose="05000000000000000000" pitchFamily="2" charset="2"/>
              </a:rPr>
              <a:t>AcTION</a:t>
            </a:r>
            <a:r>
              <a:rPr lang="en-US" dirty="0">
                <a:sym typeface="Wingdings" panose="05000000000000000000" pitchFamily="2" charset="2"/>
              </a:rPr>
              <a:t> statistics.</a:t>
            </a:r>
          </a:p>
          <a:p>
            <a:endParaRPr lang="en-US" dirty="0">
              <a:sym typeface="Wingdings" panose="05000000000000000000" pitchFamily="2" charset="2"/>
            </a:endParaRPr>
          </a:p>
          <a:p>
            <a:r>
              <a:rPr lang="en-US" dirty="0">
                <a:sym typeface="Wingdings" panose="05000000000000000000" pitchFamily="2" charset="2"/>
              </a:rPr>
              <a:t>“Ms. Jones, I see your hemoglobin A1C is climbing, and I wondered if you would be willing to look....” </a:t>
            </a:r>
            <a:endParaRPr lang="en-US" dirty="0"/>
          </a:p>
        </p:txBody>
      </p:sp>
    </p:spTree>
    <p:extLst>
      <p:ext uri="{BB962C8B-B14F-4D97-AF65-F5344CB8AC3E}">
        <p14:creationId xmlns:p14="http://schemas.microsoft.com/office/powerpoint/2010/main" val="1507352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F9C3B-1335-AB49-9154-0E3C879F1300}" type="slidenum">
              <a:rPr lang="en-US" smtClean="0"/>
              <a:pPr/>
              <a:t>8</a:t>
            </a:fld>
            <a:endParaRPr lang="en-US" dirty="0"/>
          </a:p>
        </p:txBody>
      </p:sp>
    </p:spTree>
    <p:extLst>
      <p:ext uri="{BB962C8B-B14F-4D97-AF65-F5344CB8AC3E}">
        <p14:creationId xmlns:p14="http://schemas.microsoft.com/office/powerpoint/2010/main" val="3796481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Jensen 2014: </a:t>
            </a:r>
            <a:r>
              <a:rPr lang="en-US" baseline="0" dirty="0"/>
              <a:t>Box 11a and b, box 15 AND  pS10 table 4 sect 3a and 3b AND pS11 table 4 sect 4 AND Sect 3.3: AND ES2 pS20 AND Sect 3.4 pS22 AND sect 3.4.1 bullet 1-3.</a:t>
            </a:r>
          </a:p>
          <a:p>
            <a:r>
              <a:rPr lang="en-US" baseline="0" dirty="0"/>
              <a:t>Seger 2014: slide 60, 73-76, 81-83, 105, 108, 111.</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65751" rtl="0" eaLnBrk="1" fontAlgn="auto" latinLnBrk="0" hangingPunct="1">
              <a:lnSpc>
                <a:spcPct val="100000"/>
              </a:lnSpc>
              <a:spcBef>
                <a:spcPts val="0"/>
              </a:spcBef>
              <a:spcAft>
                <a:spcPts val="0"/>
              </a:spcAft>
              <a:buClrTx/>
              <a:buSzTx/>
              <a:buFontTx/>
              <a:buNone/>
              <a:tabLst/>
              <a:defRPr/>
            </a:pPr>
            <a:fld id="{F02841C5-C91D-42D7-A5F8-510F431CF0F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751"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565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 ref">
    <p:spTree>
      <p:nvGrpSpPr>
        <p:cNvPr id="1" name=""/>
        <p:cNvGrpSpPr/>
        <p:nvPr/>
      </p:nvGrpSpPr>
      <p:grpSpPr>
        <a:xfrm>
          <a:off x="0" y="0"/>
          <a:ext cx="0" cy="0"/>
          <a:chOff x="0" y="0"/>
          <a:chExt cx="0" cy="0"/>
        </a:xfrm>
      </p:grpSpPr>
      <p:sp>
        <p:nvSpPr>
          <p:cNvPr id="2" name="Title 1"/>
          <p:cNvSpPr>
            <a:spLocks noGrp="1"/>
          </p:cNvSpPr>
          <p:nvPr>
            <p:ph type="title"/>
          </p:nvPr>
        </p:nvSpPr>
        <p:spPr>
          <a:xfrm>
            <a:off x="2" y="330750"/>
            <a:ext cx="18313979" cy="1257300"/>
          </a:xfrm>
          <a:prstGeom prst="rect">
            <a:avLst/>
          </a:prstGeom>
        </p:spPr>
        <p:txBody>
          <a:bodyPr lIns="114286" tIns="57144" rIns="114286" bIns="57144"/>
          <a:lstStyle>
            <a:lvl1pPr>
              <a:defRPr sz="48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71502" y="1828800"/>
            <a:ext cx="17170979" cy="7359650"/>
          </a:xfrm>
          <a:prstGeom prst="rect">
            <a:avLst/>
          </a:prstGeom>
        </p:spPr>
        <p:txBody>
          <a:bodyPr lIns="114286" tIns="57144" rIns="114286" bIns="57144"/>
          <a:lstStyle>
            <a:lvl1pPr>
              <a:spcBef>
                <a:spcPts val="0"/>
              </a:spcBef>
              <a:spcAft>
                <a:spcPts val="1500"/>
              </a:spcAft>
              <a:defRPr sz="4000">
                <a:solidFill>
                  <a:schemeClr val="bg1"/>
                </a:solidFill>
              </a:defRPr>
            </a:lvl1pPr>
            <a:lvl2pPr>
              <a:spcBef>
                <a:spcPts val="0"/>
              </a:spcBef>
              <a:spcAft>
                <a:spcPts val="1500"/>
              </a:spcAft>
              <a:defRPr sz="3600">
                <a:solidFill>
                  <a:schemeClr val="bg1"/>
                </a:solidFill>
              </a:defRPr>
            </a:lvl2pPr>
            <a:lvl3pPr>
              <a:spcBef>
                <a:spcPts val="0"/>
              </a:spcBef>
              <a:spcAft>
                <a:spcPts val="1500"/>
              </a:spcAft>
              <a:defRPr sz="3200">
                <a:solidFill>
                  <a:schemeClr val="bg1"/>
                </a:solidFill>
              </a:defRPr>
            </a:lvl3pPr>
            <a:lvl4pPr>
              <a:spcBef>
                <a:spcPts val="0"/>
              </a:spcBef>
              <a:spcAft>
                <a:spcPts val="1500"/>
              </a:spcAft>
              <a:defRPr sz="2800">
                <a:solidFill>
                  <a:schemeClr val="bg1"/>
                </a:solidFill>
              </a:defRPr>
            </a:lvl4pPr>
            <a:lvl5pPr>
              <a:spcBef>
                <a:spcPts val="0"/>
              </a:spcBef>
              <a:spcAft>
                <a:spcPts val="1500"/>
              </a:spcAft>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19086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ref + footnote">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800" b="1">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571500" y="1839517"/>
            <a:ext cx="8449080" cy="7348933"/>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9290079" y="1839517"/>
            <a:ext cx="8452400" cy="7348933"/>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8" name="Text Placeholder 5"/>
          <p:cNvSpPr>
            <a:spLocks noGrp="1"/>
          </p:cNvSpPr>
          <p:nvPr>
            <p:ph type="body" sz="quarter" idx="11"/>
          </p:nvPr>
        </p:nvSpPr>
        <p:spPr>
          <a:xfrm>
            <a:off x="574390" y="9345612"/>
            <a:ext cx="17168091" cy="402336"/>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0169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tIns="68580" rIns="137160" bIns="68580"/>
          <a:lstStyle/>
          <a:p>
            <a:r>
              <a:rPr lang="en-US"/>
              <a:t>Click to edit Master title style</a:t>
            </a:r>
            <a:endParaRPr lang="en-US" dirty="0"/>
          </a:p>
        </p:txBody>
      </p:sp>
      <p:sp>
        <p:nvSpPr>
          <p:cNvPr id="3" name="Content Placeholder 2"/>
          <p:cNvSpPr>
            <a:spLocks noGrp="1"/>
          </p:cNvSpPr>
          <p:nvPr>
            <p:ph idx="1"/>
          </p:nvPr>
        </p:nvSpPr>
        <p:spPr>
          <a:xfrm>
            <a:off x="1732432" y="3905250"/>
            <a:ext cx="13238489" cy="5124450"/>
          </a:xfrm>
        </p:spPr>
        <p:txBody>
          <a:bodyPr lIns="137160" tIns="68580" rIns="137160" bIns="685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lIns="137160" tIns="68580" rIns="137160" bIns="68580"/>
          <a:lstStyle/>
          <a:p>
            <a:fld id="{19C9CA7B-DFD4-44B5-8C60-D14B8CD1FB59}" type="datetimeFigureOut">
              <a:rPr lang="en-US" smtClean="0"/>
              <a:pPr/>
              <a:t>7/23/2023</a:t>
            </a:fld>
            <a:endParaRPr lang="en-US" dirty="0"/>
          </a:p>
        </p:txBody>
      </p:sp>
      <p:sp>
        <p:nvSpPr>
          <p:cNvPr id="5" name="Footer Placeholder 4"/>
          <p:cNvSpPr>
            <a:spLocks noGrp="1"/>
          </p:cNvSpPr>
          <p:nvPr>
            <p:ph type="ftr" sz="quarter" idx="11"/>
          </p:nvPr>
        </p:nvSpPr>
        <p:spPr/>
        <p:txBody>
          <a:bodyPr lIns="137160" tIns="68580" rIns="137160" bIns="68580"/>
          <a:lstStyle/>
          <a:p>
            <a:endParaRPr lang="en-US" dirty="0"/>
          </a:p>
        </p:txBody>
      </p:sp>
      <p:sp>
        <p:nvSpPr>
          <p:cNvPr id="6" name="Slide Number Placeholder 5"/>
          <p:cNvSpPr>
            <a:spLocks noGrp="1"/>
          </p:cNvSpPr>
          <p:nvPr>
            <p:ph type="sldNum" sz="quarter" idx="12"/>
          </p:nvPr>
        </p:nvSpPr>
        <p:spPr/>
        <p:txBody>
          <a:bodyPr lIns="137160" tIns="68580" rIns="137160" bIns="68580"/>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858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2432" y="1460502"/>
            <a:ext cx="13142120" cy="1060446"/>
          </a:xfrm>
          <a:prstGeom prst="rect">
            <a:avLst/>
          </a:prstGeom>
        </p:spPr>
        <p:txBody>
          <a:bodyPr lIns="137160" tIns="68580" rIns="137160" bIns="68580"/>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32432" y="3905250"/>
            <a:ext cx="7237736" cy="864393"/>
          </a:xfrm>
          <a:prstGeom prst="rect">
            <a:avLst/>
          </a:prstGeom>
        </p:spPr>
        <p:txBody>
          <a:bodyPr lIns="137160" tIns="68580" rIns="137160" bIns="68580" anchor="b">
            <a:noAutofit/>
          </a:bodyPr>
          <a:lstStyle>
            <a:lvl1pPr marL="0" indent="0">
              <a:buNone/>
              <a:defRPr sz="3600" b="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732431" y="4769644"/>
            <a:ext cx="7237737" cy="4260059"/>
          </a:xfrm>
          <a:prstGeom prst="rect">
            <a:avLst/>
          </a:prstGeom>
        </p:spPr>
        <p:txBody>
          <a:bodyPr lIns="137160" tIns="68580" rIns="137160" bIns="6858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313069" y="3905250"/>
            <a:ext cx="7237739" cy="864393"/>
          </a:xfrm>
          <a:prstGeom prst="rect">
            <a:avLst/>
          </a:prstGeom>
        </p:spPr>
        <p:txBody>
          <a:bodyPr lIns="137160" tIns="68580" rIns="137160" bIns="68580" anchor="b">
            <a:noAutofit/>
          </a:bodyPr>
          <a:lstStyle>
            <a:lvl1pPr marL="0" indent="0">
              <a:buNone/>
              <a:defRPr sz="3600" b="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313069" y="4769644"/>
            <a:ext cx="7237739" cy="4260059"/>
          </a:xfrm>
          <a:prstGeom prst="rect">
            <a:avLst/>
          </a:prstGeom>
        </p:spPr>
        <p:txBody>
          <a:bodyPr lIns="137160" tIns="68580" rIns="137160" bIns="68580">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5979657" y="9587758"/>
            <a:ext cx="1485899" cy="457199"/>
          </a:xfrm>
          <a:prstGeom prst="rect">
            <a:avLst/>
          </a:prstGeom>
        </p:spPr>
        <p:txBody>
          <a:bodyPr lIns="137160" tIns="68580" rIns="137160" bIns="68580"/>
          <a:lstStyle/>
          <a:p>
            <a:fld id="{5FDD63B2-E120-4ED8-B27B-C685F510A5FE}" type="datetimeFigureOut">
              <a:rPr lang="en-US" smtClean="0"/>
              <a:pPr/>
              <a:t>7/23/2023</a:t>
            </a:fld>
            <a:endParaRPr lang="en-US" dirty="0"/>
          </a:p>
        </p:txBody>
      </p:sp>
      <p:sp>
        <p:nvSpPr>
          <p:cNvPr id="8" name="Footer Placeholder 7"/>
          <p:cNvSpPr>
            <a:spLocks noGrp="1"/>
          </p:cNvSpPr>
          <p:nvPr>
            <p:ph type="ftr" sz="quarter" idx="11"/>
          </p:nvPr>
        </p:nvSpPr>
        <p:spPr>
          <a:xfrm>
            <a:off x="841666" y="9587758"/>
            <a:ext cx="5789693" cy="457202"/>
          </a:xfrm>
          <a:prstGeom prst="rect">
            <a:avLst/>
          </a:prstGeom>
        </p:spPr>
        <p:txBody>
          <a:bodyPr lIns="137160" tIns="68580" rIns="137160" bIns="68580"/>
          <a:lstStyle/>
          <a:p>
            <a:endParaRPr lang="en-US" dirty="0"/>
          </a:p>
        </p:txBody>
      </p:sp>
      <p:sp>
        <p:nvSpPr>
          <p:cNvPr id="9" name="Slide Number Placeholder 8"/>
          <p:cNvSpPr>
            <a:spLocks noGrp="1"/>
          </p:cNvSpPr>
          <p:nvPr>
            <p:ph type="sldNum" sz="quarter" idx="12"/>
          </p:nvPr>
        </p:nvSpPr>
        <p:spPr>
          <a:xfrm>
            <a:off x="15528811" y="443594"/>
            <a:ext cx="1257299" cy="1151531"/>
          </a:xfrm>
          <a:prstGeom prst="rect">
            <a:avLst/>
          </a:prstGeom>
        </p:spPr>
        <p:txBody>
          <a:bodyPr lIns="137160" tIns="68580" rIns="137160" bIns="68580"/>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47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ref">
    <p:spTree>
      <p:nvGrpSpPr>
        <p:cNvPr id="1" name=""/>
        <p:cNvGrpSpPr/>
        <p:nvPr/>
      </p:nvGrpSpPr>
      <p:grpSpPr>
        <a:xfrm>
          <a:off x="0" y="0"/>
          <a:ext cx="0" cy="0"/>
          <a:chOff x="0" y="0"/>
          <a:chExt cx="0" cy="0"/>
        </a:xfrm>
      </p:grpSpPr>
      <p:sp>
        <p:nvSpPr>
          <p:cNvPr id="2" name="Title 1"/>
          <p:cNvSpPr>
            <a:spLocks noGrp="1"/>
          </p:cNvSpPr>
          <p:nvPr>
            <p:ph type="title"/>
          </p:nvPr>
        </p:nvSpPr>
        <p:spPr>
          <a:xfrm>
            <a:off x="2" y="330750"/>
            <a:ext cx="18313979" cy="1257300"/>
          </a:xfrm>
          <a:prstGeom prst="rect">
            <a:avLst/>
          </a:prstGeom>
        </p:spPr>
        <p:txBody>
          <a:bodyPr lIns="114286" tIns="57144" rIns="114286" bIns="57144"/>
          <a:lstStyle>
            <a:lvl1pPr>
              <a:defRPr sz="48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71502" y="1828800"/>
            <a:ext cx="17170979" cy="7359650"/>
          </a:xfrm>
          <a:prstGeom prst="rect">
            <a:avLst/>
          </a:prstGeom>
        </p:spPr>
        <p:txBody>
          <a:bodyPr lIns="114286" tIns="57144" rIns="114286" bIns="57144"/>
          <a:lstStyle>
            <a:lvl1pPr>
              <a:spcBef>
                <a:spcPts val="0"/>
              </a:spcBef>
              <a:spcAft>
                <a:spcPts val="1500"/>
              </a:spcAft>
              <a:defRPr sz="4000">
                <a:solidFill>
                  <a:schemeClr val="bg1"/>
                </a:solidFill>
              </a:defRPr>
            </a:lvl1pPr>
            <a:lvl2pPr>
              <a:spcBef>
                <a:spcPts val="0"/>
              </a:spcBef>
              <a:spcAft>
                <a:spcPts val="1500"/>
              </a:spcAft>
              <a:defRPr sz="3600">
                <a:solidFill>
                  <a:schemeClr val="bg1"/>
                </a:solidFill>
              </a:defRPr>
            </a:lvl2pPr>
            <a:lvl3pPr>
              <a:spcBef>
                <a:spcPts val="0"/>
              </a:spcBef>
              <a:spcAft>
                <a:spcPts val="1500"/>
              </a:spcAft>
              <a:defRPr sz="3200">
                <a:solidFill>
                  <a:schemeClr val="bg1"/>
                </a:solidFill>
              </a:defRPr>
            </a:lvl3pPr>
            <a:lvl4pPr>
              <a:spcBef>
                <a:spcPts val="0"/>
              </a:spcBef>
              <a:spcAft>
                <a:spcPts val="1500"/>
              </a:spcAft>
              <a:defRPr sz="2800">
                <a:solidFill>
                  <a:schemeClr val="bg1"/>
                </a:solidFill>
              </a:defRPr>
            </a:lvl4pPr>
            <a:lvl5pPr>
              <a:spcBef>
                <a:spcPts val="0"/>
              </a:spcBef>
              <a:spcAft>
                <a:spcPts val="1500"/>
              </a:spcAft>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709058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ref + footnote">
    <p:spTree>
      <p:nvGrpSpPr>
        <p:cNvPr id="1" name=""/>
        <p:cNvGrpSpPr/>
        <p:nvPr/>
      </p:nvGrpSpPr>
      <p:grpSpPr>
        <a:xfrm>
          <a:off x="0" y="0"/>
          <a:ext cx="0" cy="0"/>
          <a:chOff x="0" y="0"/>
          <a:chExt cx="0" cy="0"/>
        </a:xfrm>
      </p:grpSpPr>
      <p:sp>
        <p:nvSpPr>
          <p:cNvPr id="2" name="Title 1"/>
          <p:cNvSpPr>
            <a:spLocks noGrp="1"/>
          </p:cNvSpPr>
          <p:nvPr>
            <p:ph type="title"/>
          </p:nvPr>
        </p:nvSpPr>
        <p:spPr>
          <a:xfrm>
            <a:off x="2" y="330750"/>
            <a:ext cx="18313979" cy="1257300"/>
          </a:xfrm>
          <a:prstGeom prst="rect">
            <a:avLst/>
          </a:prstGeom>
        </p:spPr>
        <p:txBody>
          <a:bodyPr lIns="114286" tIns="57144" rIns="114286" bIns="57144"/>
          <a:lstStyle>
            <a:lvl1pPr>
              <a:defRPr sz="48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71502" y="1828800"/>
            <a:ext cx="17170979" cy="7359650"/>
          </a:xfrm>
          <a:prstGeom prst="rect">
            <a:avLst/>
          </a:prstGeom>
        </p:spPr>
        <p:txBody>
          <a:bodyPr lIns="114286" tIns="57144" rIns="114286" bIns="57144"/>
          <a:lstStyle>
            <a:lvl1pPr>
              <a:spcBef>
                <a:spcPts val="0"/>
              </a:spcBef>
              <a:spcAft>
                <a:spcPts val="1500"/>
              </a:spcAft>
              <a:defRPr sz="4000">
                <a:solidFill>
                  <a:schemeClr val="bg1"/>
                </a:solidFill>
              </a:defRPr>
            </a:lvl1pPr>
            <a:lvl2pPr>
              <a:spcBef>
                <a:spcPts val="0"/>
              </a:spcBef>
              <a:spcAft>
                <a:spcPts val="1500"/>
              </a:spcAft>
              <a:defRPr sz="3600">
                <a:solidFill>
                  <a:schemeClr val="bg1"/>
                </a:solidFill>
              </a:defRPr>
            </a:lvl2pPr>
            <a:lvl3pPr>
              <a:spcBef>
                <a:spcPts val="0"/>
              </a:spcBef>
              <a:spcAft>
                <a:spcPts val="1500"/>
              </a:spcAft>
              <a:defRPr sz="3200">
                <a:solidFill>
                  <a:schemeClr val="bg1"/>
                </a:solidFill>
              </a:defRPr>
            </a:lvl3pPr>
            <a:lvl4pPr>
              <a:spcBef>
                <a:spcPts val="0"/>
              </a:spcBef>
              <a:spcAft>
                <a:spcPts val="1500"/>
              </a:spcAft>
              <a:defRPr sz="2400">
                <a:solidFill>
                  <a:schemeClr val="bg1"/>
                </a:solidFill>
              </a:defRPr>
            </a:lvl4pPr>
            <a:lvl5pPr>
              <a:spcBef>
                <a:spcPts val="0"/>
              </a:spcBef>
              <a:spcAft>
                <a:spcPts val="1500"/>
              </a:spcAft>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5" name="Text Placeholder 5"/>
          <p:cNvSpPr>
            <a:spLocks noGrp="1"/>
          </p:cNvSpPr>
          <p:nvPr>
            <p:ph type="body" sz="quarter" idx="11"/>
          </p:nvPr>
        </p:nvSpPr>
        <p:spPr>
          <a:xfrm>
            <a:off x="574390" y="9329739"/>
            <a:ext cx="17168091" cy="399606"/>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6107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 ref">
    <p:spTree>
      <p:nvGrpSpPr>
        <p:cNvPr id="1" name=""/>
        <p:cNvGrpSpPr/>
        <p:nvPr/>
      </p:nvGrpSpPr>
      <p:grpSpPr>
        <a:xfrm>
          <a:off x="0" y="0"/>
          <a:ext cx="0" cy="0"/>
          <a:chOff x="0" y="0"/>
          <a:chExt cx="0" cy="0"/>
        </a:xfrm>
      </p:grpSpPr>
      <p:sp>
        <p:nvSpPr>
          <p:cNvPr id="2" name="Title 1"/>
          <p:cNvSpPr>
            <a:spLocks noGrp="1"/>
          </p:cNvSpPr>
          <p:nvPr>
            <p:ph type="title"/>
          </p:nvPr>
        </p:nvSpPr>
        <p:spPr>
          <a:xfrm>
            <a:off x="571502" y="330750"/>
            <a:ext cx="17170979" cy="1257300"/>
          </a:xfrm>
          <a:prstGeom prst="rect">
            <a:avLst/>
          </a:prstGeom>
        </p:spPr>
        <p:txBody>
          <a:bodyPr lIns="114286" tIns="57144" rIns="114286" bIns="57144"/>
          <a:lstStyle>
            <a:lvl1pPr>
              <a:defRPr sz="48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464475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 ref + footnote">
    <p:spTree>
      <p:nvGrpSpPr>
        <p:cNvPr id="1" name=""/>
        <p:cNvGrpSpPr/>
        <p:nvPr/>
      </p:nvGrpSpPr>
      <p:grpSpPr>
        <a:xfrm>
          <a:off x="0" y="0"/>
          <a:ext cx="0" cy="0"/>
          <a:chOff x="0" y="0"/>
          <a:chExt cx="0" cy="0"/>
        </a:xfrm>
      </p:grpSpPr>
      <p:sp>
        <p:nvSpPr>
          <p:cNvPr id="2" name="Title 1"/>
          <p:cNvSpPr>
            <a:spLocks noGrp="1"/>
          </p:cNvSpPr>
          <p:nvPr>
            <p:ph type="title"/>
          </p:nvPr>
        </p:nvSpPr>
        <p:spPr>
          <a:xfrm>
            <a:off x="571502" y="330750"/>
            <a:ext cx="17170979" cy="1257300"/>
          </a:xfrm>
          <a:prstGeom prst="rect">
            <a:avLst/>
          </a:prstGeom>
        </p:spPr>
        <p:txBody>
          <a:bodyPr lIns="114286" tIns="57144" rIns="114286" bIns="57144"/>
          <a:lstStyle>
            <a:lvl1pPr>
              <a:defRPr sz="48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4" name="Text Placeholder 5"/>
          <p:cNvSpPr>
            <a:spLocks noGrp="1"/>
          </p:cNvSpPr>
          <p:nvPr>
            <p:ph type="body" sz="quarter" idx="11"/>
          </p:nvPr>
        </p:nvSpPr>
        <p:spPr>
          <a:xfrm>
            <a:off x="574390" y="9345612"/>
            <a:ext cx="17168091" cy="402336"/>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741492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ref">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158785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 ref + footnote">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4" name="Text Placeholder 5"/>
          <p:cNvSpPr>
            <a:spLocks noGrp="1"/>
          </p:cNvSpPr>
          <p:nvPr>
            <p:ph type="body" sz="quarter" idx="11"/>
          </p:nvPr>
        </p:nvSpPr>
        <p:spPr>
          <a:xfrm>
            <a:off x="574390" y="9345612"/>
            <a:ext cx="17168091" cy="402336"/>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034639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Divider Slide">
    <p:spTree>
      <p:nvGrpSpPr>
        <p:cNvPr id="1" name=""/>
        <p:cNvGrpSpPr/>
        <p:nvPr/>
      </p:nvGrpSpPr>
      <p:grpSpPr>
        <a:xfrm>
          <a:off x="0" y="0"/>
          <a:ext cx="0" cy="0"/>
          <a:chOff x="0" y="0"/>
          <a:chExt cx="0" cy="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5627"/>
          <a:stretch/>
        </p:blipFill>
        <p:spPr bwMode="grayWhite">
          <a:xfrm>
            <a:off x="0" y="5107788"/>
            <a:ext cx="18288000" cy="5179219"/>
          </a:xfrm>
          <a:prstGeom prst="rect">
            <a:avLst/>
          </a:prstGeom>
        </p:spPr>
      </p:pic>
      <p:sp>
        <p:nvSpPr>
          <p:cNvPr id="3106" name="Rectangle 34"/>
          <p:cNvSpPr>
            <a:spLocks noGrp="1" noChangeArrowheads="1"/>
          </p:cNvSpPr>
          <p:nvPr>
            <p:ph type="ctrTitle" sz="quarter" hasCustomPrompt="1"/>
          </p:nvPr>
        </p:nvSpPr>
        <p:spPr>
          <a:xfrm>
            <a:off x="571500" y="2814851"/>
            <a:ext cx="17145000" cy="1714500"/>
          </a:xfrm>
          <a:prstGeom prst="rect">
            <a:avLst/>
          </a:prstGeom>
        </p:spPr>
        <p:txBody>
          <a:bodyPr lIns="114286" tIns="57144" rIns="114286" bIns="57144" anchor="b"/>
          <a:lstStyle>
            <a:lvl1pPr>
              <a:defRPr sz="6000" b="1">
                <a:solidFill>
                  <a:schemeClr val="accent2"/>
                </a:solidFill>
              </a:defRPr>
            </a:lvl1pPr>
          </a:lstStyle>
          <a:p>
            <a:r>
              <a:rPr lang="en-US" dirty="0"/>
              <a:t>Title Text 60 point Calibri Blue</a:t>
            </a:r>
          </a:p>
        </p:txBody>
      </p:sp>
      <p:sp>
        <p:nvSpPr>
          <p:cNvPr id="3107" name="Rectangle 35"/>
          <p:cNvSpPr>
            <a:spLocks noGrp="1" noChangeArrowheads="1"/>
          </p:cNvSpPr>
          <p:nvPr>
            <p:ph type="subTitle" sz="quarter" idx="1" hasCustomPrompt="1"/>
          </p:nvPr>
        </p:nvSpPr>
        <p:spPr>
          <a:xfrm>
            <a:off x="571500" y="5504164"/>
            <a:ext cx="17145000" cy="2628900"/>
          </a:xfrm>
          <a:prstGeom prst="rect">
            <a:avLst/>
          </a:prstGeom>
        </p:spPr>
        <p:txBody>
          <a:bodyPr lIns="115068" tIns="57536" rIns="115068" bIns="57536"/>
          <a:lstStyle>
            <a:lvl1pPr marL="0" indent="0" algn="ctr">
              <a:buFont typeface="Wingdings" pitchFamily="2" charset="2"/>
              <a:buNone/>
              <a:defRPr baseline="0">
                <a:solidFill>
                  <a:srgbClr val="FFFFFF"/>
                </a:solidFill>
              </a:defRPr>
            </a:lvl1pPr>
          </a:lstStyle>
          <a:p>
            <a:r>
              <a:rPr lang="en-US" dirty="0"/>
              <a:t>Subtitle text 40 point regular non-bold 40 point</a:t>
            </a:r>
          </a:p>
        </p:txBody>
      </p:sp>
      <p:cxnSp>
        <p:nvCxnSpPr>
          <p:cNvPr id="5" name="Straight Connector 4"/>
          <p:cNvCxnSpPr/>
          <p:nvPr userDrawn="1"/>
        </p:nvCxnSpPr>
        <p:spPr>
          <a:xfrm>
            <a:off x="0" y="5125433"/>
            <a:ext cx="18288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9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ref + footnote">
    <p:spTree>
      <p:nvGrpSpPr>
        <p:cNvPr id="1" name=""/>
        <p:cNvGrpSpPr/>
        <p:nvPr/>
      </p:nvGrpSpPr>
      <p:grpSpPr>
        <a:xfrm>
          <a:off x="0" y="0"/>
          <a:ext cx="0" cy="0"/>
          <a:chOff x="0" y="0"/>
          <a:chExt cx="0" cy="0"/>
        </a:xfrm>
      </p:grpSpPr>
      <p:sp>
        <p:nvSpPr>
          <p:cNvPr id="2" name="Title 1"/>
          <p:cNvSpPr>
            <a:spLocks noGrp="1"/>
          </p:cNvSpPr>
          <p:nvPr>
            <p:ph type="title"/>
          </p:nvPr>
        </p:nvSpPr>
        <p:spPr>
          <a:xfrm>
            <a:off x="2" y="330750"/>
            <a:ext cx="18313979" cy="1257300"/>
          </a:xfrm>
          <a:prstGeom prst="rect">
            <a:avLst/>
          </a:prstGeom>
        </p:spPr>
        <p:txBody>
          <a:bodyPr lIns="114286" tIns="57144" rIns="114286" bIns="57144"/>
          <a:lstStyle>
            <a:lvl1pPr>
              <a:defRPr sz="48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71502" y="1828800"/>
            <a:ext cx="17170979" cy="7359650"/>
          </a:xfrm>
          <a:prstGeom prst="rect">
            <a:avLst/>
          </a:prstGeom>
        </p:spPr>
        <p:txBody>
          <a:bodyPr lIns="114286" tIns="57144" rIns="114286" bIns="57144"/>
          <a:lstStyle>
            <a:lvl1pPr>
              <a:spcBef>
                <a:spcPts val="0"/>
              </a:spcBef>
              <a:spcAft>
                <a:spcPts val="1500"/>
              </a:spcAft>
              <a:defRPr sz="4000">
                <a:solidFill>
                  <a:schemeClr val="bg1"/>
                </a:solidFill>
              </a:defRPr>
            </a:lvl1pPr>
            <a:lvl2pPr>
              <a:spcBef>
                <a:spcPts val="0"/>
              </a:spcBef>
              <a:spcAft>
                <a:spcPts val="1500"/>
              </a:spcAft>
              <a:defRPr sz="3600">
                <a:solidFill>
                  <a:schemeClr val="bg1"/>
                </a:solidFill>
              </a:defRPr>
            </a:lvl2pPr>
            <a:lvl3pPr>
              <a:spcBef>
                <a:spcPts val="0"/>
              </a:spcBef>
              <a:spcAft>
                <a:spcPts val="1500"/>
              </a:spcAft>
              <a:defRPr sz="3200">
                <a:solidFill>
                  <a:schemeClr val="bg1"/>
                </a:solidFill>
              </a:defRPr>
            </a:lvl3pPr>
            <a:lvl4pPr>
              <a:spcBef>
                <a:spcPts val="0"/>
              </a:spcBef>
              <a:spcAft>
                <a:spcPts val="1500"/>
              </a:spcAft>
              <a:defRPr sz="2400">
                <a:solidFill>
                  <a:schemeClr val="bg1"/>
                </a:solidFill>
              </a:defRPr>
            </a:lvl4pPr>
            <a:lvl5pPr>
              <a:spcBef>
                <a:spcPts val="0"/>
              </a:spcBef>
              <a:spcAft>
                <a:spcPts val="1500"/>
              </a:spcAft>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5" name="Text Placeholder 5"/>
          <p:cNvSpPr>
            <a:spLocks noGrp="1"/>
          </p:cNvSpPr>
          <p:nvPr>
            <p:ph type="body" sz="quarter" idx="11"/>
          </p:nvPr>
        </p:nvSpPr>
        <p:spPr>
          <a:xfrm>
            <a:off x="574390" y="9329739"/>
            <a:ext cx="17168091" cy="399606"/>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698700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mparison + ref">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8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71500" y="1839516"/>
            <a:ext cx="8449080" cy="959648"/>
          </a:xfrm>
          <a:prstGeom prst="rect">
            <a:avLst/>
          </a:prstGeom>
        </p:spPr>
        <p:txBody>
          <a:bodyPr lIns="114300" tIns="57150" rIns="114300" bIns="57150" anchor="b"/>
          <a:lstStyle>
            <a:lvl1pPr marL="0" indent="0">
              <a:buNone/>
              <a:defRPr sz="3600" b="1">
                <a:solidFill>
                  <a:schemeClr val="bg1"/>
                </a:solidFill>
              </a:defRPr>
            </a:lvl1pPr>
            <a:lvl2pPr marL="635878" indent="0">
              <a:buNone/>
              <a:defRPr sz="2800" b="1"/>
            </a:lvl2pPr>
            <a:lvl3pPr marL="1271746" indent="0">
              <a:buNone/>
              <a:defRPr sz="2500" b="1"/>
            </a:lvl3pPr>
            <a:lvl4pPr marL="1907621" indent="0">
              <a:buNone/>
              <a:defRPr sz="2300" b="1"/>
            </a:lvl4pPr>
            <a:lvl5pPr marL="2543493" indent="0">
              <a:buNone/>
              <a:defRPr sz="2300" b="1"/>
            </a:lvl5pPr>
            <a:lvl6pPr marL="3179369" indent="0">
              <a:buNone/>
              <a:defRPr sz="2300" b="1"/>
            </a:lvl6pPr>
            <a:lvl7pPr marL="3815238" indent="0">
              <a:buNone/>
              <a:defRPr sz="2300" b="1"/>
            </a:lvl7pPr>
            <a:lvl8pPr marL="4451116" indent="0">
              <a:buNone/>
              <a:defRPr sz="2300" b="1"/>
            </a:lvl8pPr>
            <a:lvl9pPr marL="5086984" indent="0">
              <a:buNone/>
              <a:defRPr sz="2300" b="1"/>
            </a:lvl9pPr>
          </a:lstStyle>
          <a:p>
            <a:pPr lvl="0"/>
            <a:r>
              <a:rPr lang="en-US" dirty="0"/>
              <a:t>Click to edit Master text styles</a:t>
            </a:r>
          </a:p>
        </p:txBody>
      </p:sp>
      <p:sp>
        <p:nvSpPr>
          <p:cNvPr id="4" name="Content Placeholder 3"/>
          <p:cNvSpPr>
            <a:spLocks noGrp="1"/>
          </p:cNvSpPr>
          <p:nvPr>
            <p:ph sz="half" idx="2"/>
          </p:nvPr>
        </p:nvSpPr>
        <p:spPr>
          <a:xfrm>
            <a:off x="571500" y="2799163"/>
            <a:ext cx="8449080" cy="6754269"/>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290079" y="1839516"/>
            <a:ext cx="8452400" cy="959648"/>
          </a:xfrm>
          <a:prstGeom prst="rect">
            <a:avLst/>
          </a:prstGeom>
        </p:spPr>
        <p:txBody>
          <a:bodyPr lIns="114300" tIns="57150" rIns="114300" bIns="57150" anchor="b"/>
          <a:lstStyle>
            <a:lvl1pPr marL="0" indent="0">
              <a:buNone/>
              <a:defRPr sz="3600" b="1">
                <a:solidFill>
                  <a:schemeClr val="bg1"/>
                </a:solidFill>
              </a:defRPr>
            </a:lvl1pPr>
            <a:lvl2pPr marL="635878" indent="0">
              <a:buNone/>
              <a:defRPr sz="2800" b="1"/>
            </a:lvl2pPr>
            <a:lvl3pPr marL="1271746" indent="0">
              <a:buNone/>
              <a:defRPr sz="2500" b="1"/>
            </a:lvl3pPr>
            <a:lvl4pPr marL="1907621" indent="0">
              <a:buNone/>
              <a:defRPr sz="2300" b="1"/>
            </a:lvl4pPr>
            <a:lvl5pPr marL="2543493" indent="0">
              <a:buNone/>
              <a:defRPr sz="2300" b="1"/>
            </a:lvl5pPr>
            <a:lvl6pPr marL="3179369" indent="0">
              <a:buNone/>
              <a:defRPr sz="2300" b="1"/>
            </a:lvl6pPr>
            <a:lvl7pPr marL="3815238" indent="0">
              <a:buNone/>
              <a:defRPr sz="2300" b="1"/>
            </a:lvl7pPr>
            <a:lvl8pPr marL="4451116" indent="0">
              <a:buNone/>
              <a:defRPr sz="2300" b="1"/>
            </a:lvl8pPr>
            <a:lvl9pPr marL="5086984" indent="0">
              <a:buNone/>
              <a:defRPr sz="2300" b="1"/>
            </a:lvl9pPr>
          </a:lstStyle>
          <a:p>
            <a:pPr lvl="0"/>
            <a:r>
              <a:rPr lang="en-US"/>
              <a:t>Click to edit Master text styles</a:t>
            </a:r>
          </a:p>
        </p:txBody>
      </p:sp>
      <p:sp>
        <p:nvSpPr>
          <p:cNvPr id="6" name="Content Placeholder 5"/>
          <p:cNvSpPr>
            <a:spLocks noGrp="1"/>
          </p:cNvSpPr>
          <p:nvPr>
            <p:ph sz="quarter" idx="4"/>
          </p:nvPr>
        </p:nvSpPr>
        <p:spPr>
          <a:xfrm>
            <a:off x="9290079" y="2799163"/>
            <a:ext cx="8452400" cy="6754269"/>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83773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ref + footnote">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8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71500" y="1839516"/>
            <a:ext cx="8449080" cy="959648"/>
          </a:xfrm>
          <a:prstGeom prst="rect">
            <a:avLst/>
          </a:prstGeom>
        </p:spPr>
        <p:txBody>
          <a:bodyPr lIns="114300" tIns="57150" rIns="114300" bIns="57150" anchor="b"/>
          <a:lstStyle>
            <a:lvl1pPr marL="0" indent="0">
              <a:buNone/>
              <a:defRPr sz="3600" b="1">
                <a:solidFill>
                  <a:schemeClr val="bg1"/>
                </a:solidFill>
              </a:defRPr>
            </a:lvl1pPr>
            <a:lvl2pPr marL="635878" indent="0">
              <a:buNone/>
              <a:defRPr sz="2800" b="1"/>
            </a:lvl2pPr>
            <a:lvl3pPr marL="1271746" indent="0">
              <a:buNone/>
              <a:defRPr sz="2500" b="1"/>
            </a:lvl3pPr>
            <a:lvl4pPr marL="1907621" indent="0">
              <a:buNone/>
              <a:defRPr sz="2300" b="1"/>
            </a:lvl4pPr>
            <a:lvl5pPr marL="2543493" indent="0">
              <a:buNone/>
              <a:defRPr sz="2300" b="1"/>
            </a:lvl5pPr>
            <a:lvl6pPr marL="3179369" indent="0">
              <a:buNone/>
              <a:defRPr sz="2300" b="1"/>
            </a:lvl6pPr>
            <a:lvl7pPr marL="3815238" indent="0">
              <a:buNone/>
              <a:defRPr sz="2300" b="1"/>
            </a:lvl7pPr>
            <a:lvl8pPr marL="4451116" indent="0">
              <a:buNone/>
              <a:defRPr sz="2300" b="1"/>
            </a:lvl8pPr>
            <a:lvl9pPr marL="5086984" indent="0">
              <a:buNone/>
              <a:defRPr sz="2300" b="1"/>
            </a:lvl9pPr>
          </a:lstStyle>
          <a:p>
            <a:pPr lvl="0"/>
            <a:r>
              <a:rPr lang="en-US" dirty="0"/>
              <a:t>Click to edit Master text styles</a:t>
            </a:r>
          </a:p>
        </p:txBody>
      </p:sp>
      <p:sp>
        <p:nvSpPr>
          <p:cNvPr id="4" name="Content Placeholder 3"/>
          <p:cNvSpPr>
            <a:spLocks noGrp="1"/>
          </p:cNvSpPr>
          <p:nvPr>
            <p:ph sz="half" idx="2"/>
          </p:nvPr>
        </p:nvSpPr>
        <p:spPr>
          <a:xfrm>
            <a:off x="571500" y="2799163"/>
            <a:ext cx="8449080" cy="6389287"/>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290079" y="1839516"/>
            <a:ext cx="8452400" cy="959648"/>
          </a:xfrm>
          <a:prstGeom prst="rect">
            <a:avLst/>
          </a:prstGeom>
        </p:spPr>
        <p:txBody>
          <a:bodyPr lIns="114300" tIns="57150" rIns="114300" bIns="57150" anchor="b"/>
          <a:lstStyle>
            <a:lvl1pPr marL="0" indent="0">
              <a:buNone/>
              <a:defRPr sz="3600" b="1">
                <a:solidFill>
                  <a:schemeClr val="bg1"/>
                </a:solidFill>
              </a:defRPr>
            </a:lvl1pPr>
            <a:lvl2pPr marL="635878" indent="0">
              <a:buNone/>
              <a:defRPr sz="2800" b="1"/>
            </a:lvl2pPr>
            <a:lvl3pPr marL="1271746" indent="0">
              <a:buNone/>
              <a:defRPr sz="2500" b="1"/>
            </a:lvl3pPr>
            <a:lvl4pPr marL="1907621" indent="0">
              <a:buNone/>
              <a:defRPr sz="2300" b="1"/>
            </a:lvl4pPr>
            <a:lvl5pPr marL="2543493" indent="0">
              <a:buNone/>
              <a:defRPr sz="2300" b="1"/>
            </a:lvl5pPr>
            <a:lvl6pPr marL="3179369" indent="0">
              <a:buNone/>
              <a:defRPr sz="2300" b="1"/>
            </a:lvl6pPr>
            <a:lvl7pPr marL="3815238" indent="0">
              <a:buNone/>
              <a:defRPr sz="2300" b="1"/>
            </a:lvl7pPr>
            <a:lvl8pPr marL="4451116" indent="0">
              <a:buNone/>
              <a:defRPr sz="2300" b="1"/>
            </a:lvl8pPr>
            <a:lvl9pPr marL="5086984" indent="0">
              <a:buNone/>
              <a:defRPr sz="2300" b="1"/>
            </a:lvl9pPr>
          </a:lstStyle>
          <a:p>
            <a:pPr lvl="0"/>
            <a:r>
              <a:rPr lang="en-US"/>
              <a:t>Click to edit Master text styles</a:t>
            </a:r>
          </a:p>
        </p:txBody>
      </p:sp>
      <p:sp>
        <p:nvSpPr>
          <p:cNvPr id="6" name="Content Placeholder 5"/>
          <p:cNvSpPr>
            <a:spLocks noGrp="1"/>
          </p:cNvSpPr>
          <p:nvPr>
            <p:ph sz="quarter" idx="4"/>
          </p:nvPr>
        </p:nvSpPr>
        <p:spPr>
          <a:xfrm>
            <a:off x="9290079" y="2799163"/>
            <a:ext cx="8452400" cy="6389287"/>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8" name="Text Placeholder 5"/>
          <p:cNvSpPr>
            <a:spLocks noGrp="1"/>
          </p:cNvSpPr>
          <p:nvPr>
            <p:ph type="body" sz="quarter" idx="11"/>
          </p:nvPr>
        </p:nvSpPr>
        <p:spPr>
          <a:xfrm>
            <a:off x="574390" y="9345612"/>
            <a:ext cx="17168091" cy="402336"/>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864686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 ref">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800" b="1">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571500" y="1839517"/>
            <a:ext cx="8449080" cy="7765096"/>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9290079" y="1839517"/>
            <a:ext cx="8452400" cy="7765096"/>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820802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 ref + footnote">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800" b="1">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571500" y="1839517"/>
            <a:ext cx="8449080" cy="7348933"/>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9290079" y="1839517"/>
            <a:ext cx="8452400" cy="7348933"/>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8" name="Text Placeholder 5"/>
          <p:cNvSpPr>
            <a:spLocks noGrp="1"/>
          </p:cNvSpPr>
          <p:nvPr>
            <p:ph type="body" sz="quarter" idx="11"/>
          </p:nvPr>
        </p:nvSpPr>
        <p:spPr>
          <a:xfrm>
            <a:off x="574390" y="9345612"/>
            <a:ext cx="17168091" cy="402336"/>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628662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tIns="68580" rIns="137160" bIns="68580"/>
          <a:lstStyle/>
          <a:p>
            <a:r>
              <a:rPr lang="en-US"/>
              <a:t>Click to edit Master title style</a:t>
            </a:r>
            <a:endParaRPr lang="en-US" dirty="0"/>
          </a:p>
        </p:txBody>
      </p:sp>
      <p:sp>
        <p:nvSpPr>
          <p:cNvPr id="3" name="Content Placeholder 2"/>
          <p:cNvSpPr>
            <a:spLocks noGrp="1"/>
          </p:cNvSpPr>
          <p:nvPr>
            <p:ph idx="1"/>
          </p:nvPr>
        </p:nvSpPr>
        <p:spPr>
          <a:xfrm>
            <a:off x="1732432" y="3905250"/>
            <a:ext cx="13238489" cy="5124450"/>
          </a:xfrm>
        </p:spPr>
        <p:txBody>
          <a:bodyPr lIns="137160" tIns="68580" rIns="137160" bIns="685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lIns="137160" tIns="68580" rIns="137160" bIns="68580"/>
          <a:lstStyle/>
          <a:p>
            <a:fld id="{19C9CA7B-DFD4-44B5-8C60-D14B8CD1FB59}" type="datetimeFigureOut">
              <a:rPr lang="en-US" dirty="0"/>
              <a:pPr/>
              <a:t>7/23/2023</a:t>
            </a:fld>
            <a:endParaRPr lang="en-US" dirty="0"/>
          </a:p>
        </p:txBody>
      </p:sp>
      <p:sp>
        <p:nvSpPr>
          <p:cNvPr id="5" name="Footer Placeholder 4"/>
          <p:cNvSpPr>
            <a:spLocks noGrp="1"/>
          </p:cNvSpPr>
          <p:nvPr>
            <p:ph type="ftr" sz="quarter" idx="11"/>
          </p:nvPr>
        </p:nvSpPr>
        <p:spPr/>
        <p:txBody>
          <a:bodyPr lIns="137160" tIns="68580" rIns="137160" bIns="68580"/>
          <a:lstStyle/>
          <a:p>
            <a:endParaRPr lang="en-US" dirty="0"/>
          </a:p>
        </p:txBody>
      </p:sp>
      <p:sp>
        <p:nvSpPr>
          <p:cNvPr id="6" name="Slide Number Placeholder 5"/>
          <p:cNvSpPr>
            <a:spLocks noGrp="1"/>
          </p:cNvSpPr>
          <p:nvPr>
            <p:ph type="sldNum" sz="quarter" idx="12"/>
          </p:nvPr>
        </p:nvSpPr>
        <p:spPr/>
        <p:txBody>
          <a:bodyPr lIns="137160" tIns="68580" rIns="137160" bIns="68580"/>
          <a:lstStyle/>
          <a:p>
            <a:fld id="{D57F1E4F-1CFF-5643-939E-217C01CDF565}" type="slidenum">
              <a:rPr lang="en-US" dirty="0"/>
              <a:pPr/>
              <a:t>‹#›</a:t>
            </a:fld>
            <a:endParaRPr lang="en-US" dirty="0"/>
          </a:p>
        </p:txBody>
      </p:sp>
    </p:spTree>
    <p:extLst>
      <p:ext uri="{BB962C8B-B14F-4D97-AF65-F5344CB8AC3E}">
        <p14:creationId xmlns:p14="http://schemas.microsoft.com/office/powerpoint/2010/main" val="2384711774"/>
      </p:ext>
    </p:extLst>
  </p:cSld>
  <p:clrMapOvr>
    <a:masterClrMapping/>
  </p:clrMapOvr>
  <p:transition advClick="0">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979657" y="9587758"/>
            <a:ext cx="1485899" cy="457199"/>
          </a:xfrm>
          <a:prstGeom prst="rect">
            <a:avLst/>
          </a:prstGeom>
        </p:spPr>
        <p:txBody>
          <a:bodyPr lIns="137160" tIns="68580" rIns="137160" bIns="68580"/>
          <a:lstStyle/>
          <a:p>
            <a:fld id="{7C8D7E02-BCB8-4D50-A234-369438C08659}" type="datetimeFigureOut">
              <a:rPr lang="en-US" smtClean="0"/>
              <a:pPr/>
              <a:t>7/23/2023</a:t>
            </a:fld>
            <a:endParaRPr lang="en-US" dirty="0"/>
          </a:p>
        </p:txBody>
      </p:sp>
      <p:sp>
        <p:nvSpPr>
          <p:cNvPr id="3" name="Footer Placeholder 2"/>
          <p:cNvSpPr>
            <a:spLocks noGrp="1"/>
          </p:cNvSpPr>
          <p:nvPr>
            <p:ph type="ftr" sz="quarter" idx="11"/>
          </p:nvPr>
        </p:nvSpPr>
        <p:spPr>
          <a:xfrm>
            <a:off x="841666" y="9587758"/>
            <a:ext cx="5789693" cy="457202"/>
          </a:xfrm>
          <a:prstGeom prst="rect">
            <a:avLst/>
          </a:prstGeom>
        </p:spPr>
        <p:txBody>
          <a:bodyPr lIns="137160" tIns="68580" rIns="137160" bIns="68580"/>
          <a:lstStyle/>
          <a:p>
            <a:endParaRPr lang="en-US" dirty="0"/>
          </a:p>
        </p:txBody>
      </p:sp>
      <p:sp>
        <p:nvSpPr>
          <p:cNvPr id="7" name="Rectangle 6"/>
          <p:cNvSpPr/>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15528811" y="443594"/>
            <a:ext cx="1257299" cy="1151531"/>
          </a:xfrm>
          <a:prstGeom prst="rect">
            <a:avLst/>
          </a:prstGeom>
        </p:spPr>
        <p:txBody>
          <a:bodyPr lIns="137160" tIns="68580" rIns="137160" bIns="68580"/>
          <a:lstStyle/>
          <a:p>
            <a:fld id="{D57F1E4F-1CFF-5643-939E-217C01CDF565}" type="slidenum">
              <a:rPr lang="en-US" smtClean="0"/>
              <a:pPr/>
              <a:t>‹#›</a:t>
            </a:fld>
            <a:endParaRPr lang="en-US" dirty="0"/>
          </a:p>
        </p:txBody>
      </p:sp>
      <p:grpSp>
        <p:nvGrpSpPr>
          <p:cNvPr id="5" name="Group 4">
            <a:extLst>
              <a:ext uri="{FF2B5EF4-FFF2-40B4-BE49-F238E27FC236}">
                <a16:creationId xmlns:a16="http://schemas.microsoft.com/office/drawing/2014/main" id="{7EC2E143-9FEF-FED8-BE21-5DAC92015410}"/>
              </a:ext>
            </a:extLst>
          </p:cNvPr>
          <p:cNvGrpSpPr/>
          <p:nvPr userDrawn="1"/>
        </p:nvGrpSpPr>
        <p:grpSpPr>
          <a:xfrm>
            <a:off x="114302" y="9060287"/>
            <a:ext cx="1933440" cy="1149440"/>
            <a:chOff x="76201" y="6040191"/>
            <a:chExt cx="1288960" cy="766293"/>
          </a:xfrm>
        </p:grpSpPr>
        <p:pic>
          <p:nvPicPr>
            <p:cNvPr id="6" name="Picture 5" descr="Mass General.jpg">
              <a:extLst>
                <a:ext uri="{FF2B5EF4-FFF2-40B4-BE49-F238E27FC236}">
                  <a16:creationId xmlns:a16="http://schemas.microsoft.com/office/drawing/2014/main" id="{D07CC132-55D7-4337-9D73-DA099DF06B5A}"/>
                </a:ext>
              </a:extLst>
            </p:cNvPr>
            <p:cNvPicPr>
              <a:picLocks noChangeAspect="1"/>
            </p:cNvPicPr>
            <p:nvPr userDrawn="1"/>
          </p:nvPicPr>
          <p:blipFill>
            <a:blip r:embed="rId2" cstate="print"/>
            <a:stretch>
              <a:fillRect/>
            </a:stretch>
          </p:blipFill>
          <p:spPr>
            <a:xfrm>
              <a:off x="76201" y="6070204"/>
              <a:ext cx="609599" cy="711596"/>
            </a:xfrm>
            <a:prstGeom prst="rect">
              <a:avLst/>
            </a:prstGeom>
          </p:spPr>
        </p:pic>
        <p:pic>
          <p:nvPicPr>
            <p:cNvPr id="8" name="Picture 7">
              <a:extLst>
                <a:ext uri="{FF2B5EF4-FFF2-40B4-BE49-F238E27FC236}">
                  <a16:creationId xmlns:a16="http://schemas.microsoft.com/office/drawing/2014/main" id="{1C273A90-8638-A2AD-7F72-8078DA48F510}"/>
                </a:ext>
              </a:extLst>
            </p:cNvPr>
            <p:cNvPicPr/>
            <p:nvPr userDrawn="1"/>
          </p:nvPicPr>
          <p:blipFill>
            <a:blip r:embed="rId3"/>
            <a:srcRect l="50062" t="29915" r="44286" b="58624"/>
            <a:stretch>
              <a:fillRect/>
            </a:stretch>
          </p:blipFill>
          <p:spPr bwMode="auto">
            <a:xfrm>
              <a:off x="684001" y="6040191"/>
              <a:ext cx="681160" cy="766293"/>
            </a:xfrm>
            <a:prstGeom prst="rect">
              <a:avLst/>
            </a:prstGeom>
            <a:noFill/>
            <a:ln w="9525">
              <a:noFill/>
              <a:miter lim="800000"/>
              <a:headEnd/>
              <a:tailEnd/>
            </a:ln>
          </p:spPr>
        </p:pic>
      </p:grpSp>
      <p:pic>
        <p:nvPicPr>
          <p:cNvPr id="9" name="Picture 7" descr="harvard-seethru">
            <a:extLst>
              <a:ext uri="{FF2B5EF4-FFF2-40B4-BE49-F238E27FC236}">
                <a16:creationId xmlns:a16="http://schemas.microsoft.com/office/drawing/2014/main" id="{8B07416E-E461-F8C3-F4F0-6C7F5BD3265D}"/>
              </a:ext>
            </a:extLst>
          </p:cNvPr>
          <p:cNvPicPr>
            <a:picLocks noChangeAspect="1" noChangeArrowheads="1"/>
          </p:cNvPicPr>
          <p:nvPr userDrawn="1"/>
        </p:nvPicPr>
        <p:blipFill>
          <a:blip r:embed="rId4" cstate="print"/>
          <a:srcRect/>
          <a:stretch>
            <a:fillRect/>
          </a:stretch>
        </p:blipFill>
        <p:spPr bwMode="auto">
          <a:xfrm>
            <a:off x="17151485" y="9121836"/>
            <a:ext cx="898749" cy="1073028"/>
          </a:xfrm>
          <a:prstGeom prst="rect">
            <a:avLst/>
          </a:prstGeom>
          <a:noFill/>
          <a:ln w="9525">
            <a:noFill/>
            <a:miter lim="800000"/>
            <a:headEnd/>
            <a:tailEnd/>
          </a:ln>
        </p:spPr>
      </p:pic>
    </p:spTree>
    <p:extLst>
      <p:ext uri="{BB962C8B-B14F-4D97-AF65-F5344CB8AC3E}">
        <p14:creationId xmlns:p14="http://schemas.microsoft.com/office/powerpoint/2010/main" val="25188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 y="330750"/>
            <a:ext cx="18313979" cy="1257300"/>
          </a:xfrm>
          <a:prstGeom prst="rect">
            <a:avLst/>
          </a:prstGeom>
        </p:spPr>
        <p:txBody>
          <a:bodyPr lIns="171429" tIns="85716" rIns="171429" bIns="85716"/>
          <a:lstStyle>
            <a:lvl1pPr>
              <a:defRPr sz="5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71504" y="1828800"/>
            <a:ext cx="17170979" cy="7772400"/>
          </a:xfrm>
          <a:prstGeom prst="rect">
            <a:avLst/>
          </a:prstGeom>
        </p:spPr>
        <p:txBody>
          <a:bodyPr lIns="171429" tIns="85716" rIns="171429" bIns="85716"/>
          <a:lstStyle>
            <a:lvl1pPr>
              <a:spcBef>
                <a:spcPts val="0"/>
              </a:spcBef>
              <a:spcAft>
                <a:spcPts val="1500"/>
              </a:spcAft>
              <a:defRPr sz="4000">
                <a:solidFill>
                  <a:schemeClr val="bg1"/>
                </a:solidFill>
              </a:defRPr>
            </a:lvl1pPr>
            <a:lvl2pPr>
              <a:spcBef>
                <a:spcPts val="0"/>
              </a:spcBef>
              <a:spcAft>
                <a:spcPts val="1500"/>
              </a:spcAft>
              <a:defRPr sz="3500">
                <a:solidFill>
                  <a:schemeClr val="bg1"/>
                </a:solidFill>
              </a:defRPr>
            </a:lvl2pPr>
            <a:lvl3pPr>
              <a:spcBef>
                <a:spcPts val="0"/>
              </a:spcBef>
              <a:spcAft>
                <a:spcPts val="1500"/>
              </a:spcAft>
              <a:defRPr sz="3000">
                <a:solidFill>
                  <a:schemeClr val="bg1"/>
                </a:solidFill>
              </a:defRPr>
            </a:lvl3pPr>
            <a:lvl4pPr>
              <a:spcBef>
                <a:spcPts val="0"/>
              </a:spcBef>
              <a:spcAft>
                <a:spcPts val="1500"/>
              </a:spcAft>
              <a:defRPr sz="2500">
                <a:solidFill>
                  <a:schemeClr val="bg1"/>
                </a:solidFill>
              </a:defRPr>
            </a:lvl4pPr>
            <a:lvl5pPr>
              <a:spcBef>
                <a:spcPts val="0"/>
              </a:spcBef>
              <a:spcAft>
                <a:spcPts val="1500"/>
              </a:spcAft>
              <a:defRPr sz="2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574391" y="9745268"/>
            <a:ext cx="17168091" cy="384128"/>
          </a:xfrm>
          <a:prstGeom prst="rect">
            <a:avLst/>
          </a:prstGeom>
        </p:spPr>
        <p:txBody>
          <a:bodyPr lIns="171450" tIns="85725" rIns="171450" bIns="85725" anchor="b"/>
          <a:lstStyle>
            <a:lvl1pPr marL="0" indent="0">
              <a:buNone/>
              <a:defRPr sz="1800" b="1">
                <a:solidFill>
                  <a:schemeClr val="bg1"/>
                </a:solidFill>
              </a:defRPr>
            </a:lvl1pPr>
            <a:lvl2pPr marL="571461" indent="0">
              <a:buNone/>
              <a:defRPr sz="1500">
                <a:solidFill>
                  <a:schemeClr val="bg1"/>
                </a:solidFill>
              </a:defRPr>
            </a:lvl2pPr>
            <a:lvl3pPr marL="1142922" indent="0">
              <a:buNone/>
              <a:defRPr sz="1500">
                <a:solidFill>
                  <a:schemeClr val="bg1"/>
                </a:solidFill>
              </a:defRPr>
            </a:lvl3pPr>
            <a:lvl4pPr marL="1714383" indent="0">
              <a:buNone/>
              <a:defRPr sz="1500">
                <a:solidFill>
                  <a:schemeClr val="bg1"/>
                </a:solidFill>
              </a:defRPr>
            </a:lvl4pPr>
            <a:lvl5pPr marL="2285847"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619246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820689"/>
            <a:ext cx="16458546" cy="896304"/>
          </a:xfrm>
          <a:prstGeom prst="rect">
            <a:avLst/>
          </a:prstGeom>
        </p:spPr>
        <p:txBody>
          <a:bodyPr lIns="0" tIns="0" rIns="0" bIns="0" anchor="ctr">
            <a:spAutoFit/>
          </a:bodyPr>
          <a:lstStyle/>
          <a:p>
            <a:pPr algn="ctr"/>
            <a:endParaRPr lang="en-US" sz="5800" b="0" strike="noStrike" spc="-2">
              <a:latin typeface="Arial"/>
            </a:endParaRPr>
          </a:p>
        </p:txBody>
      </p:sp>
      <p:sp>
        <p:nvSpPr>
          <p:cNvPr id="3" name="PlaceHolder 2"/>
          <p:cNvSpPr>
            <a:spLocks noGrp="1"/>
          </p:cNvSpPr>
          <p:nvPr>
            <p:ph type="subTitle"/>
          </p:nvPr>
        </p:nvSpPr>
        <p:spPr>
          <a:xfrm>
            <a:off x="914400" y="5064118"/>
            <a:ext cx="16458546" cy="651909"/>
          </a:xfrm>
          <a:prstGeom prst="rect">
            <a:avLst/>
          </a:prstGeom>
        </p:spPr>
        <p:txBody>
          <a:bodyPr lIns="0" tIns="0" rIns="0" bIns="0" anchor="ctr">
            <a:spAutoFit/>
          </a:bodyPr>
          <a:lstStyle/>
          <a:p>
            <a:pPr algn="ctr"/>
            <a:endParaRPr lang="en-US" sz="4200" b="0" strike="noStrike" spc="-2">
              <a:latin typeface="Arial"/>
            </a:endParaRPr>
          </a:p>
        </p:txBody>
      </p:sp>
    </p:spTree>
    <p:extLst>
      <p:ext uri="{BB962C8B-B14F-4D97-AF65-F5344CB8AC3E}">
        <p14:creationId xmlns:p14="http://schemas.microsoft.com/office/powerpoint/2010/main" val="784173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1504" y="330750"/>
            <a:ext cx="17170979" cy="1257300"/>
          </a:xfrm>
          <a:prstGeom prst="rect">
            <a:avLst/>
          </a:prstGeom>
        </p:spPr>
        <p:txBody>
          <a:bodyPr lIns="171429" tIns="85716" rIns="171429" bIns="85716"/>
          <a:lstStyle>
            <a:lvl1pPr>
              <a:defRPr sz="50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574391" y="9745268"/>
            <a:ext cx="17168091" cy="384128"/>
          </a:xfrm>
          <a:prstGeom prst="rect">
            <a:avLst/>
          </a:prstGeom>
        </p:spPr>
        <p:txBody>
          <a:bodyPr lIns="171450" tIns="85725" rIns="171450" bIns="85725" anchor="b"/>
          <a:lstStyle>
            <a:lvl1pPr marL="0" indent="0">
              <a:buNone/>
              <a:defRPr sz="1800" b="1">
                <a:solidFill>
                  <a:schemeClr val="bg1"/>
                </a:solidFill>
              </a:defRPr>
            </a:lvl1pPr>
            <a:lvl2pPr marL="571461" indent="0">
              <a:buNone/>
              <a:defRPr sz="1500">
                <a:solidFill>
                  <a:schemeClr val="bg1"/>
                </a:solidFill>
              </a:defRPr>
            </a:lvl2pPr>
            <a:lvl3pPr marL="1142922" indent="0">
              <a:buNone/>
              <a:defRPr sz="1500">
                <a:solidFill>
                  <a:schemeClr val="bg1"/>
                </a:solidFill>
              </a:defRPr>
            </a:lvl3pPr>
            <a:lvl4pPr marL="1714383" indent="0">
              <a:buNone/>
              <a:defRPr sz="1500">
                <a:solidFill>
                  <a:schemeClr val="bg1"/>
                </a:solidFill>
              </a:defRPr>
            </a:lvl4pPr>
            <a:lvl5pPr marL="2285847"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0793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 ref">
    <p:spTree>
      <p:nvGrpSpPr>
        <p:cNvPr id="1" name=""/>
        <p:cNvGrpSpPr/>
        <p:nvPr/>
      </p:nvGrpSpPr>
      <p:grpSpPr>
        <a:xfrm>
          <a:off x="0" y="0"/>
          <a:ext cx="0" cy="0"/>
          <a:chOff x="0" y="0"/>
          <a:chExt cx="0" cy="0"/>
        </a:xfrm>
      </p:grpSpPr>
      <p:sp>
        <p:nvSpPr>
          <p:cNvPr id="2" name="Title 1"/>
          <p:cNvSpPr>
            <a:spLocks noGrp="1"/>
          </p:cNvSpPr>
          <p:nvPr>
            <p:ph type="title"/>
          </p:nvPr>
        </p:nvSpPr>
        <p:spPr>
          <a:xfrm>
            <a:off x="571502" y="330750"/>
            <a:ext cx="17170979" cy="1257300"/>
          </a:xfrm>
          <a:prstGeom prst="rect">
            <a:avLst/>
          </a:prstGeom>
        </p:spPr>
        <p:txBody>
          <a:bodyPr lIns="114286" tIns="57144" rIns="114286" bIns="57144"/>
          <a:lstStyle>
            <a:lvl1pPr>
              <a:defRPr sz="48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04742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 ref + footnote">
    <p:spTree>
      <p:nvGrpSpPr>
        <p:cNvPr id="1" name=""/>
        <p:cNvGrpSpPr/>
        <p:nvPr/>
      </p:nvGrpSpPr>
      <p:grpSpPr>
        <a:xfrm>
          <a:off x="0" y="0"/>
          <a:ext cx="0" cy="0"/>
          <a:chOff x="0" y="0"/>
          <a:chExt cx="0" cy="0"/>
        </a:xfrm>
      </p:grpSpPr>
      <p:sp>
        <p:nvSpPr>
          <p:cNvPr id="2" name="Title 1"/>
          <p:cNvSpPr>
            <a:spLocks noGrp="1"/>
          </p:cNvSpPr>
          <p:nvPr>
            <p:ph type="title"/>
          </p:nvPr>
        </p:nvSpPr>
        <p:spPr>
          <a:xfrm>
            <a:off x="571502" y="330750"/>
            <a:ext cx="17170979" cy="1257300"/>
          </a:xfrm>
          <a:prstGeom prst="rect">
            <a:avLst/>
          </a:prstGeom>
        </p:spPr>
        <p:txBody>
          <a:bodyPr lIns="114286" tIns="57144" rIns="114286" bIns="57144"/>
          <a:lstStyle>
            <a:lvl1pPr>
              <a:defRPr sz="48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4" name="Text Placeholder 5"/>
          <p:cNvSpPr>
            <a:spLocks noGrp="1"/>
          </p:cNvSpPr>
          <p:nvPr>
            <p:ph type="body" sz="quarter" idx="11"/>
          </p:nvPr>
        </p:nvSpPr>
        <p:spPr>
          <a:xfrm>
            <a:off x="574390" y="9345612"/>
            <a:ext cx="17168091" cy="402336"/>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44953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 ref">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58649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 ref + footnote">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4" name="Text Placeholder 5"/>
          <p:cNvSpPr>
            <a:spLocks noGrp="1"/>
          </p:cNvSpPr>
          <p:nvPr>
            <p:ph type="body" sz="quarter" idx="11"/>
          </p:nvPr>
        </p:nvSpPr>
        <p:spPr>
          <a:xfrm>
            <a:off x="574390" y="9345612"/>
            <a:ext cx="17168091" cy="402336"/>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619642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 ref">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8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71500" y="1839516"/>
            <a:ext cx="8449080" cy="959648"/>
          </a:xfrm>
          <a:prstGeom prst="rect">
            <a:avLst/>
          </a:prstGeom>
        </p:spPr>
        <p:txBody>
          <a:bodyPr lIns="114300" tIns="57150" rIns="114300" bIns="57150" anchor="b"/>
          <a:lstStyle>
            <a:lvl1pPr marL="0" indent="0">
              <a:buNone/>
              <a:defRPr sz="3600" b="1">
                <a:solidFill>
                  <a:schemeClr val="bg1"/>
                </a:solidFill>
              </a:defRPr>
            </a:lvl1pPr>
            <a:lvl2pPr marL="635878" indent="0">
              <a:buNone/>
              <a:defRPr sz="2800" b="1"/>
            </a:lvl2pPr>
            <a:lvl3pPr marL="1271746" indent="0">
              <a:buNone/>
              <a:defRPr sz="2500" b="1"/>
            </a:lvl3pPr>
            <a:lvl4pPr marL="1907621" indent="0">
              <a:buNone/>
              <a:defRPr sz="2300" b="1"/>
            </a:lvl4pPr>
            <a:lvl5pPr marL="2543493" indent="0">
              <a:buNone/>
              <a:defRPr sz="2300" b="1"/>
            </a:lvl5pPr>
            <a:lvl6pPr marL="3179369" indent="0">
              <a:buNone/>
              <a:defRPr sz="2300" b="1"/>
            </a:lvl6pPr>
            <a:lvl7pPr marL="3815238" indent="0">
              <a:buNone/>
              <a:defRPr sz="2300" b="1"/>
            </a:lvl7pPr>
            <a:lvl8pPr marL="4451116" indent="0">
              <a:buNone/>
              <a:defRPr sz="2300" b="1"/>
            </a:lvl8pPr>
            <a:lvl9pPr marL="5086984" indent="0">
              <a:buNone/>
              <a:defRPr sz="2300" b="1"/>
            </a:lvl9pPr>
          </a:lstStyle>
          <a:p>
            <a:pPr lvl="0"/>
            <a:r>
              <a:rPr lang="en-US" dirty="0"/>
              <a:t>Click to edit Master text styles</a:t>
            </a:r>
          </a:p>
        </p:txBody>
      </p:sp>
      <p:sp>
        <p:nvSpPr>
          <p:cNvPr id="4" name="Content Placeholder 3"/>
          <p:cNvSpPr>
            <a:spLocks noGrp="1"/>
          </p:cNvSpPr>
          <p:nvPr>
            <p:ph sz="half" idx="2"/>
          </p:nvPr>
        </p:nvSpPr>
        <p:spPr>
          <a:xfrm>
            <a:off x="571500" y="2799163"/>
            <a:ext cx="8449080" cy="6754269"/>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290079" y="1839516"/>
            <a:ext cx="8452400" cy="959648"/>
          </a:xfrm>
          <a:prstGeom prst="rect">
            <a:avLst/>
          </a:prstGeom>
        </p:spPr>
        <p:txBody>
          <a:bodyPr lIns="114300" tIns="57150" rIns="114300" bIns="57150" anchor="b"/>
          <a:lstStyle>
            <a:lvl1pPr marL="0" indent="0">
              <a:buNone/>
              <a:defRPr sz="3600" b="1">
                <a:solidFill>
                  <a:schemeClr val="bg1"/>
                </a:solidFill>
              </a:defRPr>
            </a:lvl1pPr>
            <a:lvl2pPr marL="635878" indent="0">
              <a:buNone/>
              <a:defRPr sz="2800" b="1"/>
            </a:lvl2pPr>
            <a:lvl3pPr marL="1271746" indent="0">
              <a:buNone/>
              <a:defRPr sz="2500" b="1"/>
            </a:lvl3pPr>
            <a:lvl4pPr marL="1907621" indent="0">
              <a:buNone/>
              <a:defRPr sz="2300" b="1"/>
            </a:lvl4pPr>
            <a:lvl5pPr marL="2543493" indent="0">
              <a:buNone/>
              <a:defRPr sz="2300" b="1"/>
            </a:lvl5pPr>
            <a:lvl6pPr marL="3179369" indent="0">
              <a:buNone/>
              <a:defRPr sz="2300" b="1"/>
            </a:lvl6pPr>
            <a:lvl7pPr marL="3815238" indent="0">
              <a:buNone/>
              <a:defRPr sz="2300" b="1"/>
            </a:lvl7pPr>
            <a:lvl8pPr marL="4451116" indent="0">
              <a:buNone/>
              <a:defRPr sz="2300" b="1"/>
            </a:lvl8pPr>
            <a:lvl9pPr marL="5086984" indent="0">
              <a:buNone/>
              <a:defRPr sz="2300" b="1"/>
            </a:lvl9pPr>
          </a:lstStyle>
          <a:p>
            <a:pPr lvl="0"/>
            <a:r>
              <a:rPr lang="en-US"/>
              <a:t>Click to edit Master text styles</a:t>
            </a:r>
          </a:p>
        </p:txBody>
      </p:sp>
      <p:sp>
        <p:nvSpPr>
          <p:cNvPr id="6" name="Content Placeholder 5"/>
          <p:cNvSpPr>
            <a:spLocks noGrp="1"/>
          </p:cNvSpPr>
          <p:nvPr>
            <p:ph sz="quarter" idx="4"/>
          </p:nvPr>
        </p:nvSpPr>
        <p:spPr>
          <a:xfrm>
            <a:off x="9290079" y="2799163"/>
            <a:ext cx="8452400" cy="6754269"/>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97492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ref + footnote">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8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71500" y="1839516"/>
            <a:ext cx="8449080" cy="959648"/>
          </a:xfrm>
          <a:prstGeom prst="rect">
            <a:avLst/>
          </a:prstGeom>
        </p:spPr>
        <p:txBody>
          <a:bodyPr lIns="114300" tIns="57150" rIns="114300" bIns="57150" anchor="b"/>
          <a:lstStyle>
            <a:lvl1pPr marL="0" indent="0">
              <a:buNone/>
              <a:defRPr sz="3600" b="1">
                <a:solidFill>
                  <a:schemeClr val="bg1"/>
                </a:solidFill>
              </a:defRPr>
            </a:lvl1pPr>
            <a:lvl2pPr marL="635878" indent="0">
              <a:buNone/>
              <a:defRPr sz="2800" b="1"/>
            </a:lvl2pPr>
            <a:lvl3pPr marL="1271746" indent="0">
              <a:buNone/>
              <a:defRPr sz="2500" b="1"/>
            </a:lvl3pPr>
            <a:lvl4pPr marL="1907621" indent="0">
              <a:buNone/>
              <a:defRPr sz="2300" b="1"/>
            </a:lvl4pPr>
            <a:lvl5pPr marL="2543493" indent="0">
              <a:buNone/>
              <a:defRPr sz="2300" b="1"/>
            </a:lvl5pPr>
            <a:lvl6pPr marL="3179369" indent="0">
              <a:buNone/>
              <a:defRPr sz="2300" b="1"/>
            </a:lvl6pPr>
            <a:lvl7pPr marL="3815238" indent="0">
              <a:buNone/>
              <a:defRPr sz="2300" b="1"/>
            </a:lvl7pPr>
            <a:lvl8pPr marL="4451116" indent="0">
              <a:buNone/>
              <a:defRPr sz="2300" b="1"/>
            </a:lvl8pPr>
            <a:lvl9pPr marL="5086984" indent="0">
              <a:buNone/>
              <a:defRPr sz="2300" b="1"/>
            </a:lvl9pPr>
          </a:lstStyle>
          <a:p>
            <a:pPr lvl="0"/>
            <a:r>
              <a:rPr lang="en-US" dirty="0"/>
              <a:t>Click to edit Master text styles</a:t>
            </a:r>
          </a:p>
        </p:txBody>
      </p:sp>
      <p:sp>
        <p:nvSpPr>
          <p:cNvPr id="4" name="Content Placeholder 3"/>
          <p:cNvSpPr>
            <a:spLocks noGrp="1"/>
          </p:cNvSpPr>
          <p:nvPr>
            <p:ph sz="half" idx="2"/>
          </p:nvPr>
        </p:nvSpPr>
        <p:spPr>
          <a:xfrm>
            <a:off x="571500" y="2799163"/>
            <a:ext cx="8449080" cy="6389287"/>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290079" y="1839516"/>
            <a:ext cx="8452400" cy="959648"/>
          </a:xfrm>
          <a:prstGeom prst="rect">
            <a:avLst/>
          </a:prstGeom>
        </p:spPr>
        <p:txBody>
          <a:bodyPr lIns="114300" tIns="57150" rIns="114300" bIns="57150" anchor="b"/>
          <a:lstStyle>
            <a:lvl1pPr marL="0" indent="0">
              <a:buNone/>
              <a:defRPr sz="3600" b="1">
                <a:solidFill>
                  <a:schemeClr val="bg1"/>
                </a:solidFill>
              </a:defRPr>
            </a:lvl1pPr>
            <a:lvl2pPr marL="635878" indent="0">
              <a:buNone/>
              <a:defRPr sz="2800" b="1"/>
            </a:lvl2pPr>
            <a:lvl3pPr marL="1271746" indent="0">
              <a:buNone/>
              <a:defRPr sz="2500" b="1"/>
            </a:lvl3pPr>
            <a:lvl4pPr marL="1907621" indent="0">
              <a:buNone/>
              <a:defRPr sz="2300" b="1"/>
            </a:lvl4pPr>
            <a:lvl5pPr marL="2543493" indent="0">
              <a:buNone/>
              <a:defRPr sz="2300" b="1"/>
            </a:lvl5pPr>
            <a:lvl6pPr marL="3179369" indent="0">
              <a:buNone/>
              <a:defRPr sz="2300" b="1"/>
            </a:lvl6pPr>
            <a:lvl7pPr marL="3815238" indent="0">
              <a:buNone/>
              <a:defRPr sz="2300" b="1"/>
            </a:lvl7pPr>
            <a:lvl8pPr marL="4451116" indent="0">
              <a:buNone/>
              <a:defRPr sz="2300" b="1"/>
            </a:lvl8pPr>
            <a:lvl9pPr marL="5086984" indent="0">
              <a:buNone/>
              <a:defRPr sz="2300" b="1"/>
            </a:lvl9pPr>
          </a:lstStyle>
          <a:p>
            <a:pPr lvl="0"/>
            <a:r>
              <a:rPr lang="en-US"/>
              <a:t>Click to edit Master text styles</a:t>
            </a:r>
          </a:p>
        </p:txBody>
      </p:sp>
      <p:sp>
        <p:nvSpPr>
          <p:cNvPr id="6" name="Content Placeholder 5"/>
          <p:cNvSpPr>
            <a:spLocks noGrp="1"/>
          </p:cNvSpPr>
          <p:nvPr>
            <p:ph sz="quarter" idx="4"/>
          </p:nvPr>
        </p:nvSpPr>
        <p:spPr>
          <a:xfrm>
            <a:off x="9290079" y="2799163"/>
            <a:ext cx="8452400" cy="6389287"/>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
        <p:nvSpPr>
          <p:cNvPr id="8" name="Text Placeholder 5"/>
          <p:cNvSpPr>
            <a:spLocks noGrp="1"/>
          </p:cNvSpPr>
          <p:nvPr>
            <p:ph type="body" sz="quarter" idx="11"/>
          </p:nvPr>
        </p:nvSpPr>
        <p:spPr>
          <a:xfrm>
            <a:off x="574390" y="9345612"/>
            <a:ext cx="17168091" cy="402336"/>
          </a:xfrm>
          <a:prstGeom prst="rect">
            <a:avLst/>
          </a:prstGeom>
        </p:spPr>
        <p:txBody>
          <a:bodyPr lIns="114300" tIns="57150" rIns="114300" bIns="57150" anchor="b"/>
          <a:lstStyle>
            <a:lvl1pPr marL="0" indent="0">
              <a:buNone/>
              <a:defRPr sz="16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24857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ref">
    <p:spTree>
      <p:nvGrpSpPr>
        <p:cNvPr id="1" name=""/>
        <p:cNvGrpSpPr/>
        <p:nvPr/>
      </p:nvGrpSpPr>
      <p:grpSpPr>
        <a:xfrm>
          <a:off x="0" y="0"/>
          <a:ext cx="0" cy="0"/>
          <a:chOff x="0" y="0"/>
          <a:chExt cx="0" cy="0"/>
        </a:xfrm>
      </p:grpSpPr>
      <p:sp>
        <p:nvSpPr>
          <p:cNvPr id="2" name="Title 1"/>
          <p:cNvSpPr>
            <a:spLocks noGrp="1"/>
          </p:cNvSpPr>
          <p:nvPr>
            <p:ph type="title"/>
          </p:nvPr>
        </p:nvSpPr>
        <p:spPr>
          <a:xfrm>
            <a:off x="25981" y="339706"/>
            <a:ext cx="18262021" cy="1277561"/>
          </a:xfrm>
          <a:prstGeom prst="rect">
            <a:avLst/>
          </a:prstGeom>
        </p:spPr>
        <p:txBody>
          <a:bodyPr lIns="114300" tIns="57150" rIns="114300" bIns="57150"/>
          <a:lstStyle>
            <a:lvl1pPr>
              <a:defRPr sz="4800" b="1">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571500" y="1839517"/>
            <a:ext cx="8449080" cy="7765096"/>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9290079" y="1839517"/>
            <a:ext cx="8452400" cy="7765096"/>
          </a:xfrm>
          <a:prstGeom prst="rect">
            <a:avLst/>
          </a:prstGeom>
        </p:spPr>
        <p:txBody>
          <a:bodyPr lIns="114300" tIns="57150" rIns="114300" bIns="57150"/>
          <a:lstStyle>
            <a:lvl1pPr>
              <a:spcBef>
                <a:spcPts val="0"/>
              </a:spcBef>
              <a:spcAft>
                <a:spcPts val="600"/>
              </a:spcAft>
              <a:defRPr sz="3600">
                <a:solidFill>
                  <a:schemeClr val="bg1"/>
                </a:solidFill>
              </a:defRPr>
            </a:lvl1pPr>
            <a:lvl2pPr>
              <a:spcBef>
                <a:spcPts val="0"/>
              </a:spcBef>
              <a:spcAft>
                <a:spcPts val="600"/>
              </a:spcAft>
              <a:defRPr sz="3200">
                <a:solidFill>
                  <a:schemeClr val="bg1"/>
                </a:solidFill>
              </a:defRPr>
            </a:lvl2pPr>
            <a:lvl3pPr>
              <a:spcBef>
                <a:spcPts val="0"/>
              </a:spcBef>
              <a:spcAft>
                <a:spcPts val="600"/>
              </a:spcAft>
              <a:defRPr sz="2800">
                <a:solidFill>
                  <a:schemeClr val="bg1"/>
                </a:solidFill>
              </a:defRPr>
            </a:lvl3pPr>
            <a:lvl4pPr>
              <a:spcBef>
                <a:spcPts val="0"/>
              </a:spcBef>
              <a:spcAft>
                <a:spcPts val="600"/>
              </a:spcAft>
              <a:defRPr sz="2400">
                <a:solidFill>
                  <a:schemeClr val="bg1"/>
                </a:solidFill>
              </a:defRPr>
            </a:lvl4pPr>
            <a:lvl5pPr>
              <a:spcBef>
                <a:spcPts val="0"/>
              </a:spcBef>
              <a:spcAft>
                <a:spcPts val="600"/>
              </a:spcAft>
              <a:defRPr sz="2400">
                <a:solidFill>
                  <a:schemeClr val="bg1"/>
                </a:solidFill>
              </a:defRPr>
            </a:lvl5pPr>
            <a:lvl6pPr>
              <a:defRPr sz="2300"/>
            </a:lvl6pPr>
            <a:lvl7pPr>
              <a:defRPr sz="2300"/>
            </a:lvl7pPr>
            <a:lvl8pPr>
              <a:defRPr sz="2300"/>
            </a:lvl8pPr>
            <a:lvl9pPr>
              <a:defRPr sz="2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574390" y="9817099"/>
            <a:ext cx="17168091" cy="312295"/>
          </a:xfrm>
          <a:prstGeom prst="rect">
            <a:avLst/>
          </a:prstGeom>
        </p:spPr>
        <p:txBody>
          <a:bodyPr lIns="114300" tIns="57150" rIns="114300" bIns="57150" anchor="b"/>
          <a:lstStyle>
            <a:lvl1pPr marL="0" indent="0">
              <a:buNone/>
              <a:defRPr sz="1400" b="1">
                <a:solidFill>
                  <a:schemeClr val="bg1"/>
                </a:solidFill>
              </a:defRPr>
            </a:lvl1pPr>
            <a:lvl2pPr marL="571433" indent="0">
              <a:buNone/>
              <a:defRPr sz="1500">
                <a:solidFill>
                  <a:schemeClr val="bg1"/>
                </a:solidFill>
              </a:defRPr>
            </a:lvl2pPr>
            <a:lvl3pPr marL="1142865" indent="0">
              <a:buNone/>
              <a:defRPr sz="1500">
                <a:solidFill>
                  <a:schemeClr val="bg1"/>
                </a:solidFill>
              </a:defRPr>
            </a:lvl3pPr>
            <a:lvl4pPr marL="1714298" indent="0">
              <a:buNone/>
              <a:defRPr sz="1500">
                <a:solidFill>
                  <a:schemeClr val="bg1"/>
                </a:solidFill>
              </a:defRPr>
            </a:lvl4pPr>
            <a:lvl5pPr marL="2285733" indent="0">
              <a:buNone/>
              <a:defRPr sz="15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122059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grayWhite">
          <a:xfrm>
            <a:off x="0" y="0"/>
            <a:ext cx="18288000" cy="10287000"/>
          </a:xfrm>
          <a:prstGeom prst="rect">
            <a:avLst/>
          </a:prstGeom>
        </p:spPr>
      </p:pic>
    </p:spTree>
    <p:extLst>
      <p:ext uri="{BB962C8B-B14F-4D97-AF65-F5344CB8AC3E}">
        <p14:creationId xmlns:p14="http://schemas.microsoft.com/office/powerpoint/2010/main" val="68397638"/>
      </p:ext>
    </p:extLst>
  </p:cSld>
  <p:clrMap bg1="lt1" tx1="dk1" bg2="lt2" tx2="dk2" accent1="accent1" accent2="accent2" accent3="accent3" accent4="accent4" accent5="accent5" accent6="accent6" hlink="hlink" folHlink="folHlink"/>
  <p:sldLayoutIdLst>
    <p:sldLayoutId id="2147483740" r:id="rId1"/>
    <p:sldLayoutId id="2147483723" r:id="rId2"/>
    <p:sldLayoutId id="2147483739" r:id="rId3"/>
    <p:sldLayoutId id="2147483724" r:id="rId4"/>
    <p:sldLayoutId id="2147483720" r:id="rId5"/>
    <p:sldLayoutId id="2147483725" r:id="rId6"/>
    <p:sldLayoutId id="2147483719" r:id="rId7"/>
    <p:sldLayoutId id="2147483726" r:id="rId8"/>
    <p:sldLayoutId id="2147483721" r:id="rId9"/>
    <p:sldLayoutId id="2147483727" r:id="rId10"/>
    <p:sldLayoutId id="2147483741" r:id="rId11"/>
    <p:sldLayoutId id="2147483742" r:id="rId12"/>
  </p:sldLayoutIdLst>
  <p:txStyles>
    <p:titleStyle>
      <a:lvl1pPr algn="ctr" defTabSz="571433" rtl="0" eaLnBrk="1" latinLnBrk="0" hangingPunct="1">
        <a:spcBef>
          <a:spcPct val="0"/>
        </a:spcBef>
        <a:buNone/>
        <a:defRPr sz="5400" kern="1200">
          <a:solidFill>
            <a:schemeClr val="tx1"/>
          </a:solidFill>
          <a:latin typeface="+mj-lt"/>
          <a:ea typeface="+mj-ea"/>
          <a:cs typeface="+mj-cs"/>
        </a:defRPr>
      </a:lvl1pPr>
    </p:titleStyle>
    <p:bodyStyle>
      <a:lvl1pPr marL="428574" indent="-428574" algn="l" defTabSz="571433" rtl="0" eaLnBrk="1" latinLnBrk="0" hangingPunct="1">
        <a:spcBef>
          <a:spcPct val="20000"/>
        </a:spcBef>
        <a:buFont typeface="Arial"/>
        <a:buChar char="•"/>
        <a:defRPr sz="4000" kern="1200">
          <a:solidFill>
            <a:schemeClr val="tx1"/>
          </a:solidFill>
          <a:latin typeface="+mn-lt"/>
          <a:ea typeface="+mn-ea"/>
          <a:cs typeface="+mn-cs"/>
        </a:defRPr>
      </a:lvl1pPr>
      <a:lvl2pPr marL="928579" indent="-357146" algn="l" defTabSz="571433" rtl="0" eaLnBrk="1" latinLnBrk="0" hangingPunct="1">
        <a:spcBef>
          <a:spcPct val="20000"/>
        </a:spcBef>
        <a:buFont typeface="Arial"/>
        <a:buChar char="–"/>
        <a:defRPr sz="3500" kern="1200">
          <a:solidFill>
            <a:schemeClr val="tx1"/>
          </a:solidFill>
          <a:latin typeface="+mn-lt"/>
          <a:ea typeface="+mn-ea"/>
          <a:cs typeface="+mn-cs"/>
        </a:defRPr>
      </a:lvl2pPr>
      <a:lvl3pPr marL="1428583" indent="-285718" algn="l" defTabSz="571433" rtl="0" eaLnBrk="1" latinLnBrk="0" hangingPunct="1">
        <a:spcBef>
          <a:spcPct val="20000"/>
        </a:spcBef>
        <a:buFont typeface="Arial"/>
        <a:buChar char="•"/>
        <a:defRPr sz="3100" kern="1200">
          <a:solidFill>
            <a:schemeClr val="tx1"/>
          </a:solidFill>
          <a:latin typeface="+mn-lt"/>
          <a:ea typeface="+mn-ea"/>
          <a:cs typeface="+mn-cs"/>
        </a:defRPr>
      </a:lvl3pPr>
      <a:lvl4pPr marL="2000015" indent="-285718" algn="l" defTabSz="571433" rtl="0" eaLnBrk="1" latinLnBrk="0" hangingPunct="1">
        <a:spcBef>
          <a:spcPct val="20000"/>
        </a:spcBef>
        <a:buFont typeface="Arial"/>
        <a:buChar char="–"/>
        <a:defRPr sz="2500" kern="1200">
          <a:solidFill>
            <a:schemeClr val="tx1"/>
          </a:solidFill>
          <a:latin typeface="+mn-lt"/>
          <a:ea typeface="+mn-ea"/>
          <a:cs typeface="+mn-cs"/>
        </a:defRPr>
      </a:lvl4pPr>
      <a:lvl5pPr marL="2571450" indent="-285718" algn="l" defTabSz="571433" rtl="0" eaLnBrk="1" latinLnBrk="0" hangingPunct="1">
        <a:spcBef>
          <a:spcPct val="20000"/>
        </a:spcBef>
        <a:buFont typeface="Arial"/>
        <a:buChar char="»"/>
        <a:defRPr sz="2500" kern="1200">
          <a:solidFill>
            <a:schemeClr val="tx1"/>
          </a:solidFill>
          <a:latin typeface="+mn-lt"/>
          <a:ea typeface="+mn-ea"/>
          <a:cs typeface="+mn-cs"/>
        </a:defRPr>
      </a:lvl5pPr>
      <a:lvl6pPr marL="3142883" indent="-285718" algn="l" defTabSz="571433" rtl="0" eaLnBrk="1" latinLnBrk="0" hangingPunct="1">
        <a:spcBef>
          <a:spcPct val="20000"/>
        </a:spcBef>
        <a:buFont typeface="Arial"/>
        <a:buChar char="•"/>
        <a:defRPr sz="2500" kern="1200">
          <a:solidFill>
            <a:schemeClr val="tx1"/>
          </a:solidFill>
          <a:latin typeface="+mn-lt"/>
          <a:ea typeface="+mn-ea"/>
          <a:cs typeface="+mn-cs"/>
        </a:defRPr>
      </a:lvl6pPr>
      <a:lvl7pPr marL="3714315" indent="-285718" algn="l" defTabSz="571433" rtl="0" eaLnBrk="1" latinLnBrk="0" hangingPunct="1">
        <a:spcBef>
          <a:spcPct val="20000"/>
        </a:spcBef>
        <a:buFont typeface="Arial"/>
        <a:buChar char="•"/>
        <a:defRPr sz="2500" kern="1200">
          <a:solidFill>
            <a:schemeClr val="tx1"/>
          </a:solidFill>
          <a:latin typeface="+mn-lt"/>
          <a:ea typeface="+mn-ea"/>
          <a:cs typeface="+mn-cs"/>
        </a:defRPr>
      </a:lvl7pPr>
      <a:lvl8pPr marL="4285750" indent="-285718" algn="l" defTabSz="571433" rtl="0" eaLnBrk="1" latinLnBrk="0" hangingPunct="1">
        <a:spcBef>
          <a:spcPct val="20000"/>
        </a:spcBef>
        <a:buFont typeface="Arial"/>
        <a:buChar char="•"/>
        <a:defRPr sz="2500" kern="1200">
          <a:solidFill>
            <a:schemeClr val="tx1"/>
          </a:solidFill>
          <a:latin typeface="+mn-lt"/>
          <a:ea typeface="+mn-ea"/>
          <a:cs typeface="+mn-cs"/>
        </a:defRPr>
      </a:lvl8pPr>
      <a:lvl9pPr marL="4857183" indent="-285718" algn="l" defTabSz="571433"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71433" rtl="0" eaLnBrk="1" latinLnBrk="0" hangingPunct="1">
        <a:defRPr sz="2300" kern="1200">
          <a:solidFill>
            <a:schemeClr val="tx1"/>
          </a:solidFill>
          <a:latin typeface="+mn-lt"/>
          <a:ea typeface="+mn-ea"/>
          <a:cs typeface="+mn-cs"/>
        </a:defRPr>
      </a:lvl1pPr>
      <a:lvl2pPr marL="571433" algn="l" defTabSz="571433" rtl="0" eaLnBrk="1" latinLnBrk="0" hangingPunct="1">
        <a:defRPr sz="2300" kern="1200">
          <a:solidFill>
            <a:schemeClr val="tx1"/>
          </a:solidFill>
          <a:latin typeface="+mn-lt"/>
          <a:ea typeface="+mn-ea"/>
          <a:cs typeface="+mn-cs"/>
        </a:defRPr>
      </a:lvl2pPr>
      <a:lvl3pPr marL="1142868" algn="l" defTabSz="571433" rtl="0" eaLnBrk="1" latinLnBrk="0" hangingPunct="1">
        <a:defRPr sz="2300" kern="1200">
          <a:solidFill>
            <a:schemeClr val="tx1"/>
          </a:solidFill>
          <a:latin typeface="+mn-lt"/>
          <a:ea typeface="+mn-ea"/>
          <a:cs typeface="+mn-cs"/>
        </a:defRPr>
      </a:lvl3pPr>
      <a:lvl4pPr marL="1714300" algn="l" defTabSz="571433" rtl="0" eaLnBrk="1" latinLnBrk="0" hangingPunct="1">
        <a:defRPr sz="2300" kern="1200">
          <a:solidFill>
            <a:schemeClr val="tx1"/>
          </a:solidFill>
          <a:latin typeface="+mn-lt"/>
          <a:ea typeface="+mn-ea"/>
          <a:cs typeface="+mn-cs"/>
        </a:defRPr>
      </a:lvl4pPr>
      <a:lvl5pPr marL="2285733" algn="l" defTabSz="571433" rtl="0" eaLnBrk="1" latinLnBrk="0" hangingPunct="1">
        <a:defRPr sz="2300" kern="1200">
          <a:solidFill>
            <a:schemeClr val="tx1"/>
          </a:solidFill>
          <a:latin typeface="+mn-lt"/>
          <a:ea typeface="+mn-ea"/>
          <a:cs typeface="+mn-cs"/>
        </a:defRPr>
      </a:lvl5pPr>
      <a:lvl6pPr marL="2857165" algn="l" defTabSz="571433" rtl="0" eaLnBrk="1" latinLnBrk="0" hangingPunct="1">
        <a:defRPr sz="2300" kern="1200">
          <a:solidFill>
            <a:schemeClr val="tx1"/>
          </a:solidFill>
          <a:latin typeface="+mn-lt"/>
          <a:ea typeface="+mn-ea"/>
          <a:cs typeface="+mn-cs"/>
        </a:defRPr>
      </a:lvl6pPr>
      <a:lvl7pPr marL="3428600" algn="l" defTabSz="571433" rtl="0" eaLnBrk="1" latinLnBrk="0" hangingPunct="1">
        <a:defRPr sz="2300" kern="1200">
          <a:solidFill>
            <a:schemeClr val="tx1"/>
          </a:solidFill>
          <a:latin typeface="+mn-lt"/>
          <a:ea typeface="+mn-ea"/>
          <a:cs typeface="+mn-cs"/>
        </a:defRPr>
      </a:lvl7pPr>
      <a:lvl8pPr marL="4000033" algn="l" defTabSz="571433" rtl="0" eaLnBrk="1" latinLnBrk="0" hangingPunct="1">
        <a:defRPr sz="2300" kern="1200">
          <a:solidFill>
            <a:schemeClr val="tx1"/>
          </a:solidFill>
          <a:latin typeface="+mn-lt"/>
          <a:ea typeface="+mn-ea"/>
          <a:cs typeface="+mn-cs"/>
        </a:defRPr>
      </a:lvl8pPr>
      <a:lvl9pPr marL="4571465" algn="l" defTabSz="571433"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grayWhite">
          <a:xfrm>
            <a:off x="0" y="0"/>
            <a:ext cx="18288000" cy="10287000"/>
          </a:xfrm>
          <a:prstGeom prst="rect">
            <a:avLst/>
          </a:prstGeom>
        </p:spPr>
      </p:pic>
    </p:spTree>
    <p:extLst>
      <p:ext uri="{BB962C8B-B14F-4D97-AF65-F5344CB8AC3E}">
        <p14:creationId xmlns:p14="http://schemas.microsoft.com/office/powerpoint/2010/main" val="158361174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txStyles>
    <p:titleStyle>
      <a:lvl1pPr algn="ctr" defTabSz="571433" rtl="0" eaLnBrk="1" latinLnBrk="0" hangingPunct="1">
        <a:spcBef>
          <a:spcPct val="0"/>
        </a:spcBef>
        <a:buNone/>
        <a:defRPr sz="5400" kern="1200">
          <a:solidFill>
            <a:schemeClr val="tx1"/>
          </a:solidFill>
          <a:latin typeface="+mj-lt"/>
          <a:ea typeface="+mj-ea"/>
          <a:cs typeface="+mj-cs"/>
        </a:defRPr>
      </a:lvl1pPr>
    </p:titleStyle>
    <p:bodyStyle>
      <a:lvl1pPr marL="428574" indent="-428574" algn="l" defTabSz="571433" rtl="0" eaLnBrk="1" latinLnBrk="0" hangingPunct="1">
        <a:spcBef>
          <a:spcPct val="20000"/>
        </a:spcBef>
        <a:buFont typeface="Arial"/>
        <a:buChar char="•"/>
        <a:defRPr sz="4000" kern="1200">
          <a:solidFill>
            <a:schemeClr val="tx1"/>
          </a:solidFill>
          <a:latin typeface="+mn-lt"/>
          <a:ea typeface="+mn-ea"/>
          <a:cs typeface="+mn-cs"/>
        </a:defRPr>
      </a:lvl1pPr>
      <a:lvl2pPr marL="928579" indent="-357146" algn="l" defTabSz="571433" rtl="0" eaLnBrk="1" latinLnBrk="0" hangingPunct="1">
        <a:spcBef>
          <a:spcPct val="20000"/>
        </a:spcBef>
        <a:buFont typeface="Arial"/>
        <a:buChar char="–"/>
        <a:defRPr sz="3500" kern="1200">
          <a:solidFill>
            <a:schemeClr val="tx1"/>
          </a:solidFill>
          <a:latin typeface="+mn-lt"/>
          <a:ea typeface="+mn-ea"/>
          <a:cs typeface="+mn-cs"/>
        </a:defRPr>
      </a:lvl2pPr>
      <a:lvl3pPr marL="1428583" indent="-285718" algn="l" defTabSz="571433" rtl="0" eaLnBrk="1" latinLnBrk="0" hangingPunct="1">
        <a:spcBef>
          <a:spcPct val="20000"/>
        </a:spcBef>
        <a:buFont typeface="Arial"/>
        <a:buChar char="•"/>
        <a:defRPr sz="3100" kern="1200">
          <a:solidFill>
            <a:schemeClr val="tx1"/>
          </a:solidFill>
          <a:latin typeface="+mn-lt"/>
          <a:ea typeface="+mn-ea"/>
          <a:cs typeface="+mn-cs"/>
        </a:defRPr>
      </a:lvl3pPr>
      <a:lvl4pPr marL="2000015" indent="-285718" algn="l" defTabSz="571433" rtl="0" eaLnBrk="1" latinLnBrk="0" hangingPunct="1">
        <a:spcBef>
          <a:spcPct val="20000"/>
        </a:spcBef>
        <a:buFont typeface="Arial"/>
        <a:buChar char="–"/>
        <a:defRPr sz="2500" kern="1200">
          <a:solidFill>
            <a:schemeClr val="tx1"/>
          </a:solidFill>
          <a:latin typeface="+mn-lt"/>
          <a:ea typeface="+mn-ea"/>
          <a:cs typeface="+mn-cs"/>
        </a:defRPr>
      </a:lvl4pPr>
      <a:lvl5pPr marL="2571450" indent="-285718" algn="l" defTabSz="571433" rtl="0" eaLnBrk="1" latinLnBrk="0" hangingPunct="1">
        <a:spcBef>
          <a:spcPct val="20000"/>
        </a:spcBef>
        <a:buFont typeface="Arial"/>
        <a:buChar char="»"/>
        <a:defRPr sz="2500" kern="1200">
          <a:solidFill>
            <a:schemeClr val="tx1"/>
          </a:solidFill>
          <a:latin typeface="+mn-lt"/>
          <a:ea typeface="+mn-ea"/>
          <a:cs typeface="+mn-cs"/>
        </a:defRPr>
      </a:lvl5pPr>
      <a:lvl6pPr marL="3142883" indent="-285718" algn="l" defTabSz="571433" rtl="0" eaLnBrk="1" latinLnBrk="0" hangingPunct="1">
        <a:spcBef>
          <a:spcPct val="20000"/>
        </a:spcBef>
        <a:buFont typeface="Arial"/>
        <a:buChar char="•"/>
        <a:defRPr sz="2500" kern="1200">
          <a:solidFill>
            <a:schemeClr val="tx1"/>
          </a:solidFill>
          <a:latin typeface="+mn-lt"/>
          <a:ea typeface="+mn-ea"/>
          <a:cs typeface="+mn-cs"/>
        </a:defRPr>
      </a:lvl6pPr>
      <a:lvl7pPr marL="3714315" indent="-285718" algn="l" defTabSz="571433" rtl="0" eaLnBrk="1" latinLnBrk="0" hangingPunct="1">
        <a:spcBef>
          <a:spcPct val="20000"/>
        </a:spcBef>
        <a:buFont typeface="Arial"/>
        <a:buChar char="•"/>
        <a:defRPr sz="2500" kern="1200">
          <a:solidFill>
            <a:schemeClr val="tx1"/>
          </a:solidFill>
          <a:latin typeface="+mn-lt"/>
          <a:ea typeface="+mn-ea"/>
          <a:cs typeface="+mn-cs"/>
        </a:defRPr>
      </a:lvl7pPr>
      <a:lvl8pPr marL="4285750" indent="-285718" algn="l" defTabSz="571433" rtl="0" eaLnBrk="1" latinLnBrk="0" hangingPunct="1">
        <a:spcBef>
          <a:spcPct val="20000"/>
        </a:spcBef>
        <a:buFont typeface="Arial"/>
        <a:buChar char="•"/>
        <a:defRPr sz="2500" kern="1200">
          <a:solidFill>
            <a:schemeClr val="tx1"/>
          </a:solidFill>
          <a:latin typeface="+mn-lt"/>
          <a:ea typeface="+mn-ea"/>
          <a:cs typeface="+mn-cs"/>
        </a:defRPr>
      </a:lvl8pPr>
      <a:lvl9pPr marL="4857183" indent="-285718" algn="l" defTabSz="571433"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71433" rtl="0" eaLnBrk="1" latinLnBrk="0" hangingPunct="1">
        <a:defRPr sz="2300" kern="1200">
          <a:solidFill>
            <a:schemeClr val="tx1"/>
          </a:solidFill>
          <a:latin typeface="+mn-lt"/>
          <a:ea typeface="+mn-ea"/>
          <a:cs typeface="+mn-cs"/>
        </a:defRPr>
      </a:lvl1pPr>
      <a:lvl2pPr marL="571433" algn="l" defTabSz="571433" rtl="0" eaLnBrk="1" latinLnBrk="0" hangingPunct="1">
        <a:defRPr sz="2300" kern="1200">
          <a:solidFill>
            <a:schemeClr val="tx1"/>
          </a:solidFill>
          <a:latin typeface="+mn-lt"/>
          <a:ea typeface="+mn-ea"/>
          <a:cs typeface="+mn-cs"/>
        </a:defRPr>
      </a:lvl2pPr>
      <a:lvl3pPr marL="1142868" algn="l" defTabSz="571433" rtl="0" eaLnBrk="1" latinLnBrk="0" hangingPunct="1">
        <a:defRPr sz="2300" kern="1200">
          <a:solidFill>
            <a:schemeClr val="tx1"/>
          </a:solidFill>
          <a:latin typeface="+mn-lt"/>
          <a:ea typeface="+mn-ea"/>
          <a:cs typeface="+mn-cs"/>
        </a:defRPr>
      </a:lvl3pPr>
      <a:lvl4pPr marL="1714300" algn="l" defTabSz="571433" rtl="0" eaLnBrk="1" latinLnBrk="0" hangingPunct="1">
        <a:defRPr sz="2300" kern="1200">
          <a:solidFill>
            <a:schemeClr val="tx1"/>
          </a:solidFill>
          <a:latin typeface="+mn-lt"/>
          <a:ea typeface="+mn-ea"/>
          <a:cs typeface="+mn-cs"/>
        </a:defRPr>
      </a:lvl4pPr>
      <a:lvl5pPr marL="2285733" algn="l" defTabSz="571433" rtl="0" eaLnBrk="1" latinLnBrk="0" hangingPunct="1">
        <a:defRPr sz="2300" kern="1200">
          <a:solidFill>
            <a:schemeClr val="tx1"/>
          </a:solidFill>
          <a:latin typeface="+mn-lt"/>
          <a:ea typeface="+mn-ea"/>
          <a:cs typeface="+mn-cs"/>
        </a:defRPr>
      </a:lvl5pPr>
      <a:lvl6pPr marL="2857165" algn="l" defTabSz="571433" rtl="0" eaLnBrk="1" latinLnBrk="0" hangingPunct="1">
        <a:defRPr sz="2300" kern="1200">
          <a:solidFill>
            <a:schemeClr val="tx1"/>
          </a:solidFill>
          <a:latin typeface="+mn-lt"/>
          <a:ea typeface="+mn-ea"/>
          <a:cs typeface="+mn-cs"/>
        </a:defRPr>
      </a:lvl6pPr>
      <a:lvl7pPr marL="3428600" algn="l" defTabSz="571433" rtl="0" eaLnBrk="1" latinLnBrk="0" hangingPunct="1">
        <a:defRPr sz="2300" kern="1200">
          <a:solidFill>
            <a:schemeClr val="tx1"/>
          </a:solidFill>
          <a:latin typeface="+mn-lt"/>
          <a:ea typeface="+mn-ea"/>
          <a:cs typeface="+mn-cs"/>
        </a:defRPr>
      </a:lvl7pPr>
      <a:lvl8pPr marL="4000033" algn="l" defTabSz="571433" rtl="0" eaLnBrk="1" latinLnBrk="0" hangingPunct="1">
        <a:defRPr sz="2300" kern="1200">
          <a:solidFill>
            <a:schemeClr val="tx1"/>
          </a:solidFill>
          <a:latin typeface="+mn-lt"/>
          <a:ea typeface="+mn-ea"/>
          <a:cs typeface="+mn-cs"/>
        </a:defRPr>
      </a:lvl8pPr>
      <a:lvl9pPr marL="4571465" algn="l" defTabSz="571433"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Defining Obesity in Adults</a:t>
            </a:r>
            <a:endParaRPr lang="en-US" dirty="0"/>
          </a:p>
        </p:txBody>
      </p:sp>
      <p:sp>
        <p:nvSpPr>
          <p:cNvPr id="6" name="Text Placeholder 5"/>
          <p:cNvSpPr>
            <a:spLocks noGrp="1"/>
          </p:cNvSpPr>
          <p:nvPr>
            <p:ph type="body" sz="quarter" idx="10"/>
          </p:nvPr>
        </p:nvSpPr>
        <p:spPr/>
        <p:txBody>
          <a:bodyPr/>
          <a:lstStyle/>
          <a:p>
            <a:r>
              <a:rPr lang="en-US" dirty="0"/>
              <a:t>Centers for Disease Control and Prevention (CDC). Defining adult overweight &amp; obesity, 6/3/2022 (www.cdc.gov/obesity/adult/defining.html). Accessed 6/19/2023. </a:t>
            </a:r>
          </a:p>
        </p:txBody>
      </p:sp>
      <p:sp>
        <p:nvSpPr>
          <p:cNvPr id="8" name="Text Placeholder 7"/>
          <p:cNvSpPr>
            <a:spLocks noGrp="1"/>
          </p:cNvSpPr>
          <p:nvPr>
            <p:ph type="body" sz="quarter" idx="11"/>
          </p:nvPr>
        </p:nvSpPr>
        <p:spPr/>
        <p:txBody>
          <a:bodyPr/>
          <a:lstStyle/>
          <a:p>
            <a:r>
              <a:rPr lang="en-US" dirty="0"/>
              <a:t>BMI = body mass index (weight in kilograms divided by height in meters squared, kg/m</a:t>
            </a:r>
            <a:r>
              <a:rPr lang="en-US" baseline="30000" dirty="0"/>
              <a:t>2</a:t>
            </a:r>
            <a:r>
              <a:rPr lang="en-US" dirty="0"/>
              <a:t>).</a:t>
            </a:r>
          </a:p>
        </p:txBody>
      </p:sp>
      <p:graphicFrame>
        <p:nvGraphicFramePr>
          <p:cNvPr id="5" name="Content Placeholder 4"/>
          <p:cNvGraphicFramePr>
            <a:graphicFrameLocks noGrp="1"/>
          </p:cNvGraphicFramePr>
          <p:nvPr>
            <p:ph idx="4294967295"/>
          </p:nvPr>
        </p:nvGraphicFramePr>
        <p:xfrm>
          <a:off x="3658152" y="2209800"/>
          <a:ext cx="10943122" cy="5052497"/>
        </p:xfrm>
        <a:graphic>
          <a:graphicData uri="http://schemas.openxmlformats.org/drawingml/2006/table">
            <a:tbl>
              <a:tblPr firstRow="1" bandRow="1"/>
              <a:tblGrid>
                <a:gridCol w="7253543">
                  <a:extLst>
                    <a:ext uri="{9D8B030D-6E8A-4147-A177-3AD203B41FA5}">
                      <a16:colId xmlns:a16="http://schemas.microsoft.com/office/drawing/2014/main" val="20000"/>
                    </a:ext>
                  </a:extLst>
                </a:gridCol>
                <a:gridCol w="3689579">
                  <a:extLst>
                    <a:ext uri="{9D8B030D-6E8A-4147-A177-3AD203B41FA5}">
                      <a16:colId xmlns:a16="http://schemas.microsoft.com/office/drawing/2014/main" val="20001"/>
                    </a:ext>
                  </a:extLst>
                </a:gridCol>
              </a:tblGrid>
              <a:tr h="766607">
                <a:tc>
                  <a:txBody>
                    <a:bodyPr/>
                    <a:lstStyle/>
                    <a:p>
                      <a:pPr algn="ctr"/>
                      <a:r>
                        <a:rPr lang="en-US" sz="3600" b="1" dirty="0">
                          <a:solidFill>
                            <a:schemeClr val="bg1"/>
                          </a:solidFill>
                          <a:latin typeface="Arial" panose="020B0604020202020204" pitchFamily="34" charset="0"/>
                          <a:cs typeface="Arial" panose="020B0604020202020204" pitchFamily="34" charset="0"/>
                        </a:rPr>
                        <a:t>Weight status category</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3600" b="1" baseline="0" dirty="0">
                          <a:solidFill>
                            <a:schemeClr val="bg1"/>
                          </a:solidFill>
                          <a:latin typeface="Arial" panose="020B0604020202020204" pitchFamily="34" charset="0"/>
                          <a:cs typeface="Arial" panose="020B0604020202020204" pitchFamily="34" charset="0"/>
                        </a:rPr>
                        <a:t>BMI (kg/m</a:t>
                      </a:r>
                      <a:r>
                        <a:rPr lang="en-US" sz="3600" b="1" baseline="30000" dirty="0">
                          <a:solidFill>
                            <a:schemeClr val="bg1"/>
                          </a:solidFill>
                          <a:latin typeface="Arial" panose="020B0604020202020204" pitchFamily="34" charset="0"/>
                          <a:cs typeface="Arial" panose="020B0604020202020204" pitchFamily="34" charset="0"/>
                        </a:rPr>
                        <a:t>2</a:t>
                      </a:r>
                      <a:r>
                        <a:rPr lang="en-US" sz="3600" b="1" baseline="0" dirty="0">
                          <a:solidFill>
                            <a:schemeClr val="bg1"/>
                          </a:solidFill>
                          <a:latin typeface="Arial" panose="020B0604020202020204" pitchFamily="34" charset="0"/>
                          <a:cs typeface="Arial" panose="020B0604020202020204" pitchFamily="34" charset="0"/>
                        </a:rPr>
                        <a:t>)</a:t>
                      </a:r>
                      <a:endParaRPr lang="en-US" sz="3600" b="1" dirty="0">
                        <a:solidFill>
                          <a:schemeClr val="bg1"/>
                        </a:solidFill>
                        <a:latin typeface="Arial" panose="020B0604020202020204" pitchFamily="34" charset="0"/>
                        <a:cs typeface="Arial" panose="020B0604020202020204" pitchFamily="34" charset="0"/>
                      </a:endParaRP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728675">
                <a:tc>
                  <a:txBody>
                    <a:bodyPr/>
                    <a:lstStyle/>
                    <a:p>
                      <a:pPr algn="ctr"/>
                      <a:r>
                        <a:rPr lang="en-US" sz="3500" dirty="0">
                          <a:solidFill>
                            <a:schemeClr val="bg1"/>
                          </a:solidFill>
                          <a:latin typeface="Arial" panose="020B0604020202020204" pitchFamily="34" charset="0"/>
                          <a:cs typeface="Arial" panose="020B0604020202020204" pitchFamily="34" charset="0"/>
                        </a:rPr>
                        <a:t>Underweight</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3500" dirty="0">
                          <a:solidFill>
                            <a:schemeClr val="bg1"/>
                          </a:solidFill>
                          <a:latin typeface="Arial" panose="020B0604020202020204" pitchFamily="34" charset="0"/>
                          <a:cs typeface="Arial" panose="020B0604020202020204" pitchFamily="34" charset="0"/>
                        </a:rPr>
                        <a:t>&lt;18.5</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710985">
                <a:tc>
                  <a:txBody>
                    <a:bodyPr/>
                    <a:lstStyle/>
                    <a:p>
                      <a:pPr algn="ctr"/>
                      <a:r>
                        <a:rPr lang="en-US" sz="3500" dirty="0">
                          <a:solidFill>
                            <a:schemeClr val="bg1"/>
                          </a:solidFill>
                          <a:latin typeface="Arial" panose="020B0604020202020204" pitchFamily="34" charset="0"/>
                          <a:cs typeface="Arial" panose="020B0604020202020204" pitchFamily="34" charset="0"/>
                        </a:rPr>
                        <a:t>Normal weight</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3500" dirty="0">
                          <a:solidFill>
                            <a:schemeClr val="bg1"/>
                          </a:solidFill>
                          <a:latin typeface="Arial" panose="020B0604020202020204" pitchFamily="34" charset="0"/>
                          <a:cs typeface="Arial" panose="020B0604020202020204" pitchFamily="34" charset="0"/>
                        </a:rPr>
                        <a:t>18.5–24.9</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21623">
                <a:tc>
                  <a:txBody>
                    <a:bodyPr/>
                    <a:lstStyle/>
                    <a:p>
                      <a:pPr algn="ctr"/>
                      <a:r>
                        <a:rPr lang="en-US" sz="3500" dirty="0">
                          <a:solidFill>
                            <a:schemeClr val="bg1"/>
                          </a:solidFill>
                          <a:latin typeface="Arial" panose="020B0604020202020204" pitchFamily="34" charset="0"/>
                          <a:cs typeface="Arial" panose="020B0604020202020204" pitchFamily="34" charset="0"/>
                        </a:rPr>
                        <a:t>Overweight</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3500" dirty="0">
                          <a:solidFill>
                            <a:schemeClr val="bg1"/>
                          </a:solidFill>
                          <a:latin typeface="Arial" panose="020B0604020202020204" pitchFamily="34" charset="0"/>
                          <a:cs typeface="Arial" panose="020B0604020202020204" pitchFamily="34" charset="0"/>
                        </a:rPr>
                        <a:t>25.0–29.9</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734519">
                <a:tc>
                  <a:txBody>
                    <a:bodyPr/>
                    <a:lstStyle/>
                    <a:p>
                      <a:pPr algn="ctr"/>
                      <a:r>
                        <a:rPr lang="en-US" sz="3500" dirty="0">
                          <a:solidFill>
                            <a:schemeClr val="bg1"/>
                          </a:solidFill>
                          <a:latin typeface="Arial" panose="020B0604020202020204" pitchFamily="34" charset="0"/>
                          <a:cs typeface="Arial" panose="020B0604020202020204" pitchFamily="34" charset="0"/>
                        </a:rPr>
                        <a:t>Class 1 obesity</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3500" dirty="0">
                          <a:solidFill>
                            <a:schemeClr val="bg1"/>
                          </a:solidFill>
                          <a:latin typeface="Arial" panose="020B0604020202020204" pitchFamily="34" charset="0"/>
                          <a:cs typeface="Arial" panose="020B0604020202020204" pitchFamily="34" charset="0"/>
                        </a:rPr>
                        <a:t>30.0–34.9</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719528">
                <a:tc>
                  <a:txBody>
                    <a:bodyPr/>
                    <a:lstStyle/>
                    <a:p>
                      <a:pPr algn="ctr"/>
                      <a:r>
                        <a:rPr lang="en-US" sz="3500" dirty="0">
                          <a:solidFill>
                            <a:schemeClr val="bg1"/>
                          </a:solidFill>
                          <a:latin typeface="Arial" panose="020B0604020202020204" pitchFamily="34" charset="0"/>
                          <a:cs typeface="Arial" panose="020B0604020202020204" pitchFamily="34" charset="0"/>
                        </a:rPr>
                        <a:t>Class</a:t>
                      </a:r>
                      <a:r>
                        <a:rPr lang="en-US" sz="3500" baseline="0" dirty="0">
                          <a:solidFill>
                            <a:schemeClr val="bg1"/>
                          </a:solidFill>
                          <a:latin typeface="Arial" panose="020B0604020202020204" pitchFamily="34" charset="0"/>
                          <a:cs typeface="Arial" panose="020B0604020202020204" pitchFamily="34" charset="0"/>
                        </a:rPr>
                        <a:t> 2 obesity</a:t>
                      </a:r>
                      <a:endParaRPr lang="en-US" sz="3500" dirty="0">
                        <a:solidFill>
                          <a:schemeClr val="bg1"/>
                        </a:solidFill>
                        <a:latin typeface="Arial" panose="020B0604020202020204" pitchFamily="34" charset="0"/>
                        <a:cs typeface="Arial" panose="020B0604020202020204" pitchFamily="34" charset="0"/>
                      </a:endParaRP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3500" dirty="0">
                          <a:solidFill>
                            <a:schemeClr val="bg1"/>
                          </a:solidFill>
                          <a:latin typeface="Arial" panose="020B0604020202020204" pitchFamily="34" charset="0"/>
                          <a:cs typeface="Arial" panose="020B0604020202020204" pitchFamily="34" charset="0"/>
                        </a:rPr>
                        <a:t>35.0–39.9</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662940">
                <a:tc>
                  <a:txBody>
                    <a:bodyPr/>
                    <a:lstStyle/>
                    <a:p>
                      <a:pPr algn="ctr"/>
                      <a:r>
                        <a:rPr lang="en-US" sz="3500" dirty="0">
                          <a:solidFill>
                            <a:schemeClr val="bg1"/>
                          </a:solidFill>
                          <a:latin typeface="Arial" panose="020B0604020202020204" pitchFamily="34" charset="0"/>
                          <a:cs typeface="Arial" panose="020B0604020202020204" pitchFamily="34" charset="0"/>
                        </a:rPr>
                        <a:t>Class 3 obesity</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3500" dirty="0">
                          <a:solidFill>
                            <a:schemeClr val="bg1"/>
                          </a:solidFill>
                          <a:latin typeface="Arial" panose="020B0604020202020204" pitchFamily="34" charset="0"/>
                          <a:cs typeface="Arial" panose="020B0604020202020204" pitchFamily="34" charset="0"/>
                        </a:rPr>
                        <a:t>≥40</a:t>
                      </a: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15312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Body Mass Index Calculation</a:t>
            </a:r>
          </a:p>
        </p:txBody>
      </p:sp>
      <p:sp>
        <p:nvSpPr>
          <p:cNvPr id="3" name="Text Placeholder 2"/>
          <p:cNvSpPr>
            <a:spLocks noGrp="1"/>
          </p:cNvSpPr>
          <p:nvPr>
            <p:ph type="body" sz="quarter" idx="10"/>
          </p:nvPr>
        </p:nvSpPr>
        <p:spPr/>
        <p:txBody>
          <a:bodyPr/>
          <a:lstStyle/>
          <a:p>
            <a:endParaRPr lang="en-US" dirty="0"/>
          </a:p>
        </p:txBody>
      </p:sp>
      <p:sp>
        <p:nvSpPr>
          <p:cNvPr id="4" name="Rectangle 3"/>
          <p:cNvSpPr/>
          <p:nvPr/>
        </p:nvSpPr>
        <p:spPr>
          <a:xfrm>
            <a:off x="4572000" y="2572411"/>
            <a:ext cx="9144000" cy="6063198"/>
          </a:xfrm>
          <a:prstGeom prst="rect">
            <a:avLst/>
          </a:prstGeom>
        </p:spPr>
        <p:txBody>
          <a:bodyPr>
            <a:spAutoFit/>
          </a:bodyPr>
          <a:lstStyle/>
          <a:p>
            <a:pPr algn="ctr">
              <a:spcAft>
                <a:spcPts val="1200"/>
              </a:spcAft>
            </a:pPr>
            <a:r>
              <a:rPr lang="en-US" sz="4400" b="1" dirty="0">
                <a:solidFill>
                  <a:schemeClr val="accent2"/>
                </a:solidFill>
              </a:rPr>
              <a:t>Metric measurements:</a:t>
            </a:r>
          </a:p>
          <a:p>
            <a:pPr algn="ctr">
              <a:spcAft>
                <a:spcPts val="1200"/>
              </a:spcAft>
            </a:pPr>
            <a:r>
              <a:rPr lang="en-US" sz="4400" b="1" dirty="0">
                <a:solidFill>
                  <a:schemeClr val="bg1"/>
                </a:solidFill>
              </a:rPr>
              <a:t>Weight (kg)</a:t>
            </a:r>
          </a:p>
          <a:p>
            <a:pPr algn="ctr"/>
            <a:r>
              <a:rPr lang="en-US" sz="4400" b="1" dirty="0">
                <a:solidFill>
                  <a:schemeClr val="bg1"/>
                </a:solidFill>
              </a:rPr>
              <a:t>Height</a:t>
            </a:r>
            <a:r>
              <a:rPr lang="en-US" sz="4400" b="1" baseline="30000" dirty="0">
                <a:solidFill>
                  <a:schemeClr val="bg1"/>
                </a:solidFill>
              </a:rPr>
              <a:t>  </a:t>
            </a:r>
            <a:r>
              <a:rPr lang="en-US" sz="4400" b="1" dirty="0">
                <a:solidFill>
                  <a:schemeClr val="bg1"/>
                </a:solidFill>
              </a:rPr>
              <a:t>(m)</a:t>
            </a:r>
            <a:r>
              <a:rPr lang="en-US" sz="4400" b="1" baseline="30000" dirty="0">
                <a:solidFill>
                  <a:schemeClr val="bg1"/>
                </a:solidFill>
              </a:rPr>
              <a:t>2</a:t>
            </a:r>
          </a:p>
          <a:p>
            <a:endParaRPr lang="en-US" sz="4400" b="1" dirty="0">
              <a:solidFill>
                <a:schemeClr val="bg1"/>
              </a:solidFill>
            </a:endParaRPr>
          </a:p>
          <a:p>
            <a:pPr algn="ctr">
              <a:spcAft>
                <a:spcPts val="1200"/>
              </a:spcAft>
            </a:pPr>
            <a:r>
              <a:rPr lang="en-US" sz="4400" b="1" dirty="0">
                <a:solidFill>
                  <a:schemeClr val="accent6">
                    <a:lumMod val="75000"/>
                  </a:schemeClr>
                </a:solidFill>
              </a:rPr>
              <a:t>English measurements:</a:t>
            </a:r>
          </a:p>
          <a:p>
            <a:pPr algn="ctr">
              <a:spcAft>
                <a:spcPts val="1200"/>
              </a:spcAft>
            </a:pPr>
            <a:r>
              <a:rPr lang="en-US" sz="4400" b="1" dirty="0">
                <a:solidFill>
                  <a:schemeClr val="bg1"/>
                </a:solidFill>
              </a:rPr>
              <a:t>Weight (lb) X  703</a:t>
            </a:r>
          </a:p>
          <a:p>
            <a:pPr algn="ctr"/>
            <a:r>
              <a:rPr lang="en-US" sz="4400" b="1" dirty="0">
                <a:solidFill>
                  <a:schemeClr val="bg1"/>
                </a:solidFill>
              </a:rPr>
              <a:t>Height (in)</a:t>
            </a:r>
            <a:r>
              <a:rPr lang="en-US" sz="4400" b="1" baseline="30000" dirty="0">
                <a:solidFill>
                  <a:schemeClr val="bg1"/>
                </a:solidFill>
              </a:rPr>
              <a:t>2        </a:t>
            </a:r>
            <a:r>
              <a:rPr lang="en-US" sz="4400" b="1" dirty="0">
                <a:solidFill>
                  <a:schemeClr val="bg1"/>
                </a:solidFill>
              </a:rPr>
              <a:t>     </a:t>
            </a:r>
            <a:endParaRPr lang="en-US" sz="4400" b="1" baseline="30000" dirty="0">
              <a:solidFill>
                <a:schemeClr val="bg1"/>
              </a:solidFill>
            </a:endParaRPr>
          </a:p>
          <a:p>
            <a:pPr algn="ctr"/>
            <a:endParaRPr lang="en-US" sz="4000" b="1" dirty="0">
              <a:solidFill>
                <a:schemeClr val="bg1"/>
              </a:solidFill>
            </a:endParaRPr>
          </a:p>
        </p:txBody>
      </p:sp>
      <p:grpSp>
        <p:nvGrpSpPr>
          <p:cNvPr id="5" name="Group 4"/>
          <p:cNvGrpSpPr/>
          <p:nvPr/>
        </p:nvGrpSpPr>
        <p:grpSpPr>
          <a:xfrm>
            <a:off x="6890080" y="4246685"/>
            <a:ext cx="4507840" cy="2964811"/>
            <a:chOff x="7429503" y="4246685"/>
            <a:chExt cx="3358242" cy="2964811"/>
          </a:xfrm>
        </p:grpSpPr>
        <p:cxnSp>
          <p:nvCxnSpPr>
            <p:cNvPr id="7" name="Straight Connector 6"/>
            <p:cNvCxnSpPr/>
            <p:nvPr/>
          </p:nvCxnSpPr>
          <p:spPr>
            <a:xfrm>
              <a:off x="7429503" y="4246685"/>
              <a:ext cx="3314700" cy="23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73045" y="7209114"/>
              <a:ext cx="3314700" cy="2382"/>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570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Anti-Obesity Pharmacotherapy Agents</a:t>
            </a:r>
          </a:p>
        </p:txBody>
      </p:sp>
      <p:sp>
        <p:nvSpPr>
          <p:cNvPr id="3" name="Content Placeholder 2"/>
          <p:cNvSpPr>
            <a:spLocks noGrp="1"/>
          </p:cNvSpPr>
          <p:nvPr>
            <p:ph idx="1"/>
          </p:nvPr>
        </p:nvSpPr>
        <p:spPr/>
        <p:txBody>
          <a:bodyPr/>
          <a:lstStyle/>
          <a:p>
            <a:pPr marL="0" indent="0">
              <a:spcAft>
                <a:spcPts val="3000"/>
              </a:spcAft>
              <a:buNone/>
            </a:pPr>
            <a:r>
              <a:rPr lang="en-US" b="1" dirty="0"/>
              <a:t>Most agents may be characterized into 3 primary groups</a:t>
            </a:r>
          </a:p>
          <a:p>
            <a:pPr marL="742950" indent="-742950">
              <a:spcAft>
                <a:spcPts val="3000"/>
              </a:spcAft>
              <a:buFont typeface="+mj-lt"/>
              <a:buAutoNum type="arabicParenR"/>
            </a:pPr>
            <a:r>
              <a:rPr lang="en-US" dirty="0"/>
              <a:t>Centrally acting medications that impair dietary intake</a:t>
            </a:r>
          </a:p>
          <a:p>
            <a:pPr marL="742950" indent="-742950">
              <a:spcAft>
                <a:spcPts val="3000"/>
              </a:spcAft>
              <a:buFont typeface="+mj-lt"/>
              <a:buAutoNum type="arabicParenR"/>
            </a:pPr>
            <a:r>
              <a:rPr lang="en-US" dirty="0"/>
              <a:t>Medications that act peripherally to impair dietary absorption</a:t>
            </a:r>
          </a:p>
          <a:p>
            <a:pPr marL="742950" indent="-742950">
              <a:spcAft>
                <a:spcPts val="3000"/>
              </a:spcAft>
              <a:buFont typeface="+mj-lt"/>
              <a:buAutoNum type="arabicParenR"/>
            </a:pPr>
            <a:r>
              <a:rPr lang="en-US" dirty="0"/>
              <a:t>Medications that increase energy expenditure</a:t>
            </a:r>
          </a:p>
          <a:p>
            <a:pPr lvl="1">
              <a:spcAft>
                <a:spcPts val="3000"/>
              </a:spcAft>
            </a:pPr>
            <a:endParaRPr lang="en-US" dirty="0"/>
          </a:p>
        </p:txBody>
      </p:sp>
      <p:sp>
        <p:nvSpPr>
          <p:cNvPr id="7" name="Text Placeholder 6"/>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66272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Components of Shared Decision-Making</a:t>
            </a:r>
          </a:p>
        </p:txBody>
      </p:sp>
      <p:sp>
        <p:nvSpPr>
          <p:cNvPr id="5" name="Text Placeholder 4"/>
          <p:cNvSpPr>
            <a:spLocks noGrp="1"/>
          </p:cNvSpPr>
          <p:nvPr>
            <p:ph type="body" sz="quarter" idx="10"/>
          </p:nvPr>
        </p:nvSpPr>
        <p:spPr/>
        <p:txBody>
          <a:bodyPr/>
          <a:lstStyle/>
          <a:p>
            <a:r>
              <a:rPr lang="en-US" dirty="0"/>
              <a:t>Modified from Rodriguez-Gutierrez R, et al. </a:t>
            </a:r>
            <a:r>
              <a:rPr lang="en-US" i="1" dirty="0"/>
              <a:t>Lancet Diabetes Endocrinol</a:t>
            </a:r>
            <a:r>
              <a:rPr lang="en-US" dirty="0"/>
              <a:t>. 2016;4:706-716. </a:t>
            </a:r>
          </a:p>
        </p:txBody>
      </p:sp>
      <p:graphicFrame>
        <p:nvGraphicFramePr>
          <p:cNvPr id="4" name="Table 3"/>
          <p:cNvGraphicFramePr>
            <a:graphicFrameLocks noGrp="1"/>
          </p:cNvGraphicFramePr>
          <p:nvPr>
            <p:extLst>
              <p:ext uri="{D42A27DB-BD31-4B8C-83A1-F6EECF244321}">
                <p14:modId xmlns:p14="http://schemas.microsoft.com/office/powerpoint/2010/main" val="1114344396"/>
              </p:ext>
            </p:extLst>
          </p:nvPr>
        </p:nvGraphicFramePr>
        <p:xfrm>
          <a:off x="573087" y="1716560"/>
          <a:ext cx="17090473" cy="7520940"/>
        </p:xfrm>
        <a:graphic>
          <a:graphicData uri="http://schemas.openxmlformats.org/drawingml/2006/table">
            <a:tbl>
              <a:tblPr firstRow="1" bandRow="1">
                <a:tableStyleId>{5C22544A-7EE6-4342-B048-85BDC9FD1C3A}</a:tableStyleId>
              </a:tblPr>
              <a:tblGrid>
                <a:gridCol w="3788848">
                  <a:extLst>
                    <a:ext uri="{9D8B030D-6E8A-4147-A177-3AD203B41FA5}">
                      <a16:colId xmlns:a16="http://schemas.microsoft.com/office/drawing/2014/main" val="20000"/>
                    </a:ext>
                  </a:extLst>
                </a:gridCol>
                <a:gridCol w="8031892">
                  <a:extLst>
                    <a:ext uri="{9D8B030D-6E8A-4147-A177-3AD203B41FA5}">
                      <a16:colId xmlns:a16="http://schemas.microsoft.com/office/drawing/2014/main" val="20001"/>
                    </a:ext>
                  </a:extLst>
                </a:gridCol>
                <a:gridCol w="5269733">
                  <a:extLst>
                    <a:ext uri="{9D8B030D-6E8A-4147-A177-3AD203B41FA5}">
                      <a16:colId xmlns:a16="http://schemas.microsoft.com/office/drawing/2014/main" val="20002"/>
                    </a:ext>
                  </a:extLst>
                </a:gridCol>
              </a:tblGrid>
              <a:tr h="666750">
                <a:tc>
                  <a:txBody>
                    <a:bodyPr/>
                    <a:lstStyle/>
                    <a:p>
                      <a:endParaRPr lang="en-US" sz="3200" dirty="0">
                        <a:latin typeface="Arial" panose="020B0604020202020204" pitchFamily="34" charset="0"/>
                        <a:cs typeface="Arial" panose="020B0604020202020204" pitchFamily="34" charset="0"/>
                      </a:endParaRPr>
                    </a:p>
                  </a:txBody>
                  <a:tcPr marL="114300" marR="114300" marT="57150" marB="571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4000" dirty="0">
                          <a:latin typeface="Arial" panose="020B0604020202020204" pitchFamily="34" charset="0"/>
                          <a:cs typeface="Arial" panose="020B0604020202020204" pitchFamily="34" charset="0"/>
                        </a:rPr>
                        <a:t>Meaning</a:t>
                      </a:r>
                    </a:p>
                  </a:txBody>
                  <a:tcPr marL="114300" marR="114300" marT="57150" marB="571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4000" dirty="0">
                          <a:latin typeface="Arial" panose="020B0604020202020204" pitchFamily="34" charset="0"/>
                          <a:cs typeface="Arial" panose="020B0604020202020204" pitchFamily="34" charset="0"/>
                        </a:rPr>
                        <a:t>Objective</a:t>
                      </a:r>
                    </a:p>
                  </a:txBody>
                  <a:tcPr marL="114300" marR="114300" marT="57150" marB="571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485900">
                <a:tc>
                  <a:txBody>
                    <a:bodyPr/>
                    <a:lstStyle/>
                    <a:p>
                      <a:r>
                        <a:rPr lang="en-US" sz="3200" b="1" dirty="0">
                          <a:solidFill>
                            <a:schemeClr val="bg2">
                              <a:lumMod val="10000"/>
                            </a:schemeClr>
                          </a:solidFill>
                          <a:latin typeface="Arial" panose="020B0604020202020204" pitchFamily="34" charset="0"/>
                          <a:cs typeface="Arial" panose="020B0604020202020204" pitchFamily="34" charset="0"/>
                        </a:rPr>
                        <a:t>Justify</a:t>
                      </a:r>
                    </a:p>
                  </a:txBody>
                  <a:tcPr marL="114300" marR="114300" marT="57150" marB="571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3200" dirty="0">
                          <a:solidFill>
                            <a:schemeClr val="bg1"/>
                          </a:solidFill>
                          <a:latin typeface="Arial" panose="020B0604020202020204" pitchFamily="34" charset="0"/>
                          <a:cs typeface="Arial" panose="020B0604020202020204" pitchFamily="34" charset="0"/>
                        </a:rPr>
                        <a:t>Recognize when best current evidence shows there is no clear best choice for a particular decision</a:t>
                      </a:r>
                    </a:p>
                  </a:txBody>
                  <a:tcPr marL="114300" marR="114300" marT="57150" marB="571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r>
                        <a:rPr lang="en-US" sz="3200" dirty="0">
                          <a:solidFill>
                            <a:schemeClr val="bg1"/>
                          </a:solidFill>
                          <a:latin typeface="Arial" panose="020B0604020202020204" pitchFamily="34" charset="0"/>
                          <a:cs typeface="Arial" panose="020B0604020202020204" pitchFamily="34" charset="0"/>
                        </a:rPr>
                        <a:t>Create a conversation and partnership</a:t>
                      </a:r>
                    </a:p>
                  </a:txBody>
                  <a:tcPr marL="114300" marR="114300" marT="57150" marB="571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943100">
                <a:tc>
                  <a:txBody>
                    <a:bodyPr/>
                    <a:lstStyle/>
                    <a:p>
                      <a:r>
                        <a:rPr lang="en-US" sz="3200" b="1" dirty="0">
                          <a:solidFill>
                            <a:schemeClr val="bg2">
                              <a:lumMod val="10000"/>
                            </a:schemeClr>
                          </a:solidFill>
                          <a:latin typeface="Arial" panose="020B0604020202020204" pitchFamily="34" charset="0"/>
                          <a:cs typeface="Arial" panose="020B0604020202020204" pitchFamily="34" charset="0"/>
                        </a:rPr>
                        <a:t>Share information</a:t>
                      </a:r>
                      <a:br>
                        <a:rPr lang="en-US" sz="3200" b="1" dirty="0">
                          <a:solidFill>
                            <a:schemeClr val="bg2">
                              <a:lumMod val="10000"/>
                            </a:schemeClr>
                          </a:solidFill>
                          <a:latin typeface="Arial" panose="020B0604020202020204" pitchFamily="34" charset="0"/>
                          <a:cs typeface="Arial" panose="020B0604020202020204" pitchFamily="34" charset="0"/>
                        </a:rPr>
                      </a:br>
                      <a:r>
                        <a:rPr lang="en-US" sz="3200" b="1" dirty="0">
                          <a:solidFill>
                            <a:schemeClr val="bg2">
                              <a:lumMod val="10000"/>
                            </a:schemeClr>
                          </a:solidFill>
                          <a:latin typeface="Arial" panose="020B0604020202020204" pitchFamily="34" charset="0"/>
                          <a:cs typeface="Arial" panose="020B0604020202020204" pitchFamily="34" charset="0"/>
                        </a:rPr>
                        <a:t>(both ways)</a:t>
                      </a:r>
                    </a:p>
                  </a:txBody>
                  <a:tcPr marL="114300" marR="114300" marT="57150" marB="571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3200" dirty="0">
                          <a:solidFill>
                            <a:schemeClr val="bg1"/>
                          </a:solidFill>
                          <a:latin typeface="Arial" panose="020B0604020202020204" pitchFamily="34" charset="0"/>
                          <a:cs typeface="Arial" panose="020B0604020202020204" pitchFamily="34" charset="0"/>
                        </a:rPr>
                        <a:t>Inform patient of available options and benefits and harms of each of them; listen to patient’s concerns and opinions about options and evidence</a:t>
                      </a:r>
                    </a:p>
                  </a:txBody>
                  <a:tcPr marL="114300" marR="114300" marT="57150" marB="571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r>
                        <a:rPr lang="en-US" sz="3200" dirty="0">
                          <a:solidFill>
                            <a:schemeClr val="bg1"/>
                          </a:solidFill>
                          <a:latin typeface="Arial" panose="020B0604020202020204" pitchFamily="34" charset="0"/>
                          <a:cs typeface="Arial" panose="020B0604020202020204" pitchFamily="34" charset="0"/>
                        </a:rPr>
                        <a:t>2-way exchange of          high-quality information</a:t>
                      </a:r>
                    </a:p>
                  </a:txBody>
                  <a:tcPr marL="114300" marR="114300" marT="57150" marB="571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485900">
                <a:tc>
                  <a:txBody>
                    <a:bodyPr/>
                    <a:lstStyle/>
                    <a:p>
                      <a:r>
                        <a:rPr lang="en-US" sz="3200" b="1" dirty="0">
                          <a:solidFill>
                            <a:schemeClr val="bg2">
                              <a:lumMod val="10000"/>
                            </a:schemeClr>
                          </a:solidFill>
                          <a:latin typeface="Arial" panose="020B0604020202020204" pitchFamily="34" charset="0"/>
                          <a:cs typeface="Arial" panose="020B0604020202020204" pitchFamily="34" charset="0"/>
                        </a:rPr>
                        <a:t>Elicit</a:t>
                      </a:r>
                      <a:r>
                        <a:rPr lang="en-US" sz="3200" b="1" baseline="0" dirty="0">
                          <a:solidFill>
                            <a:schemeClr val="bg2">
                              <a:lumMod val="10000"/>
                            </a:schemeClr>
                          </a:solidFill>
                          <a:latin typeface="Arial" panose="020B0604020202020204" pitchFamily="34" charset="0"/>
                          <a:cs typeface="Arial" panose="020B0604020202020204" pitchFamily="34" charset="0"/>
                        </a:rPr>
                        <a:t> values and preferences       (both ways)</a:t>
                      </a:r>
                      <a:endParaRPr lang="en-US" sz="3200" b="1" dirty="0">
                        <a:solidFill>
                          <a:schemeClr val="bg2">
                            <a:lumMod val="10000"/>
                          </a:schemeClr>
                        </a:solidFill>
                        <a:latin typeface="Arial" panose="020B0604020202020204" pitchFamily="34" charset="0"/>
                        <a:cs typeface="Arial" panose="020B0604020202020204" pitchFamily="34" charset="0"/>
                      </a:endParaRPr>
                    </a:p>
                  </a:txBody>
                  <a:tcPr marL="114300" marR="114300" marT="57150" marB="571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3200" dirty="0">
                          <a:solidFill>
                            <a:schemeClr val="bg1"/>
                          </a:solidFill>
                          <a:latin typeface="Arial" panose="020B0604020202020204" pitchFamily="34" charset="0"/>
                          <a:cs typeface="Arial" panose="020B0604020202020204" pitchFamily="34" charset="0"/>
                        </a:rPr>
                        <a:t>Listen to and elicit patient’s preferences about </a:t>
                      </a:r>
                      <a:r>
                        <a:rPr lang="en-US" sz="3200" baseline="0" dirty="0">
                          <a:solidFill>
                            <a:schemeClr val="bg1"/>
                          </a:solidFill>
                          <a:latin typeface="Arial" panose="020B0604020202020204" pitchFamily="34" charset="0"/>
                          <a:cs typeface="Arial" panose="020B0604020202020204" pitchFamily="34" charset="0"/>
                        </a:rPr>
                        <a:t>outcomes, goals, concerns, and priorities for treatment</a:t>
                      </a:r>
                      <a:endParaRPr lang="en-US" sz="3200" dirty="0">
                        <a:solidFill>
                          <a:schemeClr val="bg1"/>
                        </a:solidFill>
                        <a:latin typeface="Arial" panose="020B0604020202020204" pitchFamily="34" charset="0"/>
                        <a:cs typeface="Arial" panose="020B0604020202020204" pitchFamily="34" charset="0"/>
                      </a:endParaRPr>
                    </a:p>
                  </a:txBody>
                  <a:tcPr marL="114300" marR="114300" marT="57150" marB="571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r>
                        <a:rPr lang="en-US" sz="3200" dirty="0">
                          <a:solidFill>
                            <a:schemeClr val="bg1"/>
                          </a:solidFill>
                          <a:latin typeface="Arial" panose="020B0604020202020204" pitchFamily="34" charset="0"/>
                          <a:cs typeface="Arial" panose="020B0604020202020204" pitchFamily="34" charset="0"/>
                        </a:rPr>
                        <a:t>Understand what patient values most, given his/her circumstances</a:t>
                      </a:r>
                    </a:p>
                  </a:txBody>
                  <a:tcPr marL="114300" marR="114300" marT="57150" marB="571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1485900">
                <a:tc>
                  <a:txBody>
                    <a:bodyPr/>
                    <a:lstStyle/>
                    <a:p>
                      <a:r>
                        <a:rPr lang="en-US" sz="3200" b="1" dirty="0">
                          <a:solidFill>
                            <a:schemeClr val="bg2">
                              <a:lumMod val="10000"/>
                            </a:schemeClr>
                          </a:solidFill>
                          <a:latin typeface="Arial" panose="020B0604020202020204" pitchFamily="34" charset="0"/>
                          <a:cs typeface="Arial" panose="020B0604020202020204" pitchFamily="34" charset="0"/>
                        </a:rPr>
                        <a:t>Shared decision talk</a:t>
                      </a:r>
                    </a:p>
                  </a:txBody>
                  <a:tcPr marL="114300" marR="114300" marT="57150" marB="571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3200" dirty="0">
                          <a:solidFill>
                            <a:schemeClr val="bg1"/>
                          </a:solidFill>
                          <a:latin typeface="Arial" panose="020B0604020202020204" pitchFamily="34" charset="0"/>
                          <a:cs typeface="Arial" panose="020B0604020202020204" pitchFamily="34" charset="0"/>
                        </a:rPr>
                        <a:t>Reach a decision after integrating all information (including possibilities of no treatment or deferral of the decision)</a:t>
                      </a:r>
                    </a:p>
                  </a:txBody>
                  <a:tcPr marL="114300" marR="114300" marT="57150" marB="571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r>
                        <a:rPr lang="en-US" sz="3200" dirty="0">
                          <a:solidFill>
                            <a:schemeClr val="bg1"/>
                          </a:solidFill>
                          <a:latin typeface="Arial" panose="020B0604020202020204" pitchFamily="34" charset="0"/>
                          <a:cs typeface="Arial" panose="020B0604020202020204" pitchFamily="34" charset="0"/>
                        </a:rPr>
                        <a:t>Reach a decision that fits</a:t>
                      </a:r>
                    </a:p>
                    <a:p>
                      <a:r>
                        <a:rPr lang="en-US" sz="3200" dirty="0">
                          <a:solidFill>
                            <a:schemeClr val="bg1"/>
                          </a:solidFill>
                          <a:latin typeface="Arial" panose="020B0604020202020204" pitchFamily="34" charset="0"/>
                          <a:cs typeface="Arial" panose="020B0604020202020204" pitchFamily="34" charset="0"/>
                        </a:rPr>
                        <a:t>the unique patient’s values, preferences, and context</a:t>
                      </a:r>
                    </a:p>
                  </a:txBody>
                  <a:tcPr marL="114300" marR="114300" marT="57150" marB="571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7083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Maximize the PCP/Obesity Specialist Partnership</a:t>
            </a:r>
          </a:p>
        </p:txBody>
      </p:sp>
      <p:sp>
        <p:nvSpPr>
          <p:cNvPr id="4" name="Content Placeholder 3"/>
          <p:cNvSpPr>
            <a:spLocks noGrp="1"/>
          </p:cNvSpPr>
          <p:nvPr>
            <p:ph idx="1"/>
          </p:nvPr>
        </p:nvSpPr>
        <p:spPr/>
        <p:txBody>
          <a:bodyPr/>
          <a:lstStyle/>
          <a:p>
            <a:pPr>
              <a:tabLst>
                <a:tab pos="5951538" algn="ctr"/>
              </a:tabLst>
            </a:pPr>
            <a:r>
              <a:rPr lang="en-US" dirty="0"/>
              <a:t>Most people with obesity will see their PCP</a:t>
            </a:r>
          </a:p>
          <a:p>
            <a:pPr>
              <a:tabLst>
                <a:tab pos="5951538" algn="ctr"/>
              </a:tabLst>
            </a:pPr>
            <a:r>
              <a:rPr lang="en-US" dirty="0"/>
              <a:t>Touch points are the greatest with their PCP</a:t>
            </a:r>
          </a:p>
          <a:p>
            <a:pPr marL="0" indent="0">
              <a:buNone/>
              <a:tabLst>
                <a:tab pos="5951538" algn="ctr"/>
              </a:tabLst>
            </a:pPr>
            <a:r>
              <a:rPr lang="en-US" b="1" dirty="0">
                <a:solidFill>
                  <a:schemeClr val="accent6">
                    <a:lumMod val="75000"/>
                  </a:schemeClr>
                </a:solidFill>
              </a:rPr>
              <a:t>	BUT</a:t>
            </a:r>
          </a:p>
          <a:p>
            <a:pPr>
              <a:tabLst>
                <a:tab pos="5951538" algn="ctr"/>
              </a:tabLst>
            </a:pPr>
            <a:r>
              <a:rPr lang="en-US" dirty="0"/>
              <a:t>Most PCPs lack immediate access to interdisciplinary teams</a:t>
            </a:r>
          </a:p>
          <a:p>
            <a:pPr>
              <a:tabLst>
                <a:tab pos="5951538" algn="ctr"/>
              </a:tabLst>
            </a:pPr>
            <a:r>
              <a:rPr lang="en-US" dirty="0"/>
              <a:t>Patients may lack access and health insurance coverage for obesity medications</a:t>
            </a:r>
          </a:p>
          <a:p>
            <a:pPr marL="0" indent="0">
              <a:buNone/>
              <a:tabLst>
                <a:tab pos="5951538" algn="ctr"/>
              </a:tabLst>
            </a:pPr>
            <a:r>
              <a:rPr lang="en-US" b="1" dirty="0">
                <a:solidFill>
                  <a:schemeClr val="accent2"/>
                </a:solidFill>
              </a:rPr>
              <a:t>	Recommendations</a:t>
            </a:r>
          </a:p>
          <a:p>
            <a:pPr>
              <a:tabLst>
                <a:tab pos="5951538" algn="ctr"/>
              </a:tabLst>
            </a:pPr>
            <a:r>
              <a:rPr lang="en-US" dirty="0"/>
              <a:t>Call on other specialists with the tools to help start and support the treatment</a:t>
            </a:r>
          </a:p>
          <a:p>
            <a:pPr>
              <a:tabLst>
                <a:tab pos="5951538" algn="ctr"/>
              </a:tabLst>
            </a:pPr>
            <a:r>
              <a:rPr lang="en-US" dirty="0"/>
              <a:t>Communicate needs and expected follow-up</a:t>
            </a:r>
          </a:p>
          <a:p>
            <a:pPr>
              <a:tabLst>
                <a:tab pos="5951538" algn="ctr"/>
              </a:tabLst>
            </a:pPr>
            <a:r>
              <a:rPr lang="en-US" dirty="0"/>
              <a:t>Provide ongoing touch points and support for the long haul</a:t>
            </a:r>
          </a:p>
          <a:p>
            <a:pPr>
              <a:tabLst>
                <a:tab pos="5951538" algn="ctr"/>
              </a:tabLst>
            </a:pPr>
            <a:endParaRPr lang="en-US" dirty="0"/>
          </a:p>
        </p:txBody>
      </p:sp>
      <p:sp>
        <p:nvSpPr>
          <p:cNvPr id="6" name="Text Placeholder 5"/>
          <p:cNvSpPr>
            <a:spLocks noGrp="1"/>
          </p:cNvSpPr>
          <p:nvPr>
            <p:ph type="body" sz="quarter" idx="10"/>
          </p:nvPr>
        </p:nvSpPr>
        <p:spPr/>
        <p:txBody>
          <a:bodyPr/>
          <a:lstStyle/>
          <a:p>
            <a:r>
              <a:rPr lang="en-US" sz="1600" dirty="0"/>
              <a:t>PCP = primary care professional.</a:t>
            </a:r>
          </a:p>
        </p:txBody>
      </p:sp>
    </p:spTree>
    <p:extLst>
      <p:ext uri="{BB962C8B-B14F-4D97-AF65-F5344CB8AC3E}">
        <p14:creationId xmlns:p14="http://schemas.microsoft.com/office/powerpoint/2010/main" val="4233368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 Metabolic and Bariatric Surgeries in the US</a:t>
            </a:r>
          </a:p>
        </p:txBody>
      </p:sp>
      <p:sp>
        <p:nvSpPr>
          <p:cNvPr id="6" name="Text Placeholder 5"/>
          <p:cNvSpPr>
            <a:spLocks noGrp="1"/>
          </p:cNvSpPr>
          <p:nvPr>
            <p:ph type="body" sz="quarter" idx="10"/>
          </p:nvPr>
        </p:nvSpPr>
        <p:spPr>
          <a:xfrm>
            <a:off x="303457" y="10130852"/>
            <a:ext cx="17168091" cy="312295"/>
          </a:xfrm>
        </p:spPr>
        <p:txBody>
          <a:bodyPr/>
          <a:lstStyle/>
          <a:p>
            <a:r>
              <a:rPr lang="en-US" dirty="0"/>
              <a:t>English WJ, et al. Surg </a:t>
            </a:r>
            <a:r>
              <a:rPr lang="en-US" dirty="0" err="1"/>
              <a:t>Obes</a:t>
            </a:r>
            <a:r>
              <a:rPr lang="en-US" dirty="0"/>
              <a:t> </a:t>
            </a:r>
            <a:r>
              <a:rPr lang="en-US" dirty="0" err="1"/>
              <a:t>Relat</a:t>
            </a:r>
            <a:r>
              <a:rPr lang="en-US" dirty="0"/>
              <a:t> Dis. 2020;16(4):</a:t>
            </a:r>
            <a:r>
              <a:rPr lang="en-US"/>
              <a:t>457-463.</a:t>
            </a:r>
            <a:endParaRPr lang="en-US" dirty="0"/>
          </a:p>
          <a:p>
            <a:endParaRPr lang="en-US" dirty="0"/>
          </a:p>
        </p:txBody>
      </p:sp>
      <p:pic>
        <p:nvPicPr>
          <p:cNvPr id="4"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9842404" y="2435382"/>
            <a:ext cx="4853464" cy="7168896"/>
          </a:xfrm>
          <a:prstGeom prst="rect">
            <a:avLst/>
          </a:prstGeom>
          <a:ln w="38100">
            <a:solidFill>
              <a:schemeClr val="accent2"/>
            </a:solidFill>
          </a:ln>
        </p:spPr>
      </p:pic>
      <p:sp>
        <p:nvSpPr>
          <p:cNvPr id="7" name="Text Placeholder 6"/>
          <p:cNvSpPr>
            <a:spLocks noGrp="1"/>
          </p:cNvSpPr>
          <p:nvPr>
            <p:ph type="body" sz="quarter" idx="4294967295"/>
          </p:nvPr>
        </p:nvSpPr>
        <p:spPr>
          <a:xfrm>
            <a:off x="1499016" y="1600200"/>
            <a:ext cx="7237413" cy="865187"/>
          </a:xfrm>
          <a:prstGeom prst="rect">
            <a:avLst/>
          </a:prstGeom>
        </p:spPr>
        <p:txBody>
          <a:bodyPr/>
          <a:lstStyle/>
          <a:p>
            <a:pPr marL="0" indent="0" algn="ctr">
              <a:buNone/>
            </a:pPr>
            <a:r>
              <a:rPr lang="en-US" sz="3600" b="1" dirty="0">
                <a:solidFill>
                  <a:schemeClr val="accent2"/>
                </a:solidFill>
              </a:rPr>
              <a:t>Vertical sleeve gastrectomy</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2358" y="2435382"/>
            <a:ext cx="6450729" cy="7169525"/>
          </a:xfrm>
          <a:prstGeom prst="rect">
            <a:avLst/>
          </a:prstGeom>
          <a:ln w="38100">
            <a:solidFill>
              <a:schemeClr val="accent2"/>
            </a:solidFill>
          </a:ln>
        </p:spPr>
      </p:pic>
      <p:sp>
        <p:nvSpPr>
          <p:cNvPr id="9" name="Rectangle 8"/>
          <p:cNvSpPr/>
          <p:nvPr/>
        </p:nvSpPr>
        <p:spPr>
          <a:xfrm>
            <a:off x="9811413" y="1600200"/>
            <a:ext cx="4915448" cy="646331"/>
          </a:xfrm>
          <a:prstGeom prst="rect">
            <a:avLst/>
          </a:prstGeom>
        </p:spPr>
        <p:txBody>
          <a:bodyPr wrap="none">
            <a:spAutoFit/>
          </a:bodyPr>
          <a:lstStyle/>
          <a:p>
            <a:pPr lvl="0" algn="ctr" defTabSz="571433">
              <a:spcBef>
                <a:spcPct val="20000"/>
              </a:spcBef>
            </a:pPr>
            <a:r>
              <a:rPr lang="en-US" sz="3600" b="1" dirty="0">
                <a:solidFill>
                  <a:schemeClr val="accent2"/>
                </a:solidFill>
              </a:rPr>
              <a:t>Roux-en-Y gastric bypass</a:t>
            </a:r>
          </a:p>
        </p:txBody>
      </p:sp>
    </p:spTree>
    <p:extLst>
      <p:ext uri="{BB962C8B-B14F-4D97-AF65-F5344CB8AC3E}">
        <p14:creationId xmlns:p14="http://schemas.microsoft.com/office/powerpoint/2010/main" val="385791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B6D0A-1564-4E45-9867-DF0A2DAB4682}"/>
              </a:ext>
            </a:extLst>
          </p:cNvPr>
          <p:cNvSpPr>
            <a:spLocks noGrp="1"/>
          </p:cNvSpPr>
          <p:nvPr>
            <p:ph type="title"/>
          </p:nvPr>
        </p:nvSpPr>
        <p:spPr/>
        <p:txBody>
          <a:bodyPr/>
          <a:lstStyle/>
          <a:p>
            <a:r>
              <a:rPr lang="en-US" dirty="0"/>
              <a:t>Adjustment of BMI Scale for Race, Gender, and </a:t>
            </a:r>
            <a:br>
              <a:rPr lang="en-US" dirty="0"/>
            </a:br>
            <a:r>
              <a:rPr lang="en-US" dirty="0"/>
              <a:t>Obesity-Related Diseases</a:t>
            </a:r>
          </a:p>
        </p:txBody>
      </p:sp>
      <p:sp>
        <p:nvSpPr>
          <p:cNvPr id="8" name="Text Placeholder 7"/>
          <p:cNvSpPr>
            <a:spLocks noGrp="1"/>
          </p:cNvSpPr>
          <p:nvPr>
            <p:ph type="body" sz="quarter" idx="10"/>
          </p:nvPr>
        </p:nvSpPr>
        <p:spPr/>
        <p:txBody>
          <a:bodyPr/>
          <a:lstStyle/>
          <a:p>
            <a:r>
              <a:rPr lang="en-US" dirty="0"/>
              <a:t>Stanford FC, Lee M, </a:t>
            </a:r>
            <a:r>
              <a:rPr lang="en-US" dirty="0" err="1"/>
              <a:t>Hur</a:t>
            </a:r>
            <a:r>
              <a:rPr lang="en-US" dirty="0"/>
              <a:t> C. </a:t>
            </a:r>
            <a:r>
              <a:rPr lang="en-US" i="1" dirty="0"/>
              <a:t>Mayo </a:t>
            </a:r>
            <a:r>
              <a:rPr lang="en-US" i="1" dirty="0" err="1"/>
              <a:t>Clin</a:t>
            </a:r>
            <a:r>
              <a:rPr lang="en-US" i="1" dirty="0"/>
              <a:t> Proc</a:t>
            </a:r>
            <a:r>
              <a:rPr lang="en-US" dirty="0"/>
              <a:t>. 2019;94(2):362-363.</a:t>
            </a:r>
          </a:p>
        </p:txBody>
      </p:sp>
      <p:sp>
        <p:nvSpPr>
          <p:cNvPr id="9" name="Text Placeholder 8"/>
          <p:cNvSpPr>
            <a:spLocks noGrp="1"/>
          </p:cNvSpPr>
          <p:nvPr>
            <p:ph type="body" sz="quarter" idx="11"/>
          </p:nvPr>
        </p:nvSpPr>
        <p:spPr/>
        <p:txBody>
          <a:bodyPr/>
          <a:lstStyle/>
          <a:p>
            <a:r>
              <a:rPr lang="en-US" dirty="0"/>
              <a:t>BMI = body mass index; ROC = receiver operating characteristic.</a:t>
            </a:r>
          </a:p>
        </p:txBody>
      </p:sp>
      <p:sp>
        <p:nvSpPr>
          <p:cNvPr id="3" name="Rectangle 2"/>
          <p:cNvSpPr/>
          <p:nvPr/>
        </p:nvSpPr>
        <p:spPr>
          <a:xfrm>
            <a:off x="3909235" y="2817093"/>
            <a:ext cx="10469533" cy="646331"/>
          </a:xfrm>
          <a:prstGeom prst="rect">
            <a:avLst/>
          </a:prstGeom>
        </p:spPr>
        <p:txBody>
          <a:bodyPr wrap="none">
            <a:spAutoFit/>
          </a:bodyPr>
          <a:lstStyle/>
          <a:p>
            <a:pPr marL="0" marR="0" lvl="0" indent="0" algn="ctr" defTabSz="63669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AEF0"/>
                </a:solidFill>
                <a:effectLst/>
                <a:uLnTx/>
                <a:uFillTx/>
                <a:latin typeface="Arial" panose="020B0604020202020204" pitchFamily="34" charset="0"/>
                <a:ea typeface="+mn-ea"/>
                <a:cs typeface="Arial" panose="020B0604020202020204" pitchFamily="34" charset="0"/>
              </a:rPr>
              <a:t>Cutoffs for BMI based on ROC curve analysis</a:t>
            </a:r>
          </a:p>
        </p:txBody>
      </p:sp>
      <p:graphicFrame>
        <p:nvGraphicFramePr>
          <p:cNvPr id="5" name="Table 4"/>
          <p:cNvGraphicFramePr>
            <a:graphicFrameLocks noGrp="1"/>
          </p:cNvGraphicFramePr>
          <p:nvPr/>
        </p:nvGraphicFramePr>
        <p:xfrm>
          <a:off x="1219200" y="3761740"/>
          <a:ext cx="15849600" cy="408432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gridCol w="1981200">
                  <a:extLst>
                    <a:ext uri="{9D8B030D-6E8A-4147-A177-3AD203B41FA5}">
                      <a16:colId xmlns:a16="http://schemas.microsoft.com/office/drawing/2014/main" val="20006"/>
                    </a:ext>
                  </a:extLst>
                </a:gridCol>
              </a:tblGrid>
              <a:tr h="152400">
                <a:tc rowSpan="3">
                  <a:txBody>
                    <a:bodyPr/>
                    <a:lstStyle/>
                    <a:p>
                      <a:r>
                        <a:rPr lang="en-US" sz="2800" dirty="0">
                          <a:latin typeface="Arial" panose="020B0604020202020204" pitchFamily="34" charset="0"/>
                          <a:cs typeface="Arial" panose="020B0604020202020204" pitchFamily="34" charset="0"/>
                        </a:rPr>
                        <a:t>Obesity comorbidity</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gridSpan="6">
                  <a:txBody>
                    <a:bodyPr/>
                    <a:lstStyle/>
                    <a:p>
                      <a:pPr algn="ctr"/>
                      <a:r>
                        <a:rPr lang="en-US" sz="2800" b="1" dirty="0">
                          <a:solidFill>
                            <a:schemeClr val="bg1"/>
                          </a:solidFill>
                          <a:latin typeface="Arial" panose="020B0604020202020204" pitchFamily="34" charset="0"/>
                          <a:cs typeface="Arial" panose="020B0604020202020204" pitchFamily="34" charset="0"/>
                        </a:rPr>
                        <a:t>BMI (kg/m</a:t>
                      </a:r>
                      <a:r>
                        <a:rPr lang="en-US" sz="2800" b="1" baseline="30000" dirty="0">
                          <a:solidFill>
                            <a:schemeClr val="bg1"/>
                          </a:solidFill>
                          <a:latin typeface="Arial" panose="020B0604020202020204" pitchFamily="34" charset="0"/>
                          <a:cs typeface="Arial" panose="020B0604020202020204" pitchFamily="34" charset="0"/>
                        </a:rPr>
                        <a:t>2</a:t>
                      </a:r>
                      <a:r>
                        <a:rPr lang="en-US" sz="2800" b="1" dirty="0">
                          <a:solidFill>
                            <a:schemeClr val="bg1"/>
                          </a:solidFill>
                          <a:latin typeface="Arial" panose="020B0604020202020204" pitchFamily="34" charset="0"/>
                          <a:cs typeface="Arial" panose="020B0604020202020204" pitchFamily="34" charset="0"/>
                        </a:rPr>
                        <a: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US" sz="2400" b="1">
                        <a:solidFill>
                          <a:schemeClr val="bg1"/>
                        </a:solidFill>
                        <a:latin typeface="Arial" panose="020B0604020202020204" pitchFamily="34" charset="0"/>
                        <a:cs typeface="Arial" panose="020B0604020202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US" sz="2400" b="1">
                        <a:solidFill>
                          <a:schemeClr val="bg1"/>
                        </a:solidFill>
                        <a:latin typeface="Arial" panose="020B0604020202020204" pitchFamily="34" charset="0"/>
                        <a:cs typeface="Arial" panose="020B0604020202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US" sz="2400" b="1">
                        <a:solidFill>
                          <a:schemeClr val="bg1"/>
                        </a:solidFill>
                        <a:latin typeface="Arial" panose="020B0604020202020204" pitchFamily="34" charset="0"/>
                        <a:cs typeface="Arial" panose="020B0604020202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US" sz="2400" b="1">
                        <a:solidFill>
                          <a:schemeClr val="bg1"/>
                        </a:solidFill>
                        <a:latin typeface="Arial" panose="020B0604020202020204" pitchFamily="34" charset="0"/>
                        <a:cs typeface="Arial" panose="020B0604020202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US" sz="2400" b="1" dirty="0">
                        <a:solidFill>
                          <a:schemeClr val="bg1"/>
                        </a:solidFill>
                        <a:latin typeface="Arial" panose="020B0604020202020204" pitchFamily="34" charset="0"/>
                        <a:cs typeface="Arial" panose="020B0604020202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04800">
                <a:tc vMerge="1">
                  <a:txBody>
                    <a:bodyPr/>
                    <a:lstStyle/>
                    <a:p>
                      <a:endParaRPr lang="en-US"/>
                    </a:p>
                  </a:txBody>
                  <a:tcPr/>
                </a:tc>
                <a:tc gridSpan="3">
                  <a:txBody>
                    <a:bodyPr/>
                    <a:lstStyle/>
                    <a:p>
                      <a:pPr algn="ctr"/>
                      <a:r>
                        <a:rPr lang="en-US" sz="2800" b="1" dirty="0">
                          <a:solidFill>
                            <a:schemeClr val="bg1"/>
                          </a:solidFill>
                          <a:latin typeface="Arial" panose="020B0604020202020204" pitchFamily="34" charset="0"/>
                          <a:cs typeface="Arial" panose="020B0604020202020204" pitchFamily="34" charset="0"/>
                        </a:rPr>
                        <a:t>Men</a:t>
                      </a:r>
                    </a:p>
                  </a:txBody>
                  <a:tcP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pPr algn="ctr"/>
                      <a:endParaRPr lang="en-US" sz="2400" b="1">
                        <a:solidFill>
                          <a:schemeClr val="bg1"/>
                        </a:solidFill>
                        <a:latin typeface="Arial" panose="020B0604020202020204" pitchFamily="34" charset="0"/>
                        <a:cs typeface="Arial" panose="020B0604020202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US" sz="2400" b="1" dirty="0">
                        <a:solidFill>
                          <a:schemeClr val="bg1"/>
                        </a:solidFill>
                        <a:latin typeface="Arial" panose="020B0604020202020204" pitchFamily="34" charset="0"/>
                        <a:cs typeface="Arial" panose="020B0604020202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gridSpan="3">
                  <a:txBody>
                    <a:bodyPr/>
                    <a:lstStyle/>
                    <a:p>
                      <a:pPr algn="ctr"/>
                      <a:r>
                        <a:rPr lang="en-US" sz="2800" b="1" dirty="0">
                          <a:solidFill>
                            <a:schemeClr val="bg1"/>
                          </a:solidFill>
                          <a:latin typeface="Arial" panose="020B0604020202020204" pitchFamily="34" charset="0"/>
                          <a:cs typeface="Arial" panose="020B0604020202020204" pitchFamily="34" charset="0"/>
                        </a:rPr>
                        <a:t>Women</a:t>
                      </a:r>
                    </a:p>
                  </a:txBody>
                  <a:tcP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pPr algn="ctr"/>
                      <a:endParaRPr lang="en-US" sz="2400" b="1" dirty="0">
                        <a:solidFill>
                          <a:schemeClr val="bg1"/>
                        </a:solidFill>
                        <a:latin typeface="Arial" panose="020B0604020202020204" pitchFamily="34" charset="0"/>
                        <a:cs typeface="Arial" panose="020B0604020202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US" sz="2400" b="1" dirty="0">
                        <a:solidFill>
                          <a:schemeClr val="bg1"/>
                        </a:solidFill>
                        <a:latin typeface="Arial" panose="020B0604020202020204" pitchFamily="34" charset="0"/>
                        <a:cs typeface="Arial" panose="020B0604020202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152400">
                <a:tc vMerge="1">
                  <a:txBody>
                    <a:bodyPr/>
                    <a:lstStyle/>
                    <a:p>
                      <a:endParaRPr lang="en-US"/>
                    </a:p>
                  </a:txBody>
                  <a:tcPr/>
                </a:tc>
                <a:tc>
                  <a:txBody>
                    <a:bodyPr/>
                    <a:lstStyle/>
                    <a:p>
                      <a:pPr algn="ctr"/>
                      <a:r>
                        <a:rPr lang="en-US" sz="2800" b="1" dirty="0">
                          <a:solidFill>
                            <a:schemeClr val="bg2">
                              <a:lumMod val="10000"/>
                            </a:schemeClr>
                          </a:solidFill>
                          <a:latin typeface="Arial" panose="020B0604020202020204" pitchFamily="34" charset="0"/>
                          <a:cs typeface="Arial" panose="020B0604020202020204" pitchFamily="34" charset="0"/>
                        </a:rPr>
                        <a:t>Black</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ctr"/>
                      <a:r>
                        <a:rPr lang="en-US" sz="2800" b="1" dirty="0">
                          <a:solidFill>
                            <a:schemeClr val="bg2">
                              <a:lumMod val="10000"/>
                            </a:schemeClr>
                          </a:solidFill>
                          <a:latin typeface="Arial" panose="020B0604020202020204" pitchFamily="34" charset="0"/>
                          <a:cs typeface="Arial" panose="020B0604020202020204" pitchFamily="34" charset="0"/>
                        </a:rPr>
                        <a:t>Hispanic</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ctr"/>
                      <a:r>
                        <a:rPr lang="en-US" sz="2800" b="1" dirty="0">
                          <a:solidFill>
                            <a:schemeClr val="bg2">
                              <a:lumMod val="10000"/>
                            </a:schemeClr>
                          </a:solidFill>
                          <a:latin typeface="Arial" panose="020B0604020202020204" pitchFamily="34" charset="0"/>
                          <a:cs typeface="Arial" panose="020B0604020202020204" pitchFamily="34" charset="0"/>
                        </a:rPr>
                        <a:t>White</a:t>
                      </a:r>
                    </a:p>
                  </a:txBody>
                  <a:tcP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ctr"/>
                      <a:r>
                        <a:rPr lang="en-US" sz="2800" b="1" dirty="0">
                          <a:solidFill>
                            <a:schemeClr val="bg2">
                              <a:lumMod val="10000"/>
                            </a:schemeClr>
                          </a:solidFill>
                          <a:latin typeface="Arial" panose="020B0604020202020204" pitchFamily="34" charset="0"/>
                          <a:cs typeface="Arial" panose="020B0604020202020204" pitchFamily="34" charset="0"/>
                        </a:rPr>
                        <a:t>Black</a:t>
                      </a:r>
                    </a:p>
                  </a:txBody>
                  <a:tcP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ctr"/>
                      <a:r>
                        <a:rPr lang="en-US" sz="2800" b="1" dirty="0">
                          <a:solidFill>
                            <a:schemeClr val="bg2">
                              <a:lumMod val="10000"/>
                            </a:schemeClr>
                          </a:solidFill>
                          <a:latin typeface="Arial" panose="020B0604020202020204" pitchFamily="34" charset="0"/>
                          <a:cs typeface="Arial" panose="020B0604020202020204" pitchFamily="34" charset="0"/>
                        </a:rPr>
                        <a:t>Hispanic</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ctr"/>
                      <a:r>
                        <a:rPr lang="en-US" sz="2800" b="1" dirty="0">
                          <a:solidFill>
                            <a:schemeClr val="bg2">
                              <a:lumMod val="10000"/>
                            </a:schemeClr>
                          </a:solidFill>
                          <a:latin typeface="Arial" panose="020B0604020202020204" pitchFamily="34" charset="0"/>
                          <a:cs typeface="Arial" panose="020B0604020202020204" pitchFamily="34" charset="0"/>
                        </a:rPr>
                        <a:t>White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spcAft>
                          <a:spcPts val="600"/>
                        </a:spcAft>
                      </a:pPr>
                      <a:r>
                        <a:rPr lang="en-US" sz="2800" b="1" dirty="0">
                          <a:latin typeface="Arial" panose="020B0604020202020204" pitchFamily="34" charset="0"/>
                          <a:cs typeface="Arial" panose="020B0604020202020204" pitchFamily="34" charset="0"/>
                        </a:rPr>
                        <a:t>Hypertension</a:t>
                      </a:r>
                    </a:p>
                    <a:p>
                      <a:pPr>
                        <a:spcAft>
                          <a:spcPts val="600"/>
                        </a:spcAft>
                      </a:pPr>
                      <a:r>
                        <a:rPr lang="en-US" sz="2800" b="1" dirty="0">
                          <a:latin typeface="Arial" panose="020B0604020202020204" pitchFamily="34" charset="0"/>
                          <a:cs typeface="Arial" panose="020B0604020202020204" pitchFamily="34" charset="0"/>
                        </a:rPr>
                        <a:t>Dyslipidemia</a:t>
                      </a:r>
                    </a:p>
                    <a:p>
                      <a:pPr>
                        <a:spcAft>
                          <a:spcPts val="600"/>
                        </a:spcAft>
                      </a:pPr>
                      <a:r>
                        <a:rPr lang="en-US" sz="2800" b="1" dirty="0">
                          <a:latin typeface="Arial" panose="020B0604020202020204" pitchFamily="34" charset="0"/>
                          <a:cs typeface="Arial" panose="020B0604020202020204" pitchFamily="34" charset="0"/>
                        </a:rPr>
                        <a:t>Diabetes</a:t>
                      </a:r>
                    </a:p>
                    <a:p>
                      <a:pPr>
                        <a:spcAft>
                          <a:spcPts val="600"/>
                        </a:spcAft>
                      </a:pPr>
                      <a:r>
                        <a:rPr lang="en-US" sz="2800" b="1" dirty="0">
                          <a:latin typeface="Arial" panose="020B0604020202020204" pitchFamily="34" charset="0"/>
                          <a:cs typeface="Arial" panose="020B0604020202020204" pitchFamily="34" charset="0"/>
                        </a:rPr>
                        <a:t>&gt;2 risk factors</a:t>
                      </a:r>
                    </a:p>
                    <a:p>
                      <a:pPr>
                        <a:spcAft>
                          <a:spcPts val="600"/>
                        </a:spcAft>
                      </a:pPr>
                      <a:r>
                        <a:rPr lang="en-US" sz="2800" b="1" dirty="0">
                          <a:latin typeface="Arial" panose="020B0604020202020204" pitchFamily="34" charset="0"/>
                          <a:cs typeface="Arial" panose="020B0604020202020204" pitchFamily="34" charset="0"/>
                        </a:rPr>
                        <a:t>Average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spcAft>
                          <a:spcPts val="600"/>
                        </a:spcAft>
                      </a:pPr>
                      <a:r>
                        <a:rPr lang="pl-PL" sz="2800" dirty="0">
                          <a:solidFill>
                            <a:schemeClr val="bg1"/>
                          </a:solidFill>
                          <a:latin typeface="Arial" panose="020B0604020202020204" pitchFamily="34" charset="0"/>
                          <a:cs typeface="Arial" panose="020B0604020202020204" pitchFamily="34" charset="0"/>
                        </a:rPr>
                        <a:t>28</a:t>
                      </a:r>
                    </a:p>
                    <a:p>
                      <a:pPr algn="ctr">
                        <a:spcAft>
                          <a:spcPts val="600"/>
                        </a:spcAft>
                      </a:pPr>
                      <a:r>
                        <a:rPr lang="pl-PL" sz="2800" dirty="0">
                          <a:solidFill>
                            <a:schemeClr val="bg1"/>
                          </a:solidFill>
                          <a:latin typeface="Arial" panose="020B0604020202020204" pitchFamily="34" charset="0"/>
                          <a:cs typeface="Arial" panose="020B0604020202020204" pitchFamily="34" charset="0"/>
                        </a:rPr>
                        <a:t>27</a:t>
                      </a:r>
                    </a:p>
                    <a:p>
                      <a:pPr algn="ctr">
                        <a:spcAft>
                          <a:spcPts val="600"/>
                        </a:spcAft>
                      </a:pPr>
                      <a:r>
                        <a:rPr lang="pl-PL" sz="2800" dirty="0">
                          <a:solidFill>
                            <a:schemeClr val="bg1"/>
                          </a:solidFill>
                          <a:latin typeface="Arial" panose="020B0604020202020204" pitchFamily="34" charset="0"/>
                          <a:cs typeface="Arial" panose="020B0604020202020204" pitchFamily="34" charset="0"/>
                        </a:rPr>
                        <a:t>29</a:t>
                      </a:r>
                    </a:p>
                    <a:p>
                      <a:pPr algn="ctr">
                        <a:spcAft>
                          <a:spcPts val="600"/>
                        </a:spcAft>
                      </a:pPr>
                      <a:r>
                        <a:rPr lang="pl-PL" sz="2800" dirty="0">
                          <a:solidFill>
                            <a:schemeClr val="bg1"/>
                          </a:solidFill>
                          <a:latin typeface="Arial" panose="020B0604020202020204" pitchFamily="34" charset="0"/>
                          <a:cs typeface="Arial" panose="020B0604020202020204" pitchFamily="34" charset="0"/>
                        </a:rPr>
                        <a:t>28</a:t>
                      </a:r>
                    </a:p>
                    <a:p>
                      <a:pPr algn="ctr">
                        <a:spcAft>
                          <a:spcPts val="600"/>
                        </a:spcAft>
                      </a:pPr>
                      <a:r>
                        <a:rPr lang="pl-PL" sz="2800" dirty="0">
                          <a:solidFill>
                            <a:schemeClr val="bg1"/>
                          </a:solidFill>
                          <a:latin typeface="Arial" panose="020B0604020202020204" pitchFamily="34" charset="0"/>
                          <a:cs typeface="Arial" panose="020B0604020202020204" pitchFamily="34" charset="0"/>
                        </a:rPr>
                        <a:t>2B</a:t>
                      </a:r>
                      <a:endParaRPr lang="en-US" sz="2800" dirty="0">
                        <a:solidFill>
                          <a:schemeClr val="bg1"/>
                        </a:solidFill>
                        <a:latin typeface="Arial" panose="020B0604020202020204" pitchFamily="34" charset="0"/>
                        <a:cs typeface="Arial" panose="020B060402020202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spcAft>
                          <a:spcPts val="600"/>
                        </a:spcAft>
                      </a:pPr>
                      <a:r>
                        <a:rPr lang="en-US" sz="2800" dirty="0">
                          <a:solidFill>
                            <a:schemeClr val="bg1"/>
                          </a:solidFill>
                          <a:latin typeface="Arial" panose="020B0604020202020204" pitchFamily="34" charset="0"/>
                          <a:cs typeface="Arial" panose="020B0604020202020204" pitchFamily="34" charset="0"/>
                        </a:rPr>
                        <a:t>29</a:t>
                      </a:r>
                    </a:p>
                    <a:p>
                      <a:pPr algn="ctr">
                        <a:spcAft>
                          <a:spcPts val="600"/>
                        </a:spcAft>
                      </a:pPr>
                      <a:r>
                        <a:rPr lang="en-US" sz="2800" dirty="0">
                          <a:solidFill>
                            <a:schemeClr val="bg1"/>
                          </a:solidFill>
                          <a:latin typeface="Arial" panose="020B0604020202020204" pitchFamily="34" charset="0"/>
                          <a:cs typeface="Arial" panose="020B0604020202020204" pitchFamily="34" charset="0"/>
                        </a:rPr>
                        <a:t>26</a:t>
                      </a:r>
                    </a:p>
                    <a:p>
                      <a:pPr algn="ctr">
                        <a:spcAft>
                          <a:spcPts val="600"/>
                        </a:spcAft>
                      </a:pPr>
                      <a:r>
                        <a:rPr lang="en-US" sz="2800" dirty="0">
                          <a:solidFill>
                            <a:schemeClr val="bg1"/>
                          </a:solidFill>
                          <a:latin typeface="Arial" panose="020B0604020202020204" pitchFamily="34" charset="0"/>
                          <a:cs typeface="Arial" panose="020B0604020202020204" pitchFamily="34" charset="0"/>
                        </a:rPr>
                        <a:t>29</a:t>
                      </a:r>
                    </a:p>
                    <a:p>
                      <a:pPr algn="ctr">
                        <a:spcAft>
                          <a:spcPts val="600"/>
                        </a:spcAft>
                      </a:pPr>
                      <a:r>
                        <a:rPr lang="en-US" sz="2800" dirty="0">
                          <a:solidFill>
                            <a:schemeClr val="bg1"/>
                          </a:solidFill>
                          <a:latin typeface="Arial" panose="020B0604020202020204" pitchFamily="34" charset="0"/>
                          <a:cs typeface="Arial" panose="020B0604020202020204" pitchFamily="34" charset="0"/>
                        </a:rPr>
                        <a:t>29</a:t>
                      </a:r>
                    </a:p>
                    <a:p>
                      <a:pPr algn="ctr">
                        <a:spcAft>
                          <a:spcPts val="600"/>
                        </a:spcAft>
                      </a:pPr>
                      <a:r>
                        <a:rPr lang="en-US" sz="2800" dirty="0">
                          <a:solidFill>
                            <a:schemeClr val="bg1"/>
                          </a:solidFill>
                          <a:latin typeface="Arial" panose="020B0604020202020204" pitchFamily="34" charset="0"/>
                          <a:cs typeface="Arial" panose="020B0604020202020204" pitchFamily="34" charset="0"/>
                        </a:rPr>
                        <a:t>28</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spcAft>
                          <a:spcPts val="600"/>
                        </a:spcAft>
                      </a:pPr>
                      <a:r>
                        <a:rPr lang="en-US" sz="2800" dirty="0">
                          <a:solidFill>
                            <a:schemeClr val="bg1"/>
                          </a:solidFill>
                          <a:latin typeface="Arial" panose="020B0604020202020204" pitchFamily="34" charset="0"/>
                          <a:cs typeface="Arial" panose="020B0604020202020204" pitchFamily="34" charset="0"/>
                        </a:rPr>
                        <a:t>28</a:t>
                      </a:r>
                    </a:p>
                    <a:p>
                      <a:pPr algn="ctr">
                        <a:spcAft>
                          <a:spcPts val="600"/>
                        </a:spcAft>
                      </a:pPr>
                      <a:r>
                        <a:rPr lang="en-US" sz="2800" dirty="0">
                          <a:solidFill>
                            <a:schemeClr val="bg1"/>
                          </a:solidFill>
                          <a:latin typeface="Arial" panose="020B0604020202020204" pitchFamily="34" charset="0"/>
                          <a:cs typeface="Arial" panose="020B0604020202020204" pitchFamily="34" charset="0"/>
                        </a:rPr>
                        <a:t>27</a:t>
                      </a:r>
                    </a:p>
                    <a:p>
                      <a:pPr algn="ctr">
                        <a:spcAft>
                          <a:spcPts val="600"/>
                        </a:spcAft>
                      </a:pPr>
                      <a:r>
                        <a:rPr lang="en-US" sz="2800" dirty="0">
                          <a:solidFill>
                            <a:schemeClr val="bg1"/>
                          </a:solidFill>
                          <a:latin typeface="Arial" panose="020B0604020202020204" pitchFamily="34" charset="0"/>
                          <a:cs typeface="Arial" panose="020B0604020202020204" pitchFamily="34" charset="0"/>
                        </a:rPr>
                        <a:t>30</a:t>
                      </a:r>
                    </a:p>
                    <a:p>
                      <a:pPr algn="ctr">
                        <a:spcAft>
                          <a:spcPts val="600"/>
                        </a:spcAft>
                      </a:pPr>
                      <a:r>
                        <a:rPr lang="en-US" sz="2800" dirty="0">
                          <a:solidFill>
                            <a:schemeClr val="bg1"/>
                          </a:solidFill>
                          <a:latin typeface="Arial" panose="020B0604020202020204" pitchFamily="34" charset="0"/>
                          <a:cs typeface="Arial" panose="020B0604020202020204" pitchFamily="34" charset="0"/>
                        </a:rPr>
                        <a:t>29</a:t>
                      </a:r>
                    </a:p>
                    <a:p>
                      <a:pPr algn="ctr">
                        <a:spcAft>
                          <a:spcPts val="600"/>
                        </a:spcAft>
                      </a:pPr>
                      <a:r>
                        <a:rPr lang="en-US" sz="2800" dirty="0">
                          <a:solidFill>
                            <a:schemeClr val="bg1"/>
                          </a:solidFill>
                          <a:latin typeface="Arial" panose="020B0604020202020204" pitchFamily="34" charset="0"/>
                          <a:cs typeface="Arial" panose="020B0604020202020204" pitchFamily="34" charset="0"/>
                        </a:rPr>
                        <a:t>29</a:t>
                      </a:r>
                    </a:p>
                  </a:txBody>
                  <a:tcP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spcAft>
                          <a:spcPts val="600"/>
                        </a:spcAft>
                      </a:pPr>
                      <a:r>
                        <a:rPr lang="en-US" sz="2800" dirty="0">
                          <a:solidFill>
                            <a:schemeClr val="bg1"/>
                          </a:solidFill>
                          <a:latin typeface="Arial" panose="020B0604020202020204" pitchFamily="34" charset="0"/>
                          <a:cs typeface="Arial" panose="020B0604020202020204" pitchFamily="34" charset="0"/>
                        </a:rPr>
                        <a:t>31</a:t>
                      </a:r>
                    </a:p>
                    <a:p>
                      <a:pPr algn="ctr">
                        <a:spcAft>
                          <a:spcPts val="600"/>
                        </a:spcAft>
                      </a:pPr>
                      <a:r>
                        <a:rPr lang="en-US" sz="2800" dirty="0">
                          <a:solidFill>
                            <a:schemeClr val="bg1"/>
                          </a:solidFill>
                          <a:latin typeface="Arial" panose="020B0604020202020204" pitchFamily="34" charset="0"/>
                          <a:cs typeface="Arial" panose="020B0604020202020204" pitchFamily="34" charset="0"/>
                        </a:rPr>
                        <a:t>29</a:t>
                      </a:r>
                    </a:p>
                    <a:p>
                      <a:pPr algn="ctr">
                        <a:spcAft>
                          <a:spcPts val="600"/>
                        </a:spcAft>
                      </a:pPr>
                      <a:r>
                        <a:rPr lang="en-US" sz="2800" dirty="0">
                          <a:solidFill>
                            <a:schemeClr val="bg1"/>
                          </a:solidFill>
                          <a:latin typeface="Arial" panose="020B0604020202020204" pitchFamily="34" charset="0"/>
                          <a:cs typeface="Arial" panose="020B0604020202020204" pitchFamily="34" charset="0"/>
                        </a:rPr>
                        <a:t>33</a:t>
                      </a:r>
                    </a:p>
                    <a:p>
                      <a:pPr algn="ctr">
                        <a:spcAft>
                          <a:spcPts val="600"/>
                        </a:spcAft>
                      </a:pPr>
                      <a:r>
                        <a:rPr lang="en-US" sz="2800" dirty="0">
                          <a:solidFill>
                            <a:schemeClr val="bg1"/>
                          </a:solidFill>
                          <a:latin typeface="Arial" panose="020B0604020202020204" pitchFamily="34" charset="0"/>
                          <a:cs typeface="Arial" panose="020B0604020202020204" pitchFamily="34" charset="0"/>
                        </a:rPr>
                        <a:t>31</a:t>
                      </a:r>
                    </a:p>
                    <a:p>
                      <a:pPr algn="ctr">
                        <a:spcAft>
                          <a:spcPts val="600"/>
                        </a:spcAft>
                      </a:pPr>
                      <a:r>
                        <a:rPr lang="en-US" sz="2800" dirty="0">
                          <a:solidFill>
                            <a:schemeClr val="bg1"/>
                          </a:solidFill>
                          <a:latin typeface="Arial" panose="020B0604020202020204" pitchFamily="34" charset="0"/>
                          <a:cs typeface="Arial" panose="020B0604020202020204" pitchFamily="34" charset="0"/>
                        </a:rPr>
                        <a:t>31</a:t>
                      </a:r>
                    </a:p>
                  </a:txBody>
                  <a:tcPr>
                    <a:lnL w="381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spcAft>
                          <a:spcPts val="600"/>
                        </a:spcAft>
                      </a:pPr>
                      <a:r>
                        <a:rPr lang="en-US" sz="2800" dirty="0">
                          <a:solidFill>
                            <a:schemeClr val="bg1"/>
                          </a:solidFill>
                          <a:latin typeface="Arial" panose="020B0604020202020204" pitchFamily="34" charset="0"/>
                          <a:cs typeface="Arial" panose="020B0604020202020204" pitchFamily="34" charset="0"/>
                        </a:rPr>
                        <a:t>28</a:t>
                      </a:r>
                    </a:p>
                    <a:p>
                      <a:pPr algn="ctr">
                        <a:spcAft>
                          <a:spcPts val="600"/>
                        </a:spcAft>
                      </a:pPr>
                      <a:r>
                        <a:rPr lang="en-US" sz="2800" dirty="0">
                          <a:solidFill>
                            <a:schemeClr val="bg1"/>
                          </a:solidFill>
                          <a:latin typeface="Arial" panose="020B0604020202020204" pitchFamily="34" charset="0"/>
                          <a:cs typeface="Arial" panose="020B0604020202020204" pitchFamily="34" charset="0"/>
                        </a:rPr>
                        <a:t>27</a:t>
                      </a:r>
                    </a:p>
                    <a:p>
                      <a:pPr algn="ctr">
                        <a:spcAft>
                          <a:spcPts val="600"/>
                        </a:spcAft>
                      </a:pPr>
                      <a:r>
                        <a:rPr lang="en-US" sz="2800" dirty="0">
                          <a:solidFill>
                            <a:schemeClr val="bg1"/>
                          </a:solidFill>
                          <a:latin typeface="Arial" panose="020B0604020202020204" pitchFamily="34" charset="0"/>
                          <a:cs typeface="Arial" panose="020B0604020202020204" pitchFamily="34" charset="0"/>
                        </a:rPr>
                        <a:t>30</a:t>
                      </a:r>
                    </a:p>
                    <a:p>
                      <a:pPr algn="ctr">
                        <a:spcAft>
                          <a:spcPts val="600"/>
                        </a:spcAft>
                      </a:pPr>
                      <a:r>
                        <a:rPr lang="en-US" sz="2800" dirty="0">
                          <a:solidFill>
                            <a:schemeClr val="bg1"/>
                          </a:solidFill>
                          <a:latin typeface="Arial" panose="020B0604020202020204" pitchFamily="34" charset="0"/>
                          <a:cs typeface="Arial" panose="020B0604020202020204" pitchFamily="34" charset="0"/>
                        </a:rPr>
                        <a:t>30</a:t>
                      </a:r>
                    </a:p>
                    <a:p>
                      <a:pPr algn="ctr">
                        <a:spcAft>
                          <a:spcPts val="600"/>
                        </a:spcAft>
                      </a:pPr>
                      <a:r>
                        <a:rPr lang="en-US" sz="2800" dirty="0">
                          <a:solidFill>
                            <a:schemeClr val="bg1"/>
                          </a:solidFill>
                          <a:latin typeface="Arial" panose="020B0604020202020204" pitchFamily="34" charset="0"/>
                          <a:cs typeface="Arial" panose="020B0604020202020204" pitchFamily="34" charset="0"/>
                        </a:rPr>
                        <a:t>29</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spcAft>
                          <a:spcPts val="600"/>
                        </a:spcAft>
                      </a:pPr>
                      <a:r>
                        <a:rPr lang="en-US" sz="2800" dirty="0">
                          <a:solidFill>
                            <a:schemeClr val="bg1"/>
                          </a:solidFill>
                          <a:latin typeface="Arial" panose="020B0604020202020204" pitchFamily="34" charset="0"/>
                          <a:cs typeface="Arial" panose="020B0604020202020204" pitchFamily="34" charset="0"/>
                        </a:rPr>
                        <a:t>27</a:t>
                      </a:r>
                    </a:p>
                    <a:p>
                      <a:pPr algn="ctr">
                        <a:spcAft>
                          <a:spcPts val="600"/>
                        </a:spcAft>
                      </a:pPr>
                      <a:r>
                        <a:rPr lang="en-US" sz="2800" dirty="0">
                          <a:solidFill>
                            <a:schemeClr val="bg1"/>
                          </a:solidFill>
                          <a:latin typeface="Arial" panose="020B0604020202020204" pitchFamily="34" charset="0"/>
                          <a:cs typeface="Arial" panose="020B0604020202020204" pitchFamily="34" charset="0"/>
                        </a:rPr>
                        <a:t>25</a:t>
                      </a:r>
                    </a:p>
                    <a:p>
                      <a:pPr algn="ctr">
                        <a:spcAft>
                          <a:spcPts val="600"/>
                        </a:spcAft>
                      </a:pPr>
                      <a:r>
                        <a:rPr lang="en-US" sz="2800" dirty="0">
                          <a:solidFill>
                            <a:schemeClr val="bg1"/>
                          </a:solidFill>
                          <a:latin typeface="Arial" panose="020B0604020202020204" pitchFamily="34" charset="0"/>
                          <a:cs typeface="Arial" panose="020B0604020202020204" pitchFamily="34" charset="0"/>
                        </a:rPr>
                        <a:t>29</a:t>
                      </a:r>
                    </a:p>
                    <a:p>
                      <a:pPr algn="ctr">
                        <a:spcAft>
                          <a:spcPts val="600"/>
                        </a:spcAft>
                      </a:pPr>
                      <a:r>
                        <a:rPr lang="en-US" sz="2800" dirty="0">
                          <a:solidFill>
                            <a:schemeClr val="bg1"/>
                          </a:solidFill>
                          <a:latin typeface="Arial" panose="020B0604020202020204" pitchFamily="34" charset="0"/>
                          <a:cs typeface="Arial" panose="020B0604020202020204" pitchFamily="34" charset="0"/>
                        </a:rPr>
                        <a:t>28</a:t>
                      </a:r>
                    </a:p>
                    <a:p>
                      <a:pPr algn="ctr">
                        <a:spcAft>
                          <a:spcPts val="600"/>
                        </a:spcAft>
                      </a:pPr>
                      <a:r>
                        <a:rPr lang="en-US" sz="2800" dirty="0">
                          <a:solidFill>
                            <a:schemeClr val="bg1"/>
                          </a:solidFill>
                          <a:latin typeface="Arial" panose="020B0604020202020204" pitchFamily="34" charset="0"/>
                          <a:cs typeface="Arial" panose="020B0604020202020204" pitchFamily="34" charset="0"/>
                        </a:rPr>
                        <a:t>27</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8420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2F6C83-9DF0-BDDB-9AA6-2DD5854BE5E0}"/>
              </a:ext>
            </a:extLst>
          </p:cNvPr>
          <p:cNvSpPr>
            <a:spLocks noGrp="1"/>
          </p:cNvSpPr>
          <p:nvPr>
            <p:ph type="title"/>
          </p:nvPr>
        </p:nvSpPr>
        <p:spPr/>
        <p:txBody>
          <a:bodyPr/>
          <a:lstStyle/>
          <a:p>
            <a:r>
              <a:rPr lang="en-US" dirty="0"/>
              <a:t>American Medical Association (AMA) Statement on BMI</a:t>
            </a:r>
            <a:br>
              <a:rPr lang="en-US" dirty="0"/>
            </a:br>
            <a:r>
              <a:rPr lang="en-US" dirty="0"/>
              <a:t>June 2023 </a:t>
            </a:r>
          </a:p>
        </p:txBody>
      </p:sp>
      <p:sp>
        <p:nvSpPr>
          <p:cNvPr id="8" name="Content Placeholder 7">
            <a:extLst>
              <a:ext uri="{FF2B5EF4-FFF2-40B4-BE49-F238E27FC236}">
                <a16:creationId xmlns:a16="http://schemas.microsoft.com/office/drawing/2014/main" id="{11868F16-4B23-6225-C8B3-D0430D383F60}"/>
              </a:ext>
            </a:extLst>
          </p:cNvPr>
          <p:cNvSpPr>
            <a:spLocks noGrp="1"/>
          </p:cNvSpPr>
          <p:nvPr>
            <p:ph idx="1"/>
          </p:nvPr>
        </p:nvSpPr>
        <p:spPr/>
        <p:txBody>
          <a:bodyPr/>
          <a:lstStyle/>
          <a:p>
            <a:pPr marL="0" indent="0">
              <a:buNone/>
            </a:pPr>
            <a:endParaRPr lang="en-US" dirty="0"/>
          </a:p>
          <a:p>
            <a:pPr marL="0" indent="0">
              <a:buNone/>
            </a:pPr>
            <a:r>
              <a:rPr lang="en-US" dirty="0"/>
              <a:t>“There are numerous concerns with the way BMI has been used to measure body fat and diagnose obesity, yet some physicians find it to be a helpful measure in certain scenarios. It is important for physicians to understand the benefits and limitations of using BMI in clinical settings to determine the best care for their patients.”</a:t>
            </a:r>
          </a:p>
          <a:p>
            <a:pPr marL="0" indent="0">
              <a:buNone/>
            </a:pPr>
            <a:r>
              <a:rPr lang="en-US" dirty="0"/>
              <a:t>—AMA Immediate Past President Jack </a:t>
            </a:r>
            <a:r>
              <a:rPr lang="en-US" dirty="0" err="1"/>
              <a:t>Resneck</a:t>
            </a:r>
            <a:r>
              <a:rPr lang="en-US" dirty="0"/>
              <a:t>, Jr, MD</a:t>
            </a:r>
          </a:p>
          <a:p>
            <a:pPr marL="0" indent="0">
              <a:buNone/>
            </a:pPr>
            <a:endParaRPr lang="en-US" dirty="0"/>
          </a:p>
          <a:p>
            <a:pPr marL="0" indent="0">
              <a:buNone/>
            </a:pPr>
            <a:endParaRPr lang="en-US" dirty="0"/>
          </a:p>
        </p:txBody>
      </p:sp>
      <p:sp>
        <p:nvSpPr>
          <p:cNvPr id="9" name="Text Placeholder 8">
            <a:extLst>
              <a:ext uri="{FF2B5EF4-FFF2-40B4-BE49-F238E27FC236}">
                <a16:creationId xmlns:a16="http://schemas.microsoft.com/office/drawing/2014/main" id="{C953B608-5278-7E47-C949-AE5E3CD68776}"/>
              </a:ext>
            </a:extLst>
          </p:cNvPr>
          <p:cNvSpPr>
            <a:spLocks noGrp="1"/>
          </p:cNvSpPr>
          <p:nvPr>
            <p:ph type="body" sz="quarter" idx="10"/>
          </p:nvPr>
        </p:nvSpPr>
        <p:spPr/>
        <p:txBody>
          <a:bodyPr/>
          <a:lstStyle/>
          <a:p>
            <a:r>
              <a:rPr lang="en-US" dirty="0"/>
              <a:t>Berg S. </a:t>
            </a:r>
            <a:r>
              <a:rPr lang="en-US" b="1" dirty="0"/>
              <a:t>AMA: use of BMI alone is an imperfect clinical measure (</a:t>
            </a:r>
            <a:r>
              <a:rPr lang="en-US" dirty="0"/>
              <a:t>https://www.ama-assn.org/delivering-care/public-health/ama-use-bmi-alone-imperfect-clinical-measure). Accessed 6/19/2023.</a:t>
            </a:r>
          </a:p>
        </p:txBody>
      </p:sp>
    </p:spTree>
    <p:extLst>
      <p:ext uri="{BB962C8B-B14F-4D97-AF65-F5344CB8AC3E}">
        <p14:creationId xmlns:p14="http://schemas.microsoft.com/office/powerpoint/2010/main" val="1033192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AC3C-77AE-5351-B35C-6CEBEF5640E2}"/>
              </a:ext>
            </a:extLst>
          </p:cNvPr>
          <p:cNvSpPr>
            <a:spLocks noGrp="1"/>
          </p:cNvSpPr>
          <p:nvPr>
            <p:ph type="title"/>
          </p:nvPr>
        </p:nvSpPr>
        <p:spPr/>
        <p:txBody>
          <a:bodyPr/>
          <a:lstStyle/>
          <a:p>
            <a:r>
              <a:rPr lang="en-US" dirty="0"/>
              <a:t>AMA Statement on BMI</a:t>
            </a:r>
          </a:p>
        </p:txBody>
      </p:sp>
      <p:sp>
        <p:nvSpPr>
          <p:cNvPr id="3" name="Content Placeholder 2">
            <a:extLst>
              <a:ext uri="{FF2B5EF4-FFF2-40B4-BE49-F238E27FC236}">
                <a16:creationId xmlns:a16="http://schemas.microsoft.com/office/drawing/2014/main" id="{E70A248C-D45E-0396-555E-181FE8713466}"/>
              </a:ext>
            </a:extLst>
          </p:cNvPr>
          <p:cNvSpPr>
            <a:spLocks noGrp="1"/>
          </p:cNvSpPr>
          <p:nvPr>
            <p:ph idx="1"/>
          </p:nvPr>
        </p:nvSpPr>
        <p:spPr/>
        <p:txBody>
          <a:bodyPr/>
          <a:lstStyle/>
          <a:p>
            <a:pPr marL="0" indent="0">
              <a:buNone/>
            </a:pPr>
            <a:r>
              <a:rPr lang="en-US" dirty="0"/>
              <a:t>BMI should be used in conjunction with other valid measures of risk, including</a:t>
            </a:r>
          </a:p>
          <a:p>
            <a:pPr>
              <a:buFont typeface="Arial" panose="020B0604020202020204" pitchFamily="34" charset="0"/>
              <a:buChar char="•"/>
            </a:pPr>
            <a:r>
              <a:rPr lang="en-US" dirty="0"/>
              <a:t>Visceral fat</a:t>
            </a:r>
          </a:p>
          <a:p>
            <a:pPr>
              <a:buFont typeface="Arial" panose="020B0604020202020204" pitchFamily="34" charset="0"/>
              <a:buChar char="•"/>
            </a:pPr>
            <a:r>
              <a:rPr lang="en-US" dirty="0"/>
              <a:t>Body adiposity index</a:t>
            </a:r>
          </a:p>
          <a:p>
            <a:pPr>
              <a:buFont typeface="Arial" panose="020B0604020202020204" pitchFamily="34" charset="0"/>
              <a:buChar char="•"/>
            </a:pPr>
            <a:r>
              <a:rPr lang="en-US" dirty="0"/>
              <a:t>Body composition</a:t>
            </a:r>
          </a:p>
          <a:p>
            <a:pPr>
              <a:buFont typeface="Arial" panose="020B0604020202020204" pitchFamily="34" charset="0"/>
              <a:buChar char="•"/>
            </a:pPr>
            <a:r>
              <a:rPr lang="en-US" dirty="0"/>
              <a:t>Relative fat mass</a:t>
            </a:r>
          </a:p>
          <a:p>
            <a:pPr>
              <a:buFont typeface="Arial" panose="020B0604020202020204" pitchFamily="34" charset="0"/>
              <a:buChar char="•"/>
            </a:pPr>
            <a:r>
              <a:rPr lang="en-US" dirty="0"/>
              <a:t>Waist circumference</a:t>
            </a:r>
          </a:p>
          <a:p>
            <a:pPr>
              <a:buFont typeface="Arial" panose="020B0604020202020204" pitchFamily="34" charset="0"/>
              <a:buChar char="•"/>
            </a:pPr>
            <a:r>
              <a:rPr lang="en-US" dirty="0"/>
              <a:t>Genetic or metabolic factors</a:t>
            </a:r>
          </a:p>
          <a:p>
            <a:pPr marL="0" indent="0">
              <a:buNone/>
            </a:pPr>
            <a:endParaRPr lang="en-US" dirty="0"/>
          </a:p>
        </p:txBody>
      </p:sp>
      <p:sp>
        <p:nvSpPr>
          <p:cNvPr id="6" name="Text Placeholder 8">
            <a:extLst>
              <a:ext uri="{FF2B5EF4-FFF2-40B4-BE49-F238E27FC236}">
                <a16:creationId xmlns:a16="http://schemas.microsoft.com/office/drawing/2014/main" id="{71BE4F12-A803-65E1-A4A4-1E4DBF585393}"/>
              </a:ext>
            </a:extLst>
          </p:cNvPr>
          <p:cNvSpPr>
            <a:spLocks noGrp="1"/>
          </p:cNvSpPr>
          <p:nvPr>
            <p:ph type="body" sz="quarter" idx="11"/>
          </p:nvPr>
        </p:nvSpPr>
        <p:spPr>
          <a:xfrm>
            <a:off x="351969" y="9663371"/>
            <a:ext cx="17168091" cy="399606"/>
          </a:xfrm>
        </p:spPr>
        <p:txBody>
          <a:bodyPr/>
          <a:lstStyle/>
          <a:p>
            <a:r>
              <a:rPr lang="en-US" sz="1400" dirty="0"/>
              <a:t>Berg S. </a:t>
            </a:r>
            <a:r>
              <a:rPr lang="en-US" sz="1400" b="1" dirty="0"/>
              <a:t>AMA: use of BMI alone is an imperfect clinical measure (</a:t>
            </a:r>
            <a:r>
              <a:rPr lang="en-US" sz="1400" dirty="0"/>
              <a:t>https://www.ama-assn.org/delivering-care/public-health/ama-use-bmi-alone-imperfect-clinical-measure). Accessed 6/19/2023.</a:t>
            </a:r>
          </a:p>
        </p:txBody>
      </p:sp>
    </p:spTree>
    <p:extLst>
      <p:ext uri="{BB962C8B-B14F-4D97-AF65-F5344CB8AC3E}">
        <p14:creationId xmlns:p14="http://schemas.microsoft.com/office/powerpoint/2010/main" val="85743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AD0BE79-7E4B-5F0A-B3BE-20E28A26E1F3}"/>
              </a:ext>
            </a:extLst>
          </p:cNvPr>
          <p:cNvSpPr txBox="1"/>
          <p:nvPr/>
        </p:nvSpPr>
        <p:spPr>
          <a:xfrm>
            <a:off x="509178" y="1998204"/>
            <a:ext cx="4145648" cy="607764"/>
          </a:xfrm>
          <a:prstGeom prst="rect">
            <a:avLst/>
          </a:prstGeom>
          <a:noFill/>
        </p:spPr>
        <p:txBody>
          <a:bodyPr wrap="square" lIns="114300" tIns="57150" rIns="114300" bIns="57150">
            <a:spAutoFit/>
          </a:bodyPr>
          <a:lstStyle/>
          <a:p>
            <a:pPr algn="ctr"/>
            <a:r>
              <a:rPr lang="en-US" sz="3200" b="1" dirty="0">
                <a:solidFill>
                  <a:schemeClr val="accent2"/>
                </a:solidFill>
                <a:latin typeface="+mj-lt"/>
              </a:rPr>
              <a:t>Hispanic adults</a:t>
            </a:r>
          </a:p>
        </p:txBody>
      </p:sp>
      <p:sp>
        <p:nvSpPr>
          <p:cNvPr id="15" name="TextBox 14">
            <a:extLst>
              <a:ext uri="{FF2B5EF4-FFF2-40B4-BE49-F238E27FC236}">
                <a16:creationId xmlns:a16="http://schemas.microsoft.com/office/drawing/2014/main" id="{1EA280E1-765A-0AFC-CCA8-4EB6A637C16B}"/>
              </a:ext>
            </a:extLst>
          </p:cNvPr>
          <p:cNvSpPr txBox="1"/>
          <p:nvPr/>
        </p:nvSpPr>
        <p:spPr>
          <a:xfrm>
            <a:off x="12745610" y="1998204"/>
            <a:ext cx="4786890" cy="607859"/>
          </a:xfrm>
          <a:prstGeom prst="rect">
            <a:avLst/>
          </a:prstGeom>
          <a:noFill/>
        </p:spPr>
        <p:txBody>
          <a:bodyPr wrap="square" lIns="114300" tIns="57150" rIns="114300" bIns="57150">
            <a:spAutoFit/>
          </a:bodyPr>
          <a:lstStyle/>
          <a:p>
            <a:pPr algn="ctr"/>
            <a:r>
              <a:rPr lang="en-US" sz="3200" b="1" dirty="0">
                <a:solidFill>
                  <a:schemeClr val="accent2"/>
                </a:solidFill>
                <a:latin typeface="+mj-lt"/>
              </a:rPr>
              <a:t>Non-Hispanic White adults</a:t>
            </a:r>
          </a:p>
        </p:txBody>
      </p:sp>
      <p:sp>
        <p:nvSpPr>
          <p:cNvPr id="16" name="TextBox 15">
            <a:extLst>
              <a:ext uri="{FF2B5EF4-FFF2-40B4-BE49-F238E27FC236}">
                <a16:creationId xmlns:a16="http://schemas.microsoft.com/office/drawing/2014/main" id="{7CF70230-7993-BC14-548D-70EEBA663C31}"/>
              </a:ext>
            </a:extLst>
          </p:cNvPr>
          <p:cNvSpPr txBox="1"/>
          <p:nvPr/>
        </p:nvSpPr>
        <p:spPr>
          <a:xfrm>
            <a:off x="6736268" y="1998204"/>
            <a:ext cx="4786890" cy="607859"/>
          </a:xfrm>
          <a:prstGeom prst="rect">
            <a:avLst/>
          </a:prstGeom>
          <a:noFill/>
        </p:spPr>
        <p:txBody>
          <a:bodyPr wrap="square" lIns="114300" tIns="57150" rIns="114300" bIns="57150">
            <a:spAutoFit/>
          </a:bodyPr>
          <a:lstStyle/>
          <a:p>
            <a:pPr algn="ctr"/>
            <a:r>
              <a:rPr lang="en-US" sz="3200" b="1" dirty="0">
                <a:solidFill>
                  <a:schemeClr val="accent2"/>
                </a:solidFill>
                <a:latin typeface="+mj-lt"/>
              </a:rPr>
              <a:t>Non-Hispanic Black adults</a:t>
            </a:r>
          </a:p>
        </p:txBody>
      </p:sp>
      <p:sp>
        <p:nvSpPr>
          <p:cNvPr id="2" name="Title 1"/>
          <p:cNvSpPr>
            <a:spLocks noGrp="1"/>
          </p:cNvSpPr>
          <p:nvPr>
            <p:ph type="title"/>
          </p:nvPr>
        </p:nvSpPr>
        <p:spPr/>
        <p:txBody>
          <a:bodyPr/>
          <a:lstStyle/>
          <a:p>
            <a:r>
              <a:rPr lang="en-US" dirty="0"/>
              <a:t>Prevalence of Self-Reported Obesity by State and Territory, BRFSS,               2017–2019: By Race and Ethnicity</a:t>
            </a:r>
          </a:p>
        </p:txBody>
      </p:sp>
      <p:sp>
        <p:nvSpPr>
          <p:cNvPr id="3" name="Text Placeholder 2"/>
          <p:cNvSpPr>
            <a:spLocks noGrp="1"/>
          </p:cNvSpPr>
          <p:nvPr>
            <p:ph type="body" sz="quarter" idx="10"/>
          </p:nvPr>
        </p:nvSpPr>
        <p:spPr>
          <a:xfrm>
            <a:off x="509178" y="9287513"/>
            <a:ext cx="17233303" cy="841882"/>
          </a:xfrm>
        </p:spPr>
        <p:txBody>
          <a:bodyPr/>
          <a:lstStyle/>
          <a:p>
            <a:r>
              <a:rPr lang="en-US" sz="1600" dirty="0"/>
              <a:t>BRFSS = Behavioral Risk Factor Surveillance System. </a:t>
            </a:r>
          </a:p>
          <a:p>
            <a:r>
              <a:rPr lang="en-US" dirty="0"/>
              <a:t>Modified from Centers for Disease Control and Prevention (CDC). Prevalence of self-reported obesity among US adults by race/ethnicity, state and territory, BRFSS (www.cdc.gov/obesity/data/maps/2021/obesity-prevalence-map-by-race-ethnicity-2011-2020-508.pptx). Accessed 6/19/2023.</a:t>
            </a:r>
          </a:p>
        </p:txBody>
      </p:sp>
      <p:grpSp>
        <p:nvGrpSpPr>
          <p:cNvPr id="5" name="Group 4"/>
          <p:cNvGrpSpPr/>
          <p:nvPr/>
        </p:nvGrpSpPr>
        <p:grpSpPr>
          <a:xfrm>
            <a:off x="7310189" y="8143660"/>
            <a:ext cx="3639048" cy="1095758"/>
            <a:chOff x="6339839" y="8231785"/>
            <a:chExt cx="3639048" cy="1095757"/>
          </a:xfrm>
        </p:grpSpPr>
        <p:pic>
          <p:nvPicPr>
            <p:cNvPr id="25" name="Picture 24">
              <a:extLst>
                <a:ext uri="{FF2B5EF4-FFF2-40B4-BE49-F238E27FC236}">
                  <a16:creationId xmlns:a16="http://schemas.microsoft.com/office/drawing/2014/main" id="{0ABA1ADF-F867-2716-EFF8-AA2970250EA5}"/>
                </a:ext>
              </a:extLst>
            </p:cNvPr>
            <p:cNvPicPr>
              <a:picLocks noChangeAspect="1"/>
            </p:cNvPicPr>
            <p:nvPr/>
          </p:nvPicPr>
          <p:blipFill rotWithShape="1">
            <a:blip r:embed="rId3">
              <a:extLst>
                <a:ext uri="{28A0092B-C50C-407E-A947-70E740481C1C}">
                  <a14:useLocalDpi xmlns:a14="http://schemas.microsoft.com/office/drawing/2010/main" val="0"/>
                </a:ext>
              </a:extLst>
            </a:blip>
            <a:srcRect l="-1" t="1" r="-73030" b="46715"/>
            <a:stretch/>
          </p:blipFill>
          <p:spPr>
            <a:xfrm>
              <a:off x="6339839" y="8231785"/>
              <a:ext cx="3639048" cy="1095095"/>
            </a:xfrm>
            <a:prstGeom prst="rect">
              <a:avLst/>
            </a:prstGeom>
            <a:solidFill>
              <a:schemeClr val="bg1"/>
            </a:solidFill>
            <a:ln w="38100">
              <a:solidFill>
                <a:schemeClr val="accent2"/>
              </a:solidFill>
            </a:ln>
          </p:spPr>
        </p:pic>
        <p:pic>
          <p:nvPicPr>
            <p:cNvPr id="26" name="Picture 25">
              <a:extLst>
                <a:ext uri="{FF2B5EF4-FFF2-40B4-BE49-F238E27FC236}">
                  <a16:creationId xmlns:a16="http://schemas.microsoft.com/office/drawing/2014/main" id="{0ABA1ADF-F867-2716-EFF8-AA2970250EA5}"/>
                </a:ext>
              </a:extLst>
            </p:cNvPr>
            <p:cNvPicPr>
              <a:picLocks noChangeAspect="1"/>
            </p:cNvPicPr>
            <p:nvPr/>
          </p:nvPicPr>
          <p:blipFill rotWithShape="1">
            <a:blip r:embed="rId3">
              <a:extLst>
                <a:ext uri="{28A0092B-C50C-407E-A947-70E740481C1C}">
                  <a14:useLocalDpi xmlns:a14="http://schemas.microsoft.com/office/drawing/2010/main" val="0"/>
                </a:ext>
              </a:extLst>
            </a:blip>
            <a:srcRect t="49576" r="5419"/>
            <a:stretch/>
          </p:blipFill>
          <p:spPr>
            <a:xfrm>
              <a:off x="7934075" y="8291222"/>
              <a:ext cx="1989153" cy="1036320"/>
            </a:xfrm>
            <a:prstGeom prst="rect">
              <a:avLst/>
            </a:prstGeom>
            <a:ln w="28575">
              <a:noFill/>
            </a:ln>
          </p:spPr>
        </p:pic>
        <p:sp>
          <p:nvSpPr>
            <p:cNvPr id="4" name="Rectangle 3"/>
            <p:cNvSpPr/>
            <p:nvPr/>
          </p:nvSpPr>
          <p:spPr>
            <a:xfrm>
              <a:off x="6432605" y="9247367"/>
              <a:ext cx="787179" cy="79513"/>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grpSp>
        <p:nvGrpSpPr>
          <p:cNvPr id="387" name="Group 386"/>
          <p:cNvGrpSpPr/>
          <p:nvPr/>
        </p:nvGrpSpPr>
        <p:grpSpPr>
          <a:xfrm>
            <a:off x="-20995" y="2847443"/>
            <a:ext cx="18306974" cy="5072063"/>
            <a:chOff x="-20996" y="2847443"/>
            <a:chExt cx="18306974" cy="5072062"/>
          </a:xfrm>
        </p:grpSpPr>
        <p:pic>
          <p:nvPicPr>
            <p:cNvPr id="27" name="Picture 2"/>
            <p:cNvPicPr>
              <a:picLocks noChangeAspect="1" noChangeArrowheads="1"/>
            </p:cNvPicPr>
            <p:nvPr/>
          </p:nvPicPr>
          <p:blipFill>
            <a:blip>
              <a:extLst>
                <a:ext uri="{28A0092B-C50C-407E-A947-70E740481C1C}">
                  <a14:useLocalDpi xmlns:a14="http://schemas.microsoft.com/office/drawing/2010/main" val="0"/>
                </a:ext>
              </a:extLst>
            </a:blip>
            <a:stretch>
              <a:fillRect/>
            </a:stretch>
          </p:blipFill>
          <p:spPr bwMode="auto">
            <a:xfrm>
              <a:off x="-20996" y="2847443"/>
              <a:ext cx="18306974" cy="5072062"/>
            </a:xfrm>
            <a:prstGeom prst="rect">
              <a:avLst/>
            </a:prstGeom>
            <a:solidFill>
              <a:schemeClr val="bg1"/>
            </a:solidFill>
            <a:ln w="38100">
              <a:solidFill>
                <a:schemeClr val="accent2"/>
              </a:solidFill>
            </a:ln>
          </p:spPr>
        </p:pic>
        <p:sp>
          <p:nvSpPr>
            <p:cNvPr id="184" name="Freeform 7"/>
            <p:cNvSpPr>
              <a:spLocks noEditPoints="1"/>
            </p:cNvSpPr>
            <p:nvPr/>
          </p:nvSpPr>
          <p:spPr bwMode="auto">
            <a:xfrm>
              <a:off x="827088" y="7050088"/>
              <a:ext cx="104775" cy="114300"/>
            </a:xfrm>
            <a:custGeom>
              <a:avLst/>
              <a:gdLst>
                <a:gd name="T0" fmla="*/ 42 w 66"/>
                <a:gd name="T1" fmla="*/ 2 h 72"/>
                <a:gd name="T2" fmla="*/ 42 w 66"/>
                <a:gd name="T3" fmla="*/ 2 h 72"/>
                <a:gd name="T4" fmla="*/ 42 w 66"/>
                <a:gd name="T5" fmla="*/ 2 h 72"/>
                <a:gd name="T6" fmla="*/ 42 w 66"/>
                <a:gd name="T7" fmla="*/ 2 h 72"/>
                <a:gd name="T8" fmla="*/ 40 w 66"/>
                <a:gd name="T9" fmla="*/ 0 h 72"/>
                <a:gd name="T10" fmla="*/ 40 w 66"/>
                <a:gd name="T11" fmla="*/ 0 h 72"/>
                <a:gd name="T12" fmla="*/ 38 w 66"/>
                <a:gd name="T13" fmla="*/ 0 h 72"/>
                <a:gd name="T14" fmla="*/ 38 w 66"/>
                <a:gd name="T15" fmla="*/ 0 h 72"/>
                <a:gd name="T16" fmla="*/ 32 w 66"/>
                <a:gd name="T17" fmla="*/ 0 h 72"/>
                <a:gd name="T18" fmla="*/ 32 w 66"/>
                <a:gd name="T19" fmla="*/ 0 h 72"/>
                <a:gd name="T20" fmla="*/ 28 w 66"/>
                <a:gd name="T21" fmla="*/ 0 h 72"/>
                <a:gd name="T22" fmla="*/ 28 w 66"/>
                <a:gd name="T23" fmla="*/ 0 h 72"/>
                <a:gd name="T24" fmla="*/ 26 w 66"/>
                <a:gd name="T25" fmla="*/ 0 h 72"/>
                <a:gd name="T26" fmla="*/ 26 w 66"/>
                <a:gd name="T27" fmla="*/ 0 h 72"/>
                <a:gd name="T28" fmla="*/ 24 w 66"/>
                <a:gd name="T29" fmla="*/ 2 h 72"/>
                <a:gd name="T30" fmla="*/ 24 w 66"/>
                <a:gd name="T31" fmla="*/ 2 h 72"/>
                <a:gd name="T32" fmla="*/ 24 w 66"/>
                <a:gd name="T33" fmla="*/ 2 h 72"/>
                <a:gd name="T34" fmla="*/ 2 w 66"/>
                <a:gd name="T35" fmla="*/ 66 h 72"/>
                <a:gd name="T36" fmla="*/ 2 w 66"/>
                <a:gd name="T37" fmla="*/ 66 h 72"/>
                <a:gd name="T38" fmla="*/ 0 w 66"/>
                <a:gd name="T39" fmla="*/ 68 h 72"/>
                <a:gd name="T40" fmla="*/ 0 w 66"/>
                <a:gd name="T41" fmla="*/ 68 h 72"/>
                <a:gd name="T42" fmla="*/ 0 w 66"/>
                <a:gd name="T43" fmla="*/ 70 h 72"/>
                <a:gd name="T44" fmla="*/ 0 w 66"/>
                <a:gd name="T45" fmla="*/ 70 h 72"/>
                <a:gd name="T46" fmla="*/ 2 w 66"/>
                <a:gd name="T47" fmla="*/ 72 h 72"/>
                <a:gd name="T48" fmla="*/ 2 w 66"/>
                <a:gd name="T49" fmla="*/ 72 h 72"/>
                <a:gd name="T50" fmla="*/ 6 w 66"/>
                <a:gd name="T51" fmla="*/ 72 h 72"/>
                <a:gd name="T52" fmla="*/ 6 w 66"/>
                <a:gd name="T53" fmla="*/ 72 h 72"/>
                <a:gd name="T54" fmla="*/ 10 w 66"/>
                <a:gd name="T55" fmla="*/ 72 h 72"/>
                <a:gd name="T56" fmla="*/ 10 w 66"/>
                <a:gd name="T57" fmla="*/ 72 h 72"/>
                <a:gd name="T58" fmla="*/ 12 w 66"/>
                <a:gd name="T59" fmla="*/ 70 h 72"/>
                <a:gd name="T60" fmla="*/ 12 w 66"/>
                <a:gd name="T61" fmla="*/ 70 h 72"/>
                <a:gd name="T62" fmla="*/ 14 w 66"/>
                <a:gd name="T63" fmla="*/ 70 h 72"/>
                <a:gd name="T64" fmla="*/ 14 w 66"/>
                <a:gd name="T65" fmla="*/ 70 h 72"/>
                <a:gd name="T66" fmla="*/ 14 w 66"/>
                <a:gd name="T67" fmla="*/ 68 h 72"/>
                <a:gd name="T68" fmla="*/ 20 w 66"/>
                <a:gd name="T69" fmla="*/ 54 h 72"/>
                <a:gd name="T70" fmla="*/ 46 w 66"/>
                <a:gd name="T71" fmla="*/ 54 h 72"/>
                <a:gd name="T72" fmla="*/ 50 w 66"/>
                <a:gd name="T73" fmla="*/ 70 h 72"/>
                <a:gd name="T74" fmla="*/ 50 w 66"/>
                <a:gd name="T75" fmla="*/ 70 h 72"/>
                <a:gd name="T76" fmla="*/ 50 w 66"/>
                <a:gd name="T77" fmla="*/ 70 h 72"/>
                <a:gd name="T78" fmla="*/ 50 w 66"/>
                <a:gd name="T79" fmla="*/ 70 h 72"/>
                <a:gd name="T80" fmla="*/ 52 w 66"/>
                <a:gd name="T81" fmla="*/ 70 h 72"/>
                <a:gd name="T82" fmla="*/ 52 w 66"/>
                <a:gd name="T83" fmla="*/ 70 h 72"/>
                <a:gd name="T84" fmla="*/ 54 w 66"/>
                <a:gd name="T85" fmla="*/ 72 h 72"/>
                <a:gd name="T86" fmla="*/ 54 w 66"/>
                <a:gd name="T87" fmla="*/ 72 h 72"/>
                <a:gd name="T88" fmla="*/ 58 w 66"/>
                <a:gd name="T89" fmla="*/ 72 h 72"/>
                <a:gd name="T90" fmla="*/ 58 w 66"/>
                <a:gd name="T91" fmla="*/ 72 h 72"/>
                <a:gd name="T92" fmla="*/ 64 w 66"/>
                <a:gd name="T93" fmla="*/ 72 h 72"/>
                <a:gd name="T94" fmla="*/ 64 w 66"/>
                <a:gd name="T95" fmla="*/ 72 h 72"/>
                <a:gd name="T96" fmla="*/ 66 w 66"/>
                <a:gd name="T97" fmla="*/ 70 h 72"/>
                <a:gd name="T98" fmla="*/ 66 w 66"/>
                <a:gd name="T99" fmla="*/ 70 h 72"/>
                <a:gd name="T100" fmla="*/ 66 w 66"/>
                <a:gd name="T101" fmla="*/ 68 h 72"/>
                <a:gd name="T102" fmla="*/ 66 w 66"/>
                <a:gd name="T103" fmla="*/ 68 h 72"/>
                <a:gd name="T104" fmla="*/ 64 w 66"/>
                <a:gd name="T105" fmla="*/ 66 h 72"/>
                <a:gd name="T106" fmla="*/ 42 w 66"/>
                <a:gd name="T107" fmla="*/ 2 h 72"/>
                <a:gd name="T108" fmla="*/ 42 w 66"/>
                <a:gd name="T109" fmla="*/ 2 h 72"/>
                <a:gd name="T110" fmla="*/ 42 w 66"/>
                <a:gd name="T111" fmla="*/ 44 h 72"/>
                <a:gd name="T112" fmla="*/ 22 w 66"/>
                <a:gd name="T113" fmla="*/ 44 h 72"/>
                <a:gd name="T114" fmla="*/ 32 w 66"/>
                <a:gd name="T115" fmla="*/ 14 h 72"/>
                <a:gd name="T116" fmla="*/ 32 w 66"/>
                <a:gd name="T117" fmla="*/ 14 h 72"/>
                <a:gd name="T118" fmla="*/ 42 w 66"/>
                <a:gd name="T119" fmla="*/ 44 h 72"/>
                <a:gd name="T120" fmla="*/ 42 w 66"/>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2">
                  <a:moveTo>
                    <a:pt x="42" y="2"/>
                  </a:moveTo>
                  <a:lnTo>
                    <a:pt x="42" y="2"/>
                  </a:lnTo>
                  <a:lnTo>
                    <a:pt x="42" y="2"/>
                  </a:lnTo>
                  <a:lnTo>
                    <a:pt x="42" y="2"/>
                  </a:lnTo>
                  <a:lnTo>
                    <a:pt x="40" y="0"/>
                  </a:lnTo>
                  <a:lnTo>
                    <a:pt x="40" y="0"/>
                  </a:lnTo>
                  <a:lnTo>
                    <a:pt x="38" y="0"/>
                  </a:lnTo>
                  <a:lnTo>
                    <a:pt x="38" y="0"/>
                  </a:lnTo>
                  <a:lnTo>
                    <a:pt x="32" y="0"/>
                  </a:lnTo>
                  <a:lnTo>
                    <a:pt x="32" y="0"/>
                  </a:lnTo>
                  <a:lnTo>
                    <a:pt x="28" y="0"/>
                  </a:lnTo>
                  <a:lnTo>
                    <a:pt x="28" y="0"/>
                  </a:lnTo>
                  <a:lnTo>
                    <a:pt x="26" y="0"/>
                  </a:lnTo>
                  <a:lnTo>
                    <a:pt x="26" y="0"/>
                  </a:lnTo>
                  <a:lnTo>
                    <a:pt x="24" y="2"/>
                  </a:lnTo>
                  <a:lnTo>
                    <a:pt x="24" y="2"/>
                  </a:lnTo>
                  <a:lnTo>
                    <a:pt x="24" y="2"/>
                  </a:lnTo>
                  <a:lnTo>
                    <a:pt x="2" y="66"/>
                  </a:lnTo>
                  <a:lnTo>
                    <a:pt x="2" y="66"/>
                  </a:lnTo>
                  <a:lnTo>
                    <a:pt x="0" y="68"/>
                  </a:lnTo>
                  <a:lnTo>
                    <a:pt x="0" y="68"/>
                  </a:lnTo>
                  <a:lnTo>
                    <a:pt x="0" y="70"/>
                  </a:lnTo>
                  <a:lnTo>
                    <a:pt x="0" y="70"/>
                  </a:lnTo>
                  <a:lnTo>
                    <a:pt x="2" y="72"/>
                  </a:lnTo>
                  <a:lnTo>
                    <a:pt x="2" y="72"/>
                  </a:lnTo>
                  <a:lnTo>
                    <a:pt x="6" y="72"/>
                  </a:lnTo>
                  <a:lnTo>
                    <a:pt x="6" y="72"/>
                  </a:lnTo>
                  <a:lnTo>
                    <a:pt x="10" y="72"/>
                  </a:lnTo>
                  <a:lnTo>
                    <a:pt x="10" y="72"/>
                  </a:lnTo>
                  <a:lnTo>
                    <a:pt x="12" y="70"/>
                  </a:lnTo>
                  <a:lnTo>
                    <a:pt x="12" y="70"/>
                  </a:lnTo>
                  <a:lnTo>
                    <a:pt x="14" y="70"/>
                  </a:lnTo>
                  <a:lnTo>
                    <a:pt x="14" y="70"/>
                  </a:lnTo>
                  <a:lnTo>
                    <a:pt x="14" y="68"/>
                  </a:lnTo>
                  <a:lnTo>
                    <a:pt x="20" y="54"/>
                  </a:lnTo>
                  <a:lnTo>
                    <a:pt x="46" y="54"/>
                  </a:lnTo>
                  <a:lnTo>
                    <a:pt x="50" y="70"/>
                  </a:lnTo>
                  <a:lnTo>
                    <a:pt x="50" y="70"/>
                  </a:lnTo>
                  <a:lnTo>
                    <a:pt x="50" y="70"/>
                  </a:lnTo>
                  <a:lnTo>
                    <a:pt x="50" y="70"/>
                  </a:lnTo>
                  <a:lnTo>
                    <a:pt x="52" y="70"/>
                  </a:lnTo>
                  <a:lnTo>
                    <a:pt x="52" y="70"/>
                  </a:lnTo>
                  <a:lnTo>
                    <a:pt x="54" y="72"/>
                  </a:lnTo>
                  <a:lnTo>
                    <a:pt x="54" y="72"/>
                  </a:lnTo>
                  <a:lnTo>
                    <a:pt x="58" y="72"/>
                  </a:lnTo>
                  <a:lnTo>
                    <a:pt x="58" y="72"/>
                  </a:lnTo>
                  <a:lnTo>
                    <a:pt x="64" y="72"/>
                  </a:lnTo>
                  <a:lnTo>
                    <a:pt x="64" y="72"/>
                  </a:lnTo>
                  <a:lnTo>
                    <a:pt x="66" y="70"/>
                  </a:lnTo>
                  <a:lnTo>
                    <a:pt x="66" y="70"/>
                  </a:lnTo>
                  <a:lnTo>
                    <a:pt x="66" y="68"/>
                  </a:lnTo>
                  <a:lnTo>
                    <a:pt x="66" y="68"/>
                  </a:lnTo>
                  <a:lnTo>
                    <a:pt x="64" y="66"/>
                  </a:lnTo>
                  <a:lnTo>
                    <a:pt x="42" y="2"/>
                  </a:lnTo>
                  <a:lnTo>
                    <a:pt x="42" y="2"/>
                  </a:lnTo>
                  <a:close/>
                  <a:moveTo>
                    <a:pt x="42" y="44"/>
                  </a:moveTo>
                  <a:lnTo>
                    <a:pt x="22" y="44"/>
                  </a:lnTo>
                  <a:lnTo>
                    <a:pt x="32" y="14"/>
                  </a:lnTo>
                  <a:lnTo>
                    <a:pt x="32" y="14"/>
                  </a:lnTo>
                  <a:lnTo>
                    <a:pt x="42" y="44"/>
                  </a:lnTo>
                  <a:lnTo>
                    <a:pt x="42"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85" name="Freeform 8"/>
            <p:cNvSpPr>
              <a:spLocks/>
            </p:cNvSpPr>
            <p:nvPr/>
          </p:nvSpPr>
          <p:spPr bwMode="auto">
            <a:xfrm>
              <a:off x="944563" y="7050088"/>
              <a:ext cx="82550" cy="114300"/>
            </a:xfrm>
            <a:custGeom>
              <a:avLst/>
              <a:gdLst>
                <a:gd name="T0" fmla="*/ 52 w 52"/>
                <a:gd name="T1" fmla="*/ 68 h 72"/>
                <a:gd name="T2" fmla="*/ 28 w 52"/>
                <a:gd name="T3" fmla="*/ 32 h 72"/>
                <a:gd name="T4" fmla="*/ 48 w 52"/>
                <a:gd name="T5" fmla="*/ 8 h 72"/>
                <a:gd name="T6" fmla="*/ 50 w 52"/>
                <a:gd name="T7" fmla="*/ 4 h 72"/>
                <a:gd name="T8" fmla="*/ 50 w 52"/>
                <a:gd name="T9" fmla="*/ 2 h 72"/>
                <a:gd name="T10" fmla="*/ 50 w 52"/>
                <a:gd name="T11" fmla="*/ 2 h 72"/>
                <a:gd name="T12" fmla="*/ 50 w 52"/>
                <a:gd name="T13" fmla="*/ 0 h 72"/>
                <a:gd name="T14" fmla="*/ 46 w 52"/>
                <a:gd name="T15" fmla="*/ 0 h 72"/>
                <a:gd name="T16" fmla="*/ 44 w 52"/>
                <a:gd name="T17" fmla="*/ 0 h 72"/>
                <a:gd name="T18" fmla="*/ 40 w 52"/>
                <a:gd name="T19" fmla="*/ 0 h 72"/>
                <a:gd name="T20" fmla="*/ 38 w 52"/>
                <a:gd name="T21" fmla="*/ 0 h 72"/>
                <a:gd name="T22" fmla="*/ 36 w 52"/>
                <a:gd name="T23" fmla="*/ 2 h 72"/>
                <a:gd name="T24" fmla="*/ 14 w 52"/>
                <a:gd name="T25" fmla="*/ 32 h 72"/>
                <a:gd name="T26" fmla="*/ 14 w 52"/>
                <a:gd name="T27" fmla="*/ 2 h 72"/>
                <a:gd name="T28" fmla="*/ 14 w 52"/>
                <a:gd name="T29" fmla="*/ 2 h 72"/>
                <a:gd name="T30" fmla="*/ 14 w 52"/>
                <a:gd name="T31" fmla="*/ 0 h 72"/>
                <a:gd name="T32" fmla="*/ 10 w 52"/>
                <a:gd name="T33" fmla="*/ 0 h 72"/>
                <a:gd name="T34" fmla="*/ 8 w 52"/>
                <a:gd name="T35" fmla="*/ 0 h 72"/>
                <a:gd name="T36" fmla="*/ 4 w 52"/>
                <a:gd name="T37" fmla="*/ 0 h 72"/>
                <a:gd name="T38" fmla="*/ 2 w 52"/>
                <a:gd name="T39" fmla="*/ 0 h 72"/>
                <a:gd name="T40" fmla="*/ 0 w 52"/>
                <a:gd name="T41" fmla="*/ 2 h 72"/>
                <a:gd name="T42" fmla="*/ 0 w 52"/>
                <a:gd name="T43" fmla="*/ 68 h 72"/>
                <a:gd name="T44" fmla="*/ 0 w 52"/>
                <a:gd name="T45" fmla="*/ 70 h 72"/>
                <a:gd name="T46" fmla="*/ 2 w 52"/>
                <a:gd name="T47" fmla="*/ 70 h 72"/>
                <a:gd name="T48" fmla="*/ 4 w 52"/>
                <a:gd name="T49" fmla="*/ 72 h 72"/>
                <a:gd name="T50" fmla="*/ 8 w 52"/>
                <a:gd name="T51" fmla="*/ 72 h 72"/>
                <a:gd name="T52" fmla="*/ 10 w 52"/>
                <a:gd name="T53" fmla="*/ 72 h 72"/>
                <a:gd name="T54" fmla="*/ 14 w 52"/>
                <a:gd name="T55" fmla="*/ 70 h 72"/>
                <a:gd name="T56" fmla="*/ 14 w 52"/>
                <a:gd name="T57" fmla="*/ 70 h 72"/>
                <a:gd name="T58" fmla="*/ 14 w 52"/>
                <a:gd name="T59" fmla="*/ 68 h 72"/>
                <a:gd name="T60" fmla="*/ 36 w 52"/>
                <a:gd name="T61" fmla="*/ 68 h 72"/>
                <a:gd name="T62" fmla="*/ 36 w 52"/>
                <a:gd name="T63" fmla="*/ 70 h 72"/>
                <a:gd name="T64" fmla="*/ 40 w 52"/>
                <a:gd name="T65" fmla="*/ 72 h 72"/>
                <a:gd name="T66" fmla="*/ 44 w 52"/>
                <a:gd name="T67" fmla="*/ 72 h 72"/>
                <a:gd name="T68" fmla="*/ 48 w 52"/>
                <a:gd name="T69" fmla="*/ 72 h 72"/>
                <a:gd name="T70" fmla="*/ 50 w 52"/>
                <a:gd name="T71" fmla="*/ 70 h 72"/>
                <a:gd name="T72" fmla="*/ 52 w 52"/>
                <a:gd name="T73" fmla="*/ 70 h 72"/>
                <a:gd name="T74" fmla="*/ 52 w 52"/>
                <a:gd name="T75" fmla="*/ 68 h 72"/>
                <a:gd name="T76" fmla="*/ 52 w 52"/>
                <a:gd name="T77"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72">
                  <a:moveTo>
                    <a:pt x="52" y="68"/>
                  </a:moveTo>
                  <a:lnTo>
                    <a:pt x="52" y="68"/>
                  </a:lnTo>
                  <a:lnTo>
                    <a:pt x="50" y="64"/>
                  </a:lnTo>
                  <a:lnTo>
                    <a:pt x="28" y="32"/>
                  </a:lnTo>
                  <a:lnTo>
                    <a:pt x="48" y="8"/>
                  </a:lnTo>
                  <a:lnTo>
                    <a:pt x="48" y="8"/>
                  </a:lnTo>
                  <a:lnTo>
                    <a:pt x="50" y="4"/>
                  </a:lnTo>
                  <a:lnTo>
                    <a:pt x="50" y="4"/>
                  </a:lnTo>
                  <a:lnTo>
                    <a:pt x="50" y="2"/>
                  </a:lnTo>
                  <a:lnTo>
                    <a:pt x="50" y="2"/>
                  </a:lnTo>
                  <a:lnTo>
                    <a:pt x="50" y="2"/>
                  </a:lnTo>
                  <a:lnTo>
                    <a:pt x="50" y="2"/>
                  </a:lnTo>
                  <a:lnTo>
                    <a:pt x="50" y="0"/>
                  </a:lnTo>
                  <a:lnTo>
                    <a:pt x="50" y="0"/>
                  </a:lnTo>
                  <a:lnTo>
                    <a:pt x="46" y="0"/>
                  </a:lnTo>
                  <a:lnTo>
                    <a:pt x="46" y="0"/>
                  </a:lnTo>
                  <a:lnTo>
                    <a:pt x="44" y="0"/>
                  </a:lnTo>
                  <a:lnTo>
                    <a:pt x="44" y="0"/>
                  </a:lnTo>
                  <a:lnTo>
                    <a:pt x="40" y="0"/>
                  </a:lnTo>
                  <a:lnTo>
                    <a:pt x="40" y="0"/>
                  </a:lnTo>
                  <a:lnTo>
                    <a:pt x="38" y="0"/>
                  </a:lnTo>
                  <a:lnTo>
                    <a:pt x="38" y="0"/>
                  </a:lnTo>
                  <a:lnTo>
                    <a:pt x="36" y="2"/>
                  </a:lnTo>
                  <a:lnTo>
                    <a:pt x="36" y="2"/>
                  </a:lnTo>
                  <a:lnTo>
                    <a:pt x="36" y="2"/>
                  </a:lnTo>
                  <a:lnTo>
                    <a:pt x="14" y="32"/>
                  </a:lnTo>
                  <a:lnTo>
                    <a:pt x="14" y="2"/>
                  </a:lnTo>
                  <a:lnTo>
                    <a:pt x="14" y="2"/>
                  </a:lnTo>
                  <a:lnTo>
                    <a:pt x="14" y="2"/>
                  </a:lnTo>
                  <a:lnTo>
                    <a:pt x="14" y="2"/>
                  </a:lnTo>
                  <a:lnTo>
                    <a:pt x="14" y="0"/>
                  </a:lnTo>
                  <a:lnTo>
                    <a:pt x="14" y="0"/>
                  </a:lnTo>
                  <a:lnTo>
                    <a:pt x="10" y="0"/>
                  </a:lnTo>
                  <a:lnTo>
                    <a:pt x="10" y="0"/>
                  </a:lnTo>
                  <a:lnTo>
                    <a:pt x="8" y="0"/>
                  </a:lnTo>
                  <a:lnTo>
                    <a:pt x="8" y="0"/>
                  </a:lnTo>
                  <a:lnTo>
                    <a:pt x="4" y="0"/>
                  </a:lnTo>
                  <a:lnTo>
                    <a:pt x="4" y="0"/>
                  </a:lnTo>
                  <a:lnTo>
                    <a:pt x="2" y="0"/>
                  </a:lnTo>
                  <a:lnTo>
                    <a:pt x="2" y="0"/>
                  </a:lnTo>
                  <a:lnTo>
                    <a:pt x="0" y="2"/>
                  </a:lnTo>
                  <a:lnTo>
                    <a:pt x="0" y="2"/>
                  </a:lnTo>
                  <a:lnTo>
                    <a:pt x="0" y="2"/>
                  </a:lnTo>
                  <a:lnTo>
                    <a:pt x="0" y="68"/>
                  </a:lnTo>
                  <a:lnTo>
                    <a:pt x="0" y="68"/>
                  </a:lnTo>
                  <a:lnTo>
                    <a:pt x="0" y="70"/>
                  </a:lnTo>
                  <a:lnTo>
                    <a:pt x="0" y="70"/>
                  </a:lnTo>
                  <a:lnTo>
                    <a:pt x="2" y="70"/>
                  </a:lnTo>
                  <a:lnTo>
                    <a:pt x="2" y="70"/>
                  </a:lnTo>
                  <a:lnTo>
                    <a:pt x="4" y="72"/>
                  </a:lnTo>
                  <a:lnTo>
                    <a:pt x="4" y="72"/>
                  </a:lnTo>
                  <a:lnTo>
                    <a:pt x="8" y="72"/>
                  </a:lnTo>
                  <a:lnTo>
                    <a:pt x="8" y="72"/>
                  </a:lnTo>
                  <a:lnTo>
                    <a:pt x="10" y="72"/>
                  </a:lnTo>
                  <a:lnTo>
                    <a:pt x="10" y="72"/>
                  </a:lnTo>
                  <a:lnTo>
                    <a:pt x="14" y="70"/>
                  </a:lnTo>
                  <a:lnTo>
                    <a:pt x="14" y="70"/>
                  </a:lnTo>
                  <a:lnTo>
                    <a:pt x="14" y="70"/>
                  </a:lnTo>
                  <a:lnTo>
                    <a:pt x="14" y="70"/>
                  </a:lnTo>
                  <a:lnTo>
                    <a:pt x="14" y="68"/>
                  </a:lnTo>
                  <a:lnTo>
                    <a:pt x="14" y="36"/>
                  </a:lnTo>
                  <a:lnTo>
                    <a:pt x="36" y="68"/>
                  </a:lnTo>
                  <a:lnTo>
                    <a:pt x="36" y="68"/>
                  </a:lnTo>
                  <a:lnTo>
                    <a:pt x="36" y="70"/>
                  </a:lnTo>
                  <a:lnTo>
                    <a:pt x="36" y="70"/>
                  </a:lnTo>
                  <a:lnTo>
                    <a:pt x="40" y="72"/>
                  </a:lnTo>
                  <a:lnTo>
                    <a:pt x="40" y="72"/>
                  </a:lnTo>
                  <a:lnTo>
                    <a:pt x="44" y="72"/>
                  </a:lnTo>
                  <a:lnTo>
                    <a:pt x="44" y="72"/>
                  </a:lnTo>
                  <a:lnTo>
                    <a:pt x="48" y="72"/>
                  </a:lnTo>
                  <a:lnTo>
                    <a:pt x="48" y="72"/>
                  </a:lnTo>
                  <a:lnTo>
                    <a:pt x="50" y="70"/>
                  </a:lnTo>
                  <a:lnTo>
                    <a:pt x="50" y="70"/>
                  </a:lnTo>
                  <a:lnTo>
                    <a:pt x="52" y="70"/>
                  </a:lnTo>
                  <a:lnTo>
                    <a:pt x="52" y="70"/>
                  </a:lnTo>
                  <a:lnTo>
                    <a:pt x="52" y="68"/>
                  </a:lnTo>
                  <a:lnTo>
                    <a:pt x="52" y="68"/>
                  </a:lnTo>
                  <a:lnTo>
                    <a:pt x="52" y="68"/>
                  </a:lnTo>
                  <a:lnTo>
                    <a:pt x="52" y="6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86" name="Freeform 9"/>
            <p:cNvSpPr>
              <a:spLocks noEditPoints="1"/>
            </p:cNvSpPr>
            <p:nvPr/>
          </p:nvSpPr>
          <p:spPr bwMode="auto">
            <a:xfrm>
              <a:off x="4287838" y="5878513"/>
              <a:ext cx="104775" cy="114300"/>
            </a:xfrm>
            <a:custGeom>
              <a:avLst/>
              <a:gdLst>
                <a:gd name="T0" fmla="*/ 42 w 66"/>
                <a:gd name="T1" fmla="*/ 4 h 72"/>
                <a:gd name="T2" fmla="*/ 42 w 66"/>
                <a:gd name="T3" fmla="*/ 4 h 72"/>
                <a:gd name="T4" fmla="*/ 42 w 66"/>
                <a:gd name="T5" fmla="*/ 2 h 72"/>
                <a:gd name="T6" fmla="*/ 42 w 66"/>
                <a:gd name="T7" fmla="*/ 2 h 72"/>
                <a:gd name="T8" fmla="*/ 40 w 66"/>
                <a:gd name="T9" fmla="*/ 2 h 72"/>
                <a:gd name="T10" fmla="*/ 40 w 66"/>
                <a:gd name="T11" fmla="*/ 2 h 72"/>
                <a:gd name="T12" fmla="*/ 38 w 66"/>
                <a:gd name="T13" fmla="*/ 0 h 72"/>
                <a:gd name="T14" fmla="*/ 38 w 66"/>
                <a:gd name="T15" fmla="*/ 0 h 72"/>
                <a:gd name="T16" fmla="*/ 32 w 66"/>
                <a:gd name="T17" fmla="*/ 0 h 72"/>
                <a:gd name="T18" fmla="*/ 32 w 66"/>
                <a:gd name="T19" fmla="*/ 0 h 72"/>
                <a:gd name="T20" fmla="*/ 28 w 66"/>
                <a:gd name="T21" fmla="*/ 0 h 72"/>
                <a:gd name="T22" fmla="*/ 28 w 66"/>
                <a:gd name="T23" fmla="*/ 0 h 72"/>
                <a:gd name="T24" fmla="*/ 26 w 66"/>
                <a:gd name="T25" fmla="*/ 2 h 72"/>
                <a:gd name="T26" fmla="*/ 26 w 66"/>
                <a:gd name="T27" fmla="*/ 2 h 72"/>
                <a:gd name="T28" fmla="*/ 24 w 66"/>
                <a:gd name="T29" fmla="*/ 2 h 72"/>
                <a:gd name="T30" fmla="*/ 24 w 66"/>
                <a:gd name="T31" fmla="*/ 2 h 72"/>
                <a:gd name="T32" fmla="*/ 24 w 66"/>
                <a:gd name="T33" fmla="*/ 4 h 72"/>
                <a:gd name="T34" fmla="*/ 2 w 66"/>
                <a:gd name="T35" fmla="*/ 66 h 72"/>
                <a:gd name="T36" fmla="*/ 2 w 66"/>
                <a:gd name="T37" fmla="*/ 66 h 72"/>
                <a:gd name="T38" fmla="*/ 0 w 66"/>
                <a:gd name="T39" fmla="*/ 70 h 72"/>
                <a:gd name="T40" fmla="*/ 0 w 66"/>
                <a:gd name="T41" fmla="*/ 70 h 72"/>
                <a:gd name="T42" fmla="*/ 0 w 66"/>
                <a:gd name="T43" fmla="*/ 72 h 72"/>
                <a:gd name="T44" fmla="*/ 0 w 66"/>
                <a:gd name="T45" fmla="*/ 72 h 72"/>
                <a:gd name="T46" fmla="*/ 2 w 66"/>
                <a:gd name="T47" fmla="*/ 72 h 72"/>
                <a:gd name="T48" fmla="*/ 2 w 66"/>
                <a:gd name="T49" fmla="*/ 72 h 72"/>
                <a:gd name="T50" fmla="*/ 6 w 66"/>
                <a:gd name="T51" fmla="*/ 72 h 72"/>
                <a:gd name="T52" fmla="*/ 6 w 66"/>
                <a:gd name="T53" fmla="*/ 72 h 72"/>
                <a:gd name="T54" fmla="*/ 10 w 66"/>
                <a:gd name="T55" fmla="*/ 72 h 72"/>
                <a:gd name="T56" fmla="*/ 10 w 66"/>
                <a:gd name="T57" fmla="*/ 72 h 72"/>
                <a:gd name="T58" fmla="*/ 12 w 66"/>
                <a:gd name="T59" fmla="*/ 72 h 72"/>
                <a:gd name="T60" fmla="*/ 12 w 66"/>
                <a:gd name="T61" fmla="*/ 72 h 72"/>
                <a:gd name="T62" fmla="*/ 14 w 66"/>
                <a:gd name="T63" fmla="*/ 70 h 72"/>
                <a:gd name="T64" fmla="*/ 14 w 66"/>
                <a:gd name="T65" fmla="*/ 70 h 72"/>
                <a:gd name="T66" fmla="*/ 14 w 66"/>
                <a:gd name="T67" fmla="*/ 70 h 72"/>
                <a:gd name="T68" fmla="*/ 18 w 66"/>
                <a:gd name="T69" fmla="*/ 56 h 72"/>
                <a:gd name="T70" fmla="*/ 46 w 66"/>
                <a:gd name="T71" fmla="*/ 56 h 72"/>
                <a:gd name="T72" fmla="*/ 50 w 66"/>
                <a:gd name="T73" fmla="*/ 70 h 72"/>
                <a:gd name="T74" fmla="*/ 50 w 66"/>
                <a:gd name="T75" fmla="*/ 70 h 72"/>
                <a:gd name="T76" fmla="*/ 50 w 66"/>
                <a:gd name="T77" fmla="*/ 70 h 72"/>
                <a:gd name="T78" fmla="*/ 50 w 66"/>
                <a:gd name="T79" fmla="*/ 70 h 72"/>
                <a:gd name="T80" fmla="*/ 52 w 66"/>
                <a:gd name="T81" fmla="*/ 72 h 72"/>
                <a:gd name="T82" fmla="*/ 52 w 66"/>
                <a:gd name="T83" fmla="*/ 72 h 72"/>
                <a:gd name="T84" fmla="*/ 54 w 66"/>
                <a:gd name="T85" fmla="*/ 72 h 72"/>
                <a:gd name="T86" fmla="*/ 54 w 66"/>
                <a:gd name="T87" fmla="*/ 72 h 72"/>
                <a:gd name="T88" fmla="*/ 58 w 66"/>
                <a:gd name="T89" fmla="*/ 72 h 72"/>
                <a:gd name="T90" fmla="*/ 58 w 66"/>
                <a:gd name="T91" fmla="*/ 72 h 72"/>
                <a:gd name="T92" fmla="*/ 62 w 66"/>
                <a:gd name="T93" fmla="*/ 72 h 72"/>
                <a:gd name="T94" fmla="*/ 62 w 66"/>
                <a:gd name="T95" fmla="*/ 72 h 72"/>
                <a:gd name="T96" fmla="*/ 66 w 66"/>
                <a:gd name="T97" fmla="*/ 72 h 72"/>
                <a:gd name="T98" fmla="*/ 66 w 66"/>
                <a:gd name="T99" fmla="*/ 72 h 72"/>
                <a:gd name="T100" fmla="*/ 66 w 66"/>
                <a:gd name="T101" fmla="*/ 70 h 72"/>
                <a:gd name="T102" fmla="*/ 66 w 66"/>
                <a:gd name="T103" fmla="*/ 70 h 72"/>
                <a:gd name="T104" fmla="*/ 64 w 66"/>
                <a:gd name="T105" fmla="*/ 66 h 72"/>
                <a:gd name="T106" fmla="*/ 42 w 66"/>
                <a:gd name="T107" fmla="*/ 4 h 72"/>
                <a:gd name="T108" fmla="*/ 42 w 66"/>
                <a:gd name="T109" fmla="*/ 4 h 72"/>
                <a:gd name="T110" fmla="*/ 42 w 66"/>
                <a:gd name="T111" fmla="*/ 44 h 72"/>
                <a:gd name="T112" fmla="*/ 22 w 66"/>
                <a:gd name="T113" fmla="*/ 44 h 72"/>
                <a:gd name="T114" fmla="*/ 32 w 66"/>
                <a:gd name="T115" fmla="*/ 14 h 72"/>
                <a:gd name="T116" fmla="*/ 32 w 66"/>
                <a:gd name="T117" fmla="*/ 14 h 72"/>
                <a:gd name="T118" fmla="*/ 42 w 66"/>
                <a:gd name="T119" fmla="*/ 44 h 72"/>
                <a:gd name="T120" fmla="*/ 42 w 66"/>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2">
                  <a:moveTo>
                    <a:pt x="42" y="4"/>
                  </a:moveTo>
                  <a:lnTo>
                    <a:pt x="42" y="4"/>
                  </a:lnTo>
                  <a:lnTo>
                    <a:pt x="42" y="2"/>
                  </a:lnTo>
                  <a:lnTo>
                    <a:pt x="42" y="2"/>
                  </a:lnTo>
                  <a:lnTo>
                    <a:pt x="40" y="2"/>
                  </a:lnTo>
                  <a:lnTo>
                    <a:pt x="40" y="2"/>
                  </a:lnTo>
                  <a:lnTo>
                    <a:pt x="38" y="0"/>
                  </a:lnTo>
                  <a:lnTo>
                    <a:pt x="38" y="0"/>
                  </a:lnTo>
                  <a:lnTo>
                    <a:pt x="32" y="0"/>
                  </a:lnTo>
                  <a:lnTo>
                    <a:pt x="32" y="0"/>
                  </a:lnTo>
                  <a:lnTo>
                    <a:pt x="28" y="0"/>
                  </a:lnTo>
                  <a:lnTo>
                    <a:pt x="28" y="0"/>
                  </a:lnTo>
                  <a:lnTo>
                    <a:pt x="26" y="2"/>
                  </a:lnTo>
                  <a:lnTo>
                    <a:pt x="26" y="2"/>
                  </a:lnTo>
                  <a:lnTo>
                    <a:pt x="24" y="2"/>
                  </a:lnTo>
                  <a:lnTo>
                    <a:pt x="24" y="2"/>
                  </a:lnTo>
                  <a:lnTo>
                    <a:pt x="24" y="4"/>
                  </a:lnTo>
                  <a:lnTo>
                    <a:pt x="2" y="66"/>
                  </a:lnTo>
                  <a:lnTo>
                    <a:pt x="2" y="66"/>
                  </a:lnTo>
                  <a:lnTo>
                    <a:pt x="0" y="70"/>
                  </a:lnTo>
                  <a:lnTo>
                    <a:pt x="0" y="70"/>
                  </a:lnTo>
                  <a:lnTo>
                    <a:pt x="0" y="72"/>
                  </a:lnTo>
                  <a:lnTo>
                    <a:pt x="0" y="72"/>
                  </a:lnTo>
                  <a:lnTo>
                    <a:pt x="2" y="72"/>
                  </a:lnTo>
                  <a:lnTo>
                    <a:pt x="2" y="72"/>
                  </a:lnTo>
                  <a:lnTo>
                    <a:pt x="6" y="72"/>
                  </a:lnTo>
                  <a:lnTo>
                    <a:pt x="6" y="72"/>
                  </a:lnTo>
                  <a:lnTo>
                    <a:pt x="10" y="72"/>
                  </a:lnTo>
                  <a:lnTo>
                    <a:pt x="10" y="72"/>
                  </a:lnTo>
                  <a:lnTo>
                    <a:pt x="12" y="72"/>
                  </a:lnTo>
                  <a:lnTo>
                    <a:pt x="12" y="72"/>
                  </a:lnTo>
                  <a:lnTo>
                    <a:pt x="14" y="70"/>
                  </a:lnTo>
                  <a:lnTo>
                    <a:pt x="14" y="70"/>
                  </a:lnTo>
                  <a:lnTo>
                    <a:pt x="14" y="70"/>
                  </a:lnTo>
                  <a:lnTo>
                    <a:pt x="18" y="56"/>
                  </a:lnTo>
                  <a:lnTo>
                    <a:pt x="46" y="56"/>
                  </a:lnTo>
                  <a:lnTo>
                    <a:pt x="50" y="70"/>
                  </a:lnTo>
                  <a:lnTo>
                    <a:pt x="50" y="70"/>
                  </a:lnTo>
                  <a:lnTo>
                    <a:pt x="50" y="70"/>
                  </a:lnTo>
                  <a:lnTo>
                    <a:pt x="50" y="70"/>
                  </a:lnTo>
                  <a:lnTo>
                    <a:pt x="52" y="72"/>
                  </a:lnTo>
                  <a:lnTo>
                    <a:pt x="52" y="72"/>
                  </a:lnTo>
                  <a:lnTo>
                    <a:pt x="54" y="72"/>
                  </a:lnTo>
                  <a:lnTo>
                    <a:pt x="54" y="72"/>
                  </a:lnTo>
                  <a:lnTo>
                    <a:pt x="58" y="72"/>
                  </a:lnTo>
                  <a:lnTo>
                    <a:pt x="58" y="72"/>
                  </a:lnTo>
                  <a:lnTo>
                    <a:pt x="62" y="72"/>
                  </a:lnTo>
                  <a:lnTo>
                    <a:pt x="62" y="72"/>
                  </a:lnTo>
                  <a:lnTo>
                    <a:pt x="66" y="72"/>
                  </a:lnTo>
                  <a:lnTo>
                    <a:pt x="66" y="72"/>
                  </a:lnTo>
                  <a:lnTo>
                    <a:pt x="66" y="70"/>
                  </a:lnTo>
                  <a:lnTo>
                    <a:pt x="66" y="70"/>
                  </a:lnTo>
                  <a:lnTo>
                    <a:pt x="64" y="66"/>
                  </a:lnTo>
                  <a:lnTo>
                    <a:pt x="42" y="4"/>
                  </a:lnTo>
                  <a:lnTo>
                    <a:pt x="42" y="4"/>
                  </a:lnTo>
                  <a:close/>
                  <a:moveTo>
                    <a:pt x="42" y="44"/>
                  </a:moveTo>
                  <a:lnTo>
                    <a:pt x="22" y="44"/>
                  </a:lnTo>
                  <a:lnTo>
                    <a:pt x="32" y="14"/>
                  </a:lnTo>
                  <a:lnTo>
                    <a:pt x="32" y="14"/>
                  </a:lnTo>
                  <a:lnTo>
                    <a:pt x="42" y="44"/>
                  </a:lnTo>
                  <a:lnTo>
                    <a:pt x="42"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87" name="Freeform 10"/>
            <p:cNvSpPr>
              <a:spLocks/>
            </p:cNvSpPr>
            <p:nvPr/>
          </p:nvSpPr>
          <p:spPr bwMode="auto">
            <a:xfrm>
              <a:off x="4405313" y="5878513"/>
              <a:ext cx="60325" cy="114300"/>
            </a:xfrm>
            <a:custGeom>
              <a:avLst/>
              <a:gdLst>
                <a:gd name="T0" fmla="*/ 38 w 38"/>
                <a:gd name="T1" fmla="*/ 62 h 72"/>
                <a:gd name="T2" fmla="*/ 38 w 38"/>
                <a:gd name="T3" fmla="*/ 62 h 72"/>
                <a:gd name="T4" fmla="*/ 38 w 38"/>
                <a:gd name="T5" fmla="*/ 62 h 72"/>
                <a:gd name="T6" fmla="*/ 38 w 38"/>
                <a:gd name="T7" fmla="*/ 62 h 72"/>
                <a:gd name="T8" fmla="*/ 38 w 38"/>
                <a:gd name="T9" fmla="*/ 60 h 72"/>
                <a:gd name="T10" fmla="*/ 38 w 38"/>
                <a:gd name="T11" fmla="*/ 60 h 72"/>
                <a:gd name="T12" fmla="*/ 36 w 38"/>
                <a:gd name="T13" fmla="*/ 60 h 72"/>
                <a:gd name="T14" fmla="*/ 14 w 38"/>
                <a:gd name="T15" fmla="*/ 60 h 72"/>
                <a:gd name="T16" fmla="*/ 14 w 38"/>
                <a:gd name="T17" fmla="*/ 2 h 72"/>
                <a:gd name="T18" fmla="*/ 14 w 38"/>
                <a:gd name="T19" fmla="*/ 2 h 72"/>
                <a:gd name="T20" fmla="*/ 14 w 38"/>
                <a:gd name="T21" fmla="*/ 2 h 72"/>
                <a:gd name="T22" fmla="*/ 14 w 38"/>
                <a:gd name="T23" fmla="*/ 2 h 72"/>
                <a:gd name="T24" fmla="*/ 12 w 38"/>
                <a:gd name="T25" fmla="*/ 2 h 72"/>
                <a:gd name="T26" fmla="*/ 12 w 38"/>
                <a:gd name="T27" fmla="*/ 2 h 72"/>
                <a:gd name="T28" fmla="*/ 10 w 38"/>
                <a:gd name="T29" fmla="*/ 0 h 72"/>
                <a:gd name="T30" fmla="*/ 10 w 38"/>
                <a:gd name="T31" fmla="*/ 0 h 72"/>
                <a:gd name="T32" fmla="*/ 8 w 38"/>
                <a:gd name="T33" fmla="*/ 0 h 72"/>
                <a:gd name="T34" fmla="*/ 8 w 38"/>
                <a:gd name="T35" fmla="*/ 0 h 72"/>
                <a:gd name="T36" fmla="*/ 4 w 38"/>
                <a:gd name="T37" fmla="*/ 0 h 72"/>
                <a:gd name="T38" fmla="*/ 4 w 38"/>
                <a:gd name="T39" fmla="*/ 0 h 72"/>
                <a:gd name="T40" fmla="*/ 2 w 38"/>
                <a:gd name="T41" fmla="*/ 2 h 72"/>
                <a:gd name="T42" fmla="*/ 2 w 38"/>
                <a:gd name="T43" fmla="*/ 2 h 72"/>
                <a:gd name="T44" fmla="*/ 0 w 38"/>
                <a:gd name="T45" fmla="*/ 2 h 72"/>
                <a:gd name="T46" fmla="*/ 0 w 38"/>
                <a:gd name="T47" fmla="*/ 2 h 72"/>
                <a:gd name="T48" fmla="*/ 0 w 38"/>
                <a:gd name="T49" fmla="*/ 2 h 72"/>
                <a:gd name="T50" fmla="*/ 0 w 38"/>
                <a:gd name="T51" fmla="*/ 68 h 72"/>
                <a:gd name="T52" fmla="*/ 0 w 38"/>
                <a:gd name="T53" fmla="*/ 68 h 72"/>
                <a:gd name="T54" fmla="*/ 2 w 38"/>
                <a:gd name="T55" fmla="*/ 70 h 72"/>
                <a:gd name="T56" fmla="*/ 2 w 38"/>
                <a:gd name="T57" fmla="*/ 70 h 72"/>
                <a:gd name="T58" fmla="*/ 4 w 38"/>
                <a:gd name="T59" fmla="*/ 72 h 72"/>
                <a:gd name="T60" fmla="*/ 36 w 38"/>
                <a:gd name="T61" fmla="*/ 72 h 72"/>
                <a:gd name="T62" fmla="*/ 36 w 38"/>
                <a:gd name="T63" fmla="*/ 72 h 72"/>
                <a:gd name="T64" fmla="*/ 38 w 38"/>
                <a:gd name="T65" fmla="*/ 72 h 72"/>
                <a:gd name="T66" fmla="*/ 38 w 38"/>
                <a:gd name="T67" fmla="*/ 72 h 72"/>
                <a:gd name="T68" fmla="*/ 38 w 38"/>
                <a:gd name="T69" fmla="*/ 70 h 72"/>
                <a:gd name="T70" fmla="*/ 38 w 38"/>
                <a:gd name="T71" fmla="*/ 70 h 72"/>
                <a:gd name="T72" fmla="*/ 38 w 38"/>
                <a:gd name="T73" fmla="*/ 68 h 72"/>
                <a:gd name="T74" fmla="*/ 38 w 38"/>
                <a:gd name="T75" fmla="*/ 68 h 72"/>
                <a:gd name="T76" fmla="*/ 38 w 38"/>
                <a:gd name="T77" fmla="*/ 66 h 72"/>
                <a:gd name="T78" fmla="*/ 38 w 38"/>
                <a:gd name="T79" fmla="*/ 66 h 72"/>
                <a:gd name="T80" fmla="*/ 38 w 38"/>
                <a:gd name="T81" fmla="*/ 62 h 72"/>
                <a:gd name="T82" fmla="*/ 38 w 38"/>
                <a:gd name="T83"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72">
                  <a:moveTo>
                    <a:pt x="38" y="62"/>
                  </a:moveTo>
                  <a:lnTo>
                    <a:pt x="38" y="62"/>
                  </a:lnTo>
                  <a:lnTo>
                    <a:pt x="38" y="62"/>
                  </a:lnTo>
                  <a:lnTo>
                    <a:pt x="38" y="62"/>
                  </a:lnTo>
                  <a:lnTo>
                    <a:pt x="38" y="60"/>
                  </a:lnTo>
                  <a:lnTo>
                    <a:pt x="38" y="60"/>
                  </a:lnTo>
                  <a:lnTo>
                    <a:pt x="36" y="60"/>
                  </a:lnTo>
                  <a:lnTo>
                    <a:pt x="14" y="60"/>
                  </a:lnTo>
                  <a:lnTo>
                    <a:pt x="14" y="2"/>
                  </a:lnTo>
                  <a:lnTo>
                    <a:pt x="14" y="2"/>
                  </a:lnTo>
                  <a:lnTo>
                    <a:pt x="14" y="2"/>
                  </a:lnTo>
                  <a:lnTo>
                    <a:pt x="14" y="2"/>
                  </a:lnTo>
                  <a:lnTo>
                    <a:pt x="12" y="2"/>
                  </a:lnTo>
                  <a:lnTo>
                    <a:pt x="12" y="2"/>
                  </a:lnTo>
                  <a:lnTo>
                    <a:pt x="10" y="0"/>
                  </a:lnTo>
                  <a:lnTo>
                    <a:pt x="10" y="0"/>
                  </a:lnTo>
                  <a:lnTo>
                    <a:pt x="8" y="0"/>
                  </a:lnTo>
                  <a:lnTo>
                    <a:pt x="8" y="0"/>
                  </a:lnTo>
                  <a:lnTo>
                    <a:pt x="4" y="0"/>
                  </a:lnTo>
                  <a:lnTo>
                    <a:pt x="4" y="0"/>
                  </a:lnTo>
                  <a:lnTo>
                    <a:pt x="2" y="2"/>
                  </a:lnTo>
                  <a:lnTo>
                    <a:pt x="2" y="2"/>
                  </a:lnTo>
                  <a:lnTo>
                    <a:pt x="0" y="2"/>
                  </a:lnTo>
                  <a:lnTo>
                    <a:pt x="0" y="2"/>
                  </a:lnTo>
                  <a:lnTo>
                    <a:pt x="0" y="2"/>
                  </a:lnTo>
                  <a:lnTo>
                    <a:pt x="0" y="68"/>
                  </a:lnTo>
                  <a:lnTo>
                    <a:pt x="0" y="68"/>
                  </a:lnTo>
                  <a:lnTo>
                    <a:pt x="2" y="70"/>
                  </a:lnTo>
                  <a:lnTo>
                    <a:pt x="2" y="70"/>
                  </a:lnTo>
                  <a:lnTo>
                    <a:pt x="4" y="72"/>
                  </a:lnTo>
                  <a:lnTo>
                    <a:pt x="36" y="72"/>
                  </a:lnTo>
                  <a:lnTo>
                    <a:pt x="36" y="72"/>
                  </a:lnTo>
                  <a:lnTo>
                    <a:pt x="38" y="72"/>
                  </a:lnTo>
                  <a:lnTo>
                    <a:pt x="38" y="72"/>
                  </a:lnTo>
                  <a:lnTo>
                    <a:pt x="38" y="70"/>
                  </a:lnTo>
                  <a:lnTo>
                    <a:pt x="38" y="70"/>
                  </a:lnTo>
                  <a:lnTo>
                    <a:pt x="38" y="68"/>
                  </a:lnTo>
                  <a:lnTo>
                    <a:pt x="38" y="68"/>
                  </a:lnTo>
                  <a:lnTo>
                    <a:pt x="38" y="66"/>
                  </a:lnTo>
                  <a:lnTo>
                    <a:pt x="38" y="66"/>
                  </a:lnTo>
                  <a:lnTo>
                    <a:pt x="38" y="62"/>
                  </a:lnTo>
                  <a:lnTo>
                    <a:pt x="38" y="6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88" name="Freeform 11"/>
            <p:cNvSpPr>
              <a:spLocks/>
            </p:cNvSpPr>
            <p:nvPr/>
          </p:nvSpPr>
          <p:spPr bwMode="auto">
            <a:xfrm>
              <a:off x="4678363" y="5865813"/>
              <a:ext cx="95250" cy="114300"/>
            </a:xfrm>
            <a:custGeom>
              <a:avLst/>
              <a:gdLst>
                <a:gd name="T0" fmla="*/ 60 w 60"/>
                <a:gd name="T1" fmla="*/ 8 h 72"/>
                <a:gd name="T2" fmla="*/ 60 w 60"/>
                <a:gd name="T3" fmla="*/ 6 h 72"/>
                <a:gd name="T4" fmla="*/ 56 w 60"/>
                <a:gd name="T5" fmla="*/ 4 h 72"/>
                <a:gd name="T6" fmla="*/ 52 w 60"/>
                <a:gd name="T7" fmla="*/ 2 h 72"/>
                <a:gd name="T8" fmla="*/ 46 w 60"/>
                <a:gd name="T9" fmla="*/ 0 h 72"/>
                <a:gd name="T10" fmla="*/ 36 w 60"/>
                <a:gd name="T11" fmla="*/ 0 h 72"/>
                <a:gd name="T12" fmla="*/ 22 w 60"/>
                <a:gd name="T13" fmla="*/ 2 h 72"/>
                <a:gd name="T14" fmla="*/ 16 w 60"/>
                <a:gd name="T15" fmla="*/ 6 h 72"/>
                <a:gd name="T16" fmla="*/ 10 w 60"/>
                <a:gd name="T17" fmla="*/ 10 h 72"/>
                <a:gd name="T18" fmla="*/ 2 w 60"/>
                <a:gd name="T19" fmla="*/ 22 h 72"/>
                <a:gd name="T20" fmla="*/ 0 w 60"/>
                <a:gd name="T21" fmla="*/ 28 h 72"/>
                <a:gd name="T22" fmla="*/ 0 w 60"/>
                <a:gd name="T23" fmla="*/ 38 h 72"/>
                <a:gd name="T24" fmla="*/ 2 w 60"/>
                <a:gd name="T25" fmla="*/ 52 h 72"/>
                <a:gd name="T26" fmla="*/ 6 w 60"/>
                <a:gd name="T27" fmla="*/ 58 h 72"/>
                <a:gd name="T28" fmla="*/ 10 w 60"/>
                <a:gd name="T29" fmla="*/ 64 h 72"/>
                <a:gd name="T30" fmla="*/ 22 w 60"/>
                <a:gd name="T31" fmla="*/ 70 h 72"/>
                <a:gd name="T32" fmla="*/ 28 w 60"/>
                <a:gd name="T33" fmla="*/ 72 h 72"/>
                <a:gd name="T34" fmla="*/ 36 w 60"/>
                <a:gd name="T35" fmla="*/ 72 h 72"/>
                <a:gd name="T36" fmla="*/ 42 w 60"/>
                <a:gd name="T37" fmla="*/ 72 h 72"/>
                <a:gd name="T38" fmla="*/ 48 w 60"/>
                <a:gd name="T39" fmla="*/ 72 h 72"/>
                <a:gd name="T40" fmla="*/ 54 w 60"/>
                <a:gd name="T41" fmla="*/ 70 h 72"/>
                <a:gd name="T42" fmla="*/ 58 w 60"/>
                <a:gd name="T43" fmla="*/ 68 h 72"/>
                <a:gd name="T44" fmla="*/ 60 w 60"/>
                <a:gd name="T45" fmla="*/ 68 h 72"/>
                <a:gd name="T46" fmla="*/ 60 w 60"/>
                <a:gd name="T47" fmla="*/ 36 h 72"/>
                <a:gd name="T48" fmla="*/ 60 w 60"/>
                <a:gd name="T49" fmla="*/ 34 h 72"/>
                <a:gd name="T50" fmla="*/ 60 w 60"/>
                <a:gd name="T51" fmla="*/ 32 h 72"/>
                <a:gd name="T52" fmla="*/ 58 w 60"/>
                <a:gd name="T53" fmla="*/ 32 h 72"/>
                <a:gd name="T54" fmla="*/ 56 w 60"/>
                <a:gd name="T55" fmla="*/ 32 h 72"/>
                <a:gd name="T56" fmla="*/ 32 w 60"/>
                <a:gd name="T57" fmla="*/ 32 h 72"/>
                <a:gd name="T58" fmla="*/ 32 w 60"/>
                <a:gd name="T59" fmla="*/ 32 h 72"/>
                <a:gd name="T60" fmla="*/ 32 w 60"/>
                <a:gd name="T61" fmla="*/ 32 h 72"/>
                <a:gd name="T62" fmla="*/ 30 w 60"/>
                <a:gd name="T63" fmla="*/ 34 h 72"/>
                <a:gd name="T64" fmla="*/ 30 w 60"/>
                <a:gd name="T65" fmla="*/ 36 h 72"/>
                <a:gd name="T66" fmla="*/ 32 w 60"/>
                <a:gd name="T67" fmla="*/ 42 h 72"/>
                <a:gd name="T68" fmla="*/ 46 w 60"/>
                <a:gd name="T69" fmla="*/ 42 h 72"/>
                <a:gd name="T70" fmla="*/ 46 w 60"/>
                <a:gd name="T71" fmla="*/ 58 h 72"/>
                <a:gd name="T72" fmla="*/ 42 w 60"/>
                <a:gd name="T73" fmla="*/ 60 h 72"/>
                <a:gd name="T74" fmla="*/ 36 w 60"/>
                <a:gd name="T75" fmla="*/ 60 h 72"/>
                <a:gd name="T76" fmla="*/ 28 w 60"/>
                <a:gd name="T77" fmla="*/ 60 h 72"/>
                <a:gd name="T78" fmla="*/ 22 w 60"/>
                <a:gd name="T79" fmla="*/ 54 h 72"/>
                <a:gd name="T80" fmla="*/ 16 w 60"/>
                <a:gd name="T81" fmla="*/ 46 h 72"/>
                <a:gd name="T82" fmla="*/ 14 w 60"/>
                <a:gd name="T83" fmla="*/ 36 h 72"/>
                <a:gd name="T84" fmla="*/ 16 w 60"/>
                <a:gd name="T85" fmla="*/ 26 h 72"/>
                <a:gd name="T86" fmla="*/ 22 w 60"/>
                <a:gd name="T87" fmla="*/ 18 h 72"/>
                <a:gd name="T88" fmla="*/ 28 w 60"/>
                <a:gd name="T89" fmla="*/ 14 h 72"/>
                <a:gd name="T90" fmla="*/ 38 w 60"/>
                <a:gd name="T91" fmla="*/ 12 h 72"/>
                <a:gd name="T92" fmla="*/ 46 w 60"/>
                <a:gd name="T93" fmla="*/ 12 h 72"/>
                <a:gd name="T94" fmla="*/ 52 w 60"/>
                <a:gd name="T95" fmla="*/ 14 h 72"/>
                <a:gd name="T96" fmla="*/ 56 w 60"/>
                <a:gd name="T97" fmla="*/ 16 h 72"/>
                <a:gd name="T98" fmla="*/ 58 w 60"/>
                <a:gd name="T99" fmla="*/ 18 h 72"/>
                <a:gd name="T100" fmla="*/ 60 w 60"/>
                <a:gd name="T101" fmla="*/ 18 h 72"/>
                <a:gd name="T102" fmla="*/ 60 w 60"/>
                <a:gd name="T103" fmla="*/ 16 h 72"/>
                <a:gd name="T104" fmla="*/ 60 w 60"/>
                <a:gd name="T105" fmla="*/ 14 h 72"/>
                <a:gd name="T106" fmla="*/ 60 w 60"/>
                <a:gd name="T107" fmla="*/ 12 h 72"/>
                <a:gd name="T108" fmla="*/ 60 w 60"/>
                <a:gd name="T10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 h="72">
                  <a:moveTo>
                    <a:pt x="60" y="8"/>
                  </a:moveTo>
                  <a:lnTo>
                    <a:pt x="60" y="8"/>
                  </a:lnTo>
                  <a:lnTo>
                    <a:pt x="60" y="6"/>
                  </a:lnTo>
                  <a:lnTo>
                    <a:pt x="60" y="6"/>
                  </a:lnTo>
                  <a:lnTo>
                    <a:pt x="56" y="4"/>
                  </a:lnTo>
                  <a:lnTo>
                    <a:pt x="56" y="4"/>
                  </a:lnTo>
                  <a:lnTo>
                    <a:pt x="52" y="2"/>
                  </a:lnTo>
                  <a:lnTo>
                    <a:pt x="52" y="2"/>
                  </a:lnTo>
                  <a:lnTo>
                    <a:pt x="46" y="0"/>
                  </a:lnTo>
                  <a:lnTo>
                    <a:pt x="46" y="0"/>
                  </a:lnTo>
                  <a:lnTo>
                    <a:pt x="36" y="0"/>
                  </a:lnTo>
                  <a:lnTo>
                    <a:pt x="36" y="0"/>
                  </a:lnTo>
                  <a:lnTo>
                    <a:pt x="30" y="0"/>
                  </a:lnTo>
                  <a:lnTo>
                    <a:pt x="22" y="2"/>
                  </a:lnTo>
                  <a:lnTo>
                    <a:pt x="22" y="2"/>
                  </a:lnTo>
                  <a:lnTo>
                    <a:pt x="16" y="6"/>
                  </a:lnTo>
                  <a:lnTo>
                    <a:pt x="10" y="10"/>
                  </a:lnTo>
                  <a:lnTo>
                    <a:pt x="10" y="10"/>
                  </a:lnTo>
                  <a:lnTo>
                    <a:pt x="6" y="16"/>
                  </a:lnTo>
                  <a:lnTo>
                    <a:pt x="2" y="22"/>
                  </a:lnTo>
                  <a:lnTo>
                    <a:pt x="2" y="22"/>
                  </a:lnTo>
                  <a:lnTo>
                    <a:pt x="0" y="28"/>
                  </a:lnTo>
                  <a:lnTo>
                    <a:pt x="0" y="38"/>
                  </a:lnTo>
                  <a:lnTo>
                    <a:pt x="0" y="38"/>
                  </a:lnTo>
                  <a:lnTo>
                    <a:pt x="0" y="46"/>
                  </a:lnTo>
                  <a:lnTo>
                    <a:pt x="2" y="52"/>
                  </a:lnTo>
                  <a:lnTo>
                    <a:pt x="2" y="52"/>
                  </a:lnTo>
                  <a:lnTo>
                    <a:pt x="6" y="58"/>
                  </a:lnTo>
                  <a:lnTo>
                    <a:pt x="10" y="64"/>
                  </a:lnTo>
                  <a:lnTo>
                    <a:pt x="10" y="64"/>
                  </a:lnTo>
                  <a:lnTo>
                    <a:pt x="14" y="68"/>
                  </a:lnTo>
                  <a:lnTo>
                    <a:pt x="22" y="70"/>
                  </a:lnTo>
                  <a:lnTo>
                    <a:pt x="22" y="70"/>
                  </a:lnTo>
                  <a:lnTo>
                    <a:pt x="28" y="72"/>
                  </a:lnTo>
                  <a:lnTo>
                    <a:pt x="36" y="72"/>
                  </a:lnTo>
                  <a:lnTo>
                    <a:pt x="36" y="72"/>
                  </a:lnTo>
                  <a:lnTo>
                    <a:pt x="42" y="72"/>
                  </a:lnTo>
                  <a:lnTo>
                    <a:pt x="42" y="72"/>
                  </a:lnTo>
                  <a:lnTo>
                    <a:pt x="48" y="72"/>
                  </a:lnTo>
                  <a:lnTo>
                    <a:pt x="48" y="72"/>
                  </a:lnTo>
                  <a:lnTo>
                    <a:pt x="54" y="70"/>
                  </a:lnTo>
                  <a:lnTo>
                    <a:pt x="54" y="70"/>
                  </a:lnTo>
                  <a:lnTo>
                    <a:pt x="58" y="68"/>
                  </a:lnTo>
                  <a:lnTo>
                    <a:pt x="58" y="68"/>
                  </a:lnTo>
                  <a:lnTo>
                    <a:pt x="60" y="68"/>
                  </a:lnTo>
                  <a:lnTo>
                    <a:pt x="60" y="68"/>
                  </a:lnTo>
                  <a:lnTo>
                    <a:pt x="60" y="64"/>
                  </a:lnTo>
                  <a:lnTo>
                    <a:pt x="60" y="36"/>
                  </a:lnTo>
                  <a:lnTo>
                    <a:pt x="60" y="36"/>
                  </a:lnTo>
                  <a:lnTo>
                    <a:pt x="60" y="34"/>
                  </a:lnTo>
                  <a:lnTo>
                    <a:pt x="60" y="34"/>
                  </a:lnTo>
                  <a:lnTo>
                    <a:pt x="60" y="32"/>
                  </a:lnTo>
                  <a:lnTo>
                    <a:pt x="60" y="32"/>
                  </a:lnTo>
                  <a:lnTo>
                    <a:pt x="58" y="32"/>
                  </a:lnTo>
                  <a:lnTo>
                    <a:pt x="58" y="32"/>
                  </a:lnTo>
                  <a:lnTo>
                    <a:pt x="56" y="32"/>
                  </a:lnTo>
                  <a:lnTo>
                    <a:pt x="32" y="32"/>
                  </a:lnTo>
                  <a:lnTo>
                    <a:pt x="32" y="32"/>
                  </a:lnTo>
                  <a:lnTo>
                    <a:pt x="32" y="32"/>
                  </a:lnTo>
                  <a:lnTo>
                    <a:pt x="32" y="32"/>
                  </a:lnTo>
                  <a:lnTo>
                    <a:pt x="32" y="32"/>
                  </a:lnTo>
                  <a:lnTo>
                    <a:pt x="32" y="32"/>
                  </a:lnTo>
                  <a:lnTo>
                    <a:pt x="30" y="34"/>
                  </a:lnTo>
                  <a:lnTo>
                    <a:pt x="30" y="34"/>
                  </a:lnTo>
                  <a:lnTo>
                    <a:pt x="30" y="36"/>
                  </a:lnTo>
                  <a:lnTo>
                    <a:pt x="30" y="36"/>
                  </a:lnTo>
                  <a:lnTo>
                    <a:pt x="32" y="42"/>
                  </a:lnTo>
                  <a:lnTo>
                    <a:pt x="32" y="42"/>
                  </a:lnTo>
                  <a:lnTo>
                    <a:pt x="32" y="42"/>
                  </a:lnTo>
                  <a:lnTo>
                    <a:pt x="46" y="42"/>
                  </a:lnTo>
                  <a:lnTo>
                    <a:pt x="46" y="58"/>
                  </a:lnTo>
                  <a:lnTo>
                    <a:pt x="46" y="58"/>
                  </a:lnTo>
                  <a:lnTo>
                    <a:pt x="42" y="60"/>
                  </a:lnTo>
                  <a:lnTo>
                    <a:pt x="42" y="60"/>
                  </a:lnTo>
                  <a:lnTo>
                    <a:pt x="36" y="60"/>
                  </a:lnTo>
                  <a:lnTo>
                    <a:pt x="36" y="60"/>
                  </a:lnTo>
                  <a:lnTo>
                    <a:pt x="28" y="60"/>
                  </a:lnTo>
                  <a:lnTo>
                    <a:pt x="28" y="60"/>
                  </a:lnTo>
                  <a:lnTo>
                    <a:pt x="22" y="54"/>
                  </a:lnTo>
                  <a:lnTo>
                    <a:pt x="22" y="54"/>
                  </a:lnTo>
                  <a:lnTo>
                    <a:pt x="16" y="46"/>
                  </a:lnTo>
                  <a:lnTo>
                    <a:pt x="16" y="46"/>
                  </a:lnTo>
                  <a:lnTo>
                    <a:pt x="14" y="36"/>
                  </a:lnTo>
                  <a:lnTo>
                    <a:pt x="14" y="36"/>
                  </a:lnTo>
                  <a:lnTo>
                    <a:pt x="16" y="26"/>
                  </a:lnTo>
                  <a:lnTo>
                    <a:pt x="16" y="26"/>
                  </a:lnTo>
                  <a:lnTo>
                    <a:pt x="22" y="18"/>
                  </a:lnTo>
                  <a:lnTo>
                    <a:pt x="22" y="18"/>
                  </a:lnTo>
                  <a:lnTo>
                    <a:pt x="28" y="14"/>
                  </a:lnTo>
                  <a:lnTo>
                    <a:pt x="28" y="14"/>
                  </a:lnTo>
                  <a:lnTo>
                    <a:pt x="38" y="12"/>
                  </a:lnTo>
                  <a:lnTo>
                    <a:pt x="38" y="12"/>
                  </a:lnTo>
                  <a:lnTo>
                    <a:pt x="46" y="12"/>
                  </a:lnTo>
                  <a:lnTo>
                    <a:pt x="46" y="12"/>
                  </a:lnTo>
                  <a:lnTo>
                    <a:pt x="52" y="14"/>
                  </a:lnTo>
                  <a:lnTo>
                    <a:pt x="52" y="14"/>
                  </a:lnTo>
                  <a:lnTo>
                    <a:pt x="56" y="16"/>
                  </a:lnTo>
                  <a:lnTo>
                    <a:pt x="56" y="16"/>
                  </a:lnTo>
                  <a:lnTo>
                    <a:pt x="58" y="18"/>
                  </a:lnTo>
                  <a:lnTo>
                    <a:pt x="58" y="18"/>
                  </a:lnTo>
                  <a:lnTo>
                    <a:pt x="60" y="18"/>
                  </a:lnTo>
                  <a:lnTo>
                    <a:pt x="60" y="18"/>
                  </a:lnTo>
                  <a:lnTo>
                    <a:pt x="60" y="16"/>
                  </a:lnTo>
                  <a:lnTo>
                    <a:pt x="60" y="16"/>
                  </a:lnTo>
                  <a:lnTo>
                    <a:pt x="60" y="14"/>
                  </a:lnTo>
                  <a:lnTo>
                    <a:pt x="60" y="14"/>
                  </a:lnTo>
                  <a:lnTo>
                    <a:pt x="60" y="12"/>
                  </a:lnTo>
                  <a:lnTo>
                    <a:pt x="60" y="12"/>
                  </a:lnTo>
                  <a:lnTo>
                    <a:pt x="60" y="8"/>
                  </a:lnTo>
                  <a:lnTo>
                    <a:pt x="60" y="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89" name="Freeform 12"/>
            <p:cNvSpPr>
              <a:spLocks noEditPoints="1"/>
            </p:cNvSpPr>
            <p:nvPr/>
          </p:nvSpPr>
          <p:spPr bwMode="auto">
            <a:xfrm>
              <a:off x="4789488" y="5865813"/>
              <a:ext cx="101600" cy="114300"/>
            </a:xfrm>
            <a:custGeom>
              <a:avLst/>
              <a:gdLst>
                <a:gd name="T0" fmla="*/ 42 w 64"/>
                <a:gd name="T1" fmla="*/ 4 h 72"/>
                <a:gd name="T2" fmla="*/ 42 w 64"/>
                <a:gd name="T3" fmla="*/ 4 h 72"/>
                <a:gd name="T4" fmla="*/ 42 w 64"/>
                <a:gd name="T5" fmla="*/ 2 h 72"/>
                <a:gd name="T6" fmla="*/ 42 w 64"/>
                <a:gd name="T7" fmla="*/ 2 h 72"/>
                <a:gd name="T8" fmla="*/ 40 w 64"/>
                <a:gd name="T9" fmla="*/ 2 h 72"/>
                <a:gd name="T10" fmla="*/ 40 w 64"/>
                <a:gd name="T11" fmla="*/ 2 h 72"/>
                <a:gd name="T12" fmla="*/ 36 w 64"/>
                <a:gd name="T13" fmla="*/ 0 h 72"/>
                <a:gd name="T14" fmla="*/ 36 w 64"/>
                <a:gd name="T15" fmla="*/ 0 h 72"/>
                <a:gd name="T16" fmla="*/ 32 w 64"/>
                <a:gd name="T17" fmla="*/ 0 h 72"/>
                <a:gd name="T18" fmla="*/ 32 w 64"/>
                <a:gd name="T19" fmla="*/ 0 h 72"/>
                <a:gd name="T20" fmla="*/ 26 w 64"/>
                <a:gd name="T21" fmla="*/ 0 h 72"/>
                <a:gd name="T22" fmla="*/ 26 w 64"/>
                <a:gd name="T23" fmla="*/ 0 h 72"/>
                <a:gd name="T24" fmla="*/ 24 w 64"/>
                <a:gd name="T25" fmla="*/ 2 h 72"/>
                <a:gd name="T26" fmla="*/ 24 w 64"/>
                <a:gd name="T27" fmla="*/ 2 h 72"/>
                <a:gd name="T28" fmla="*/ 22 w 64"/>
                <a:gd name="T29" fmla="*/ 2 h 72"/>
                <a:gd name="T30" fmla="*/ 22 w 64"/>
                <a:gd name="T31" fmla="*/ 2 h 72"/>
                <a:gd name="T32" fmla="*/ 22 w 64"/>
                <a:gd name="T33" fmla="*/ 4 h 72"/>
                <a:gd name="T34" fmla="*/ 0 w 64"/>
                <a:gd name="T35" fmla="*/ 66 h 72"/>
                <a:gd name="T36" fmla="*/ 0 w 64"/>
                <a:gd name="T37" fmla="*/ 66 h 72"/>
                <a:gd name="T38" fmla="*/ 0 w 64"/>
                <a:gd name="T39" fmla="*/ 70 h 72"/>
                <a:gd name="T40" fmla="*/ 0 w 64"/>
                <a:gd name="T41" fmla="*/ 70 h 72"/>
                <a:gd name="T42" fmla="*/ 0 w 64"/>
                <a:gd name="T43" fmla="*/ 72 h 72"/>
                <a:gd name="T44" fmla="*/ 0 w 64"/>
                <a:gd name="T45" fmla="*/ 72 h 72"/>
                <a:gd name="T46" fmla="*/ 2 w 64"/>
                <a:gd name="T47" fmla="*/ 72 h 72"/>
                <a:gd name="T48" fmla="*/ 2 w 64"/>
                <a:gd name="T49" fmla="*/ 72 h 72"/>
                <a:gd name="T50" fmla="*/ 6 w 64"/>
                <a:gd name="T51" fmla="*/ 72 h 72"/>
                <a:gd name="T52" fmla="*/ 6 w 64"/>
                <a:gd name="T53" fmla="*/ 72 h 72"/>
                <a:gd name="T54" fmla="*/ 10 w 64"/>
                <a:gd name="T55" fmla="*/ 72 h 72"/>
                <a:gd name="T56" fmla="*/ 10 w 64"/>
                <a:gd name="T57" fmla="*/ 72 h 72"/>
                <a:gd name="T58" fmla="*/ 12 w 64"/>
                <a:gd name="T59" fmla="*/ 72 h 72"/>
                <a:gd name="T60" fmla="*/ 12 w 64"/>
                <a:gd name="T61" fmla="*/ 72 h 72"/>
                <a:gd name="T62" fmla="*/ 12 w 64"/>
                <a:gd name="T63" fmla="*/ 70 h 72"/>
                <a:gd name="T64" fmla="*/ 12 w 64"/>
                <a:gd name="T65" fmla="*/ 70 h 72"/>
                <a:gd name="T66" fmla="*/ 14 w 64"/>
                <a:gd name="T67" fmla="*/ 70 h 72"/>
                <a:gd name="T68" fmla="*/ 18 w 64"/>
                <a:gd name="T69" fmla="*/ 56 h 72"/>
                <a:gd name="T70" fmla="*/ 44 w 64"/>
                <a:gd name="T71" fmla="*/ 56 h 72"/>
                <a:gd name="T72" fmla="*/ 50 w 64"/>
                <a:gd name="T73" fmla="*/ 70 h 72"/>
                <a:gd name="T74" fmla="*/ 50 w 64"/>
                <a:gd name="T75" fmla="*/ 70 h 72"/>
                <a:gd name="T76" fmla="*/ 50 w 64"/>
                <a:gd name="T77" fmla="*/ 70 h 72"/>
                <a:gd name="T78" fmla="*/ 50 w 64"/>
                <a:gd name="T79" fmla="*/ 70 h 72"/>
                <a:gd name="T80" fmla="*/ 52 w 64"/>
                <a:gd name="T81" fmla="*/ 72 h 72"/>
                <a:gd name="T82" fmla="*/ 52 w 64"/>
                <a:gd name="T83" fmla="*/ 72 h 72"/>
                <a:gd name="T84" fmla="*/ 54 w 64"/>
                <a:gd name="T85" fmla="*/ 72 h 72"/>
                <a:gd name="T86" fmla="*/ 54 w 64"/>
                <a:gd name="T87" fmla="*/ 72 h 72"/>
                <a:gd name="T88" fmla="*/ 58 w 64"/>
                <a:gd name="T89" fmla="*/ 72 h 72"/>
                <a:gd name="T90" fmla="*/ 58 w 64"/>
                <a:gd name="T91" fmla="*/ 72 h 72"/>
                <a:gd name="T92" fmla="*/ 62 w 64"/>
                <a:gd name="T93" fmla="*/ 72 h 72"/>
                <a:gd name="T94" fmla="*/ 62 w 64"/>
                <a:gd name="T95" fmla="*/ 72 h 72"/>
                <a:gd name="T96" fmla="*/ 64 w 64"/>
                <a:gd name="T97" fmla="*/ 72 h 72"/>
                <a:gd name="T98" fmla="*/ 64 w 64"/>
                <a:gd name="T99" fmla="*/ 72 h 72"/>
                <a:gd name="T100" fmla="*/ 64 w 64"/>
                <a:gd name="T101" fmla="*/ 70 h 72"/>
                <a:gd name="T102" fmla="*/ 64 w 64"/>
                <a:gd name="T103" fmla="*/ 70 h 72"/>
                <a:gd name="T104" fmla="*/ 64 w 64"/>
                <a:gd name="T105" fmla="*/ 66 h 72"/>
                <a:gd name="T106" fmla="*/ 42 w 64"/>
                <a:gd name="T107" fmla="*/ 4 h 72"/>
                <a:gd name="T108" fmla="*/ 42 w 64"/>
                <a:gd name="T109" fmla="*/ 4 h 72"/>
                <a:gd name="T110" fmla="*/ 42 w 64"/>
                <a:gd name="T111" fmla="*/ 44 h 72"/>
                <a:gd name="T112" fmla="*/ 22 w 64"/>
                <a:gd name="T113" fmla="*/ 44 h 72"/>
                <a:gd name="T114" fmla="*/ 32 w 64"/>
                <a:gd name="T115" fmla="*/ 14 h 72"/>
                <a:gd name="T116" fmla="*/ 32 w 64"/>
                <a:gd name="T117" fmla="*/ 14 h 72"/>
                <a:gd name="T118" fmla="*/ 42 w 64"/>
                <a:gd name="T119" fmla="*/ 44 h 72"/>
                <a:gd name="T120" fmla="*/ 42 w 64"/>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2">
                  <a:moveTo>
                    <a:pt x="42" y="4"/>
                  </a:moveTo>
                  <a:lnTo>
                    <a:pt x="42" y="4"/>
                  </a:lnTo>
                  <a:lnTo>
                    <a:pt x="42" y="2"/>
                  </a:lnTo>
                  <a:lnTo>
                    <a:pt x="42" y="2"/>
                  </a:lnTo>
                  <a:lnTo>
                    <a:pt x="40" y="2"/>
                  </a:lnTo>
                  <a:lnTo>
                    <a:pt x="40" y="2"/>
                  </a:lnTo>
                  <a:lnTo>
                    <a:pt x="36" y="0"/>
                  </a:lnTo>
                  <a:lnTo>
                    <a:pt x="36" y="0"/>
                  </a:lnTo>
                  <a:lnTo>
                    <a:pt x="32" y="0"/>
                  </a:lnTo>
                  <a:lnTo>
                    <a:pt x="32" y="0"/>
                  </a:lnTo>
                  <a:lnTo>
                    <a:pt x="26" y="0"/>
                  </a:lnTo>
                  <a:lnTo>
                    <a:pt x="26" y="0"/>
                  </a:lnTo>
                  <a:lnTo>
                    <a:pt x="24" y="2"/>
                  </a:lnTo>
                  <a:lnTo>
                    <a:pt x="24" y="2"/>
                  </a:lnTo>
                  <a:lnTo>
                    <a:pt x="22" y="2"/>
                  </a:lnTo>
                  <a:lnTo>
                    <a:pt x="22" y="2"/>
                  </a:lnTo>
                  <a:lnTo>
                    <a:pt x="22" y="4"/>
                  </a:lnTo>
                  <a:lnTo>
                    <a:pt x="0" y="66"/>
                  </a:lnTo>
                  <a:lnTo>
                    <a:pt x="0" y="66"/>
                  </a:lnTo>
                  <a:lnTo>
                    <a:pt x="0" y="70"/>
                  </a:lnTo>
                  <a:lnTo>
                    <a:pt x="0" y="70"/>
                  </a:lnTo>
                  <a:lnTo>
                    <a:pt x="0" y="72"/>
                  </a:lnTo>
                  <a:lnTo>
                    <a:pt x="0" y="72"/>
                  </a:lnTo>
                  <a:lnTo>
                    <a:pt x="2" y="72"/>
                  </a:lnTo>
                  <a:lnTo>
                    <a:pt x="2" y="72"/>
                  </a:lnTo>
                  <a:lnTo>
                    <a:pt x="6" y="72"/>
                  </a:lnTo>
                  <a:lnTo>
                    <a:pt x="6" y="72"/>
                  </a:lnTo>
                  <a:lnTo>
                    <a:pt x="10" y="72"/>
                  </a:lnTo>
                  <a:lnTo>
                    <a:pt x="10" y="72"/>
                  </a:lnTo>
                  <a:lnTo>
                    <a:pt x="12" y="72"/>
                  </a:lnTo>
                  <a:lnTo>
                    <a:pt x="12" y="72"/>
                  </a:lnTo>
                  <a:lnTo>
                    <a:pt x="12" y="70"/>
                  </a:lnTo>
                  <a:lnTo>
                    <a:pt x="12" y="70"/>
                  </a:lnTo>
                  <a:lnTo>
                    <a:pt x="14" y="70"/>
                  </a:lnTo>
                  <a:lnTo>
                    <a:pt x="18" y="56"/>
                  </a:lnTo>
                  <a:lnTo>
                    <a:pt x="44" y="56"/>
                  </a:lnTo>
                  <a:lnTo>
                    <a:pt x="50" y="70"/>
                  </a:lnTo>
                  <a:lnTo>
                    <a:pt x="50" y="70"/>
                  </a:lnTo>
                  <a:lnTo>
                    <a:pt x="50" y="70"/>
                  </a:lnTo>
                  <a:lnTo>
                    <a:pt x="50" y="70"/>
                  </a:lnTo>
                  <a:lnTo>
                    <a:pt x="52" y="72"/>
                  </a:lnTo>
                  <a:lnTo>
                    <a:pt x="52" y="72"/>
                  </a:lnTo>
                  <a:lnTo>
                    <a:pt x="54" y="72"/>
                  </a:lnTo>
                  <a:lnTo>
                    <a:pt x="54" y="72"/>
                  </a:lnTo>
                  <a:lnTo>
                    <a:pt x="58" y="72"/>
                  </a:lnTo>
                  <a:lnTo>
                    <a:pt x="58" y="72"/>
                  </a:lnTo>
                  <a:lnTo>
                    <a:pt x="62" y="72"/>
                  </a:lnTo>
                  <a:lnTo>
                    <a:pt x="62" y="72"/>
                  </a:lnTo>
                  <a:lnTo>
                    <a:pt x="64" y="72"/>
                  </a:lnTo>
                  <a:lnTo>
                    <a:pt x="64" y="72"/>
                  </a:lnTo>
                  <a:lnTo>
                    <a:pt x="64" y="70"/>
                  </a:lnTo>
                  <a:lnTo>
                    <a:pt x="64" y="70"/>
                  </a:lnTo>
                  <a:lnTo>
                    <a:pt x="64" y="66"/>
                  </a:lnTo>
                  <a:lnTo>
                    <a:pt x="42" y="4"/>
                  </a:lnTo>
                  <a:lnTo>
                    <a:pt x="42" y="4"/>
                  </a:lnTo>
                  <a:close/>
                  <a:moveTo>
                    <a:pt x="42" y="44"/>
                  </a:moveTo>
                  <a:lnTo>
                    <a:pt x="22" y="44"/>
                  </a:lnTo>
                  <a:lnTo>
                    <a:pt x="32" y="14"/>
                  </a:lnTo>
                  <a:lnTo>
                    <a:pt x="32" y="14"/>
                  </a:lnTo>
                  <a:lnTo>
                    <a:pt x="42" y="44"/>
                  </a:lnTo>
                  <a:lnTo>
                    <a:pt x="42"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90" name="Freeform 13"/>
            <p:cNvSpPr>
              <a:spLocks/>
            </p:cNvSpPr>
            <p:nvPr/>
          </p:nvSpPr>
          <p:spPr bwMode="auto">
            <a:xfrm>
              <a:off x="3671888" y="6307138"/>
              <a:ext cx="60325" cy="111125"/>
            </a:xfrm>
            <a:custGeom>
              <a:avLst/>
              <a:gdLst>
                <a:gd name="T0" fmla="*/ 38 w 38"/>
                <a:gd name="T1" fmla="*/ 62 h 70"/>
                <a:gd name="T2" fmla="*/ 38 w 38"/>
                <a:gd name="T3" fmla="*/ 62 h 70"/>
                <a:gd name="T4" fmla="*/ 38 w 38"/>
                <a:gd name="T5" fmla="*/ 60 h 70"/>
                <a:gd name="T6" fmla="*/ 38 w 38"/>
                <a:gd name="T7" fmla="*/ 60 h 70"/>
                <a:gd name="T8" fmla="*/ 38 w 38"/>
                <a:gd name="T9" fmla="*/ 58 h 70"/>
                <a:gd name="T10" fmla="*/ 38 w 38"/>
                <a:gd name="T11" fmla="*/ 58 h 70"/>
                <a:gd name="T12" fmla="*/ 36 w 38"/>
                <a:gd name="T13" fmla="*/ 58 h 70"/>
                <a:gd name="T14" fmla="*/ 14 w 38"/>
                <a:gd name="T15" fmla="*/ 58 h 70"/>
                <a:gd name="T16" fmla="*/ 14 w 38"/>
                <a:gd name="T17" fmla="*/ 2 h 70"/>
                <a:gd name="T18" fmla="*/ 14 w 38"/>
                <a:gd name="T19" fmla="*/ 2 h 70"/>
                <a:gd name="T20" fmla="*/ 14 w 38"/>
                <a:gd name="T21" fmla="*/ 0 h 70"/>
                <a:gd name="T22" fmla="*/ 14 w 38"/>
                <a:gd name="T23" fmla="*/ 0 h 70"/>
                <a:gd name="T24" fmla="*/ 12 w 38"/>
                <a:gd name="T25" fmla="*/ 0 h 70"/>
                <a:gd name="T26" fmla="*/ 12 w 38"/>
                <a:gd name="T27" fmla="*/ 0 h 70"/>
                <a:gd name="T28" fmla="*/ 10 w 38"/>
                <a:gd name="T29" fmla="*/ 0 h 70"/>
                <a:gd name="T30" fmla="*/ 10 w 38"/>
                <a:gd name="T31" fmla="*/ 0 h 70"/>
                <a:gd name="T32" fmla="*/ 6 w 38"/>
                <a:gd name="T33" fmla="*/ 0 h 70"/>
                <a:gd name="T34" fmla="*/ 6 w 38"/>
                <a:gd name="T35" fmla="*/ 0 h 70"/>
                <a:gd name="T36" fmla="*/ 4 w 38"/>
                <a:gd name="T37" fmla="*/ 0 h 70"/>
                <a:gd name="T38" fmla="*/ 4 w 38"/>
                <a:gd name="T39" fmla="*/ 0 h 70"/>
                <a:gd name="T40" fmla="*/ 2 w 38"/>
                <a:gd name="T41" fmla="*/ 0 h 70"/>
                <a:gd name="T42" fmla="*/ 2 w 38"/>
                <a:gd name="T43" fmla="*/ 0 h 70"/>
                <a:gd name="T44" fmla="*/ 0 w 38"/>
                <a:gd name="T45" fmla="*/ 0 h 70"/>
                <a:gd name="T46" fmla="*/ 0 w 38"/>
                <a:gd name="T47" fmla="*/ 0 h 70"/>
                <a:gd name="T48" fmla="*/ 0 w 38"/>
                <a:gd name="T49" fmla="*/ 2 h 70"/>
                <a:gd name="T50" fmla="*/ 0 w 38"/>
                <a:gd name="T51" fmla="*/ 66 h 70"/>
                <a:gd name="T52" fmla="*/ 0 w 38"/>
                <a:gd name="T53" fmla="*/ 66 h 70"/>
                <a:gd name="T54" fmla="*/ 0 w 38"/>
                <a:gd name="T55" fmla="*/ 70 h 70"/>
                <a:gd name="T56" fmla="*/ 0 w 38"/>
                <a:gd name="T57" fmla="*/ 70 h 70"/>
                <a:gd name="T58" fmla="*/ 4 w 38"/>
                <a:gd name="T59" fmla="*/ 70 h 70"/>
                <a:gd name="T60" fmla="*/ 36 w 38"/>
                <a:gd name="T61" fmla="*/ 70 h 70"/>
                <a:gd name="T62" fmla="*/ 36 w 38"/>
                <a:gd name="T63" fmla="*/ 70 h 70"/>
                <a:gd name="T64" fmla="*/ 38 w 38"/>
                <a:gd name="T65" fmla="*/ 70 h 70"/>
                <a:gd name="T66" fmla="*/ 38 w 38"/>
                <a:gd name="T67" fmla="*/ 70 h 70"/>
                <a:gd name="T68" fmla="*/ 38 w 38"/>
                <a:gd name="T69" fmla="*/ 68 h 70"/>
                <a:gd name="T70" fmla="*/ 38 w 38"/>
                <a:gd name="T71" fmla="*/ 68 h 70"/>
                <a:gd name="T72" fmla="*/ 38 w 38"/>
                <a:gd name="T73" fmla="*/ 68 h 70"/>
                <a:gd name="T74" fmla="*/ 38 w 38"/>
                <a:gd name="T75" fmla="*/ 68 h 70"/>
                <a:gd name="T76" fmla="*/ 38 w 38"/>
                <a:gd name="T77" fmla="*/ 64 h 70"/>
                <a:gd name="T78" fmla="*/ 38 w 38"/>
                <a:gd name="T79" fmla="*/ 64 h 70"/>
                <a:gd name="T80" fmla="*/ 38 w 38"/>
                <a:gd name="T81" fmla="*/ 62 h 70"/>
                <a:gd name="T82" fmla="*/ 38 w 38"/>
                <a:gd name="T83"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70">
                  <a:moveTo>
                    <a:pt x="38" y="62"/>
                  </a:moveTo>
                  <a:lnTo>
                    <a:pt x="38" y="62"/>
                  </a:lnTo>
                  <a:lnTo>
                    <a:pt x="38" y="60"/>
                  </a:lnTo>
                  <a:lnTo>
                    <a:pt x="38" y="60"/>
                  </a:lnTo>
                  <a:lnTo>
                    <a:pt x="38" y="58"/>
                  </a:lnTo>
                  <a:lnTo>
                    <a:pt x="38" y="58"/>
                  </a:lnTo>
                  <a:lnTo>
                    <a:pt x="36" y="58"/>
                  </a:lnTo>
                  <a:lnTo>
                    <a:pt x="14" y="58"/>
                  </a:lnTo>
                  <a:lnTo>
                    <a:pt x="14" y="2"/>
                  </a:lnTo>
                  <a:lnTo>
                    <a:pt x="14" y="2"/>
                  </a:lnTo>
                  <a:lnTo>
                    <a:pt x="14" y="0"/>
                  </a:lnTo>
                  <a:lnTo>
                    <a:pt x="14" y="0"/>
                  </a:lnTo>
                  <a:lnTo>
                    <a:pt x="12" y="0"/>
                  </a:lnTo>
                  <a:lnTo>
                    <a:pt x="12" y="0"/>
                  </a:lnTo>
                  <a:lnTo>
                    <a:pt x="10" y="0"/>
                  </a:lnTo>
                  <a:lnTo>
                    <a:pt x="10" y="0"/>
                  </a:lnTo>
                  <a:lnTo>
                    <a:pt x="6" y="0"/>
                  </a:lnTo>
                  <a:lnTo>
                    <a:pt x="6" y="0"/>
                  </a:lnTo>
                  <a:lnTo>
                    <a:pt x="4" y="0"/>
                  </a:lnTo>
                  <a:lnTo>
                    <a:pt x="4" y="0"/>
                  </a:lnTo>
                  <a:lnTo>
                    <a:pt x="2" y="0"/>
                  </a:lnTo>
                  <a:lnTo>
                    <a:pt x="2" y="0"/>
                  </a:lnTo>
                  <a:lnTo>
                    <a:pt x="0" y="0"/>
                  </a:lnTo>
                  <a:lnTo>
                    <a:pt x="0" y="0"/>
                  </a:lnTo>
                  <a:lnTo>
                    <a:pt x="0" y="2"/>
                  </a:lnTo>
                  <a:lnTo>
                    <a:pt x="0" y="66"/>
                  </a:lnTo>
                  <a:lnTo>
                    <a:pt x="0" y="66"/>
                  </a:lnTo>
                  <a:lnTo>
                    <a:pt x="0" y="70"/>
                  </a:lnTo>
                  <a:lnTo>
                    <a:pt x="0" y="70"/>
                  </a:lnTo>
                  <a:lnTo>
                    <a:pt x="4" y="70"/>
                  </a:lnTo>
                  <a:lnTo>
                    <a:pt x="36" y="70"/>
                  </a:lnTo>
                  <a:lnTo>
                    <a:pt x="36" y="70"/>
                  </a:lnTo>
                  <a:lnTo>
                    <a:pt x="38" y="70"/>
                  </a:lnTo>
                  <a:lnTo>
                    <a:pt x="38" y="70"/>
                  </a:lnTo>
                  <a:lnTo>
                    <a:pt x="38" y="68"/>
                  </a:lnTo>
                  <a:lnTo>
                    <a:pt x="38" y="68"/>
                  </a:lnTo>
                  <a:lnTo>
                    <a:pt x="38" y="68"/>
                  </a:lnTo>
                  <a:lnTo>
                    <a:pt x="38" y="68"/>
                  </a:lnTo>
                  <a:lnTo>
                    <a:pt x="38" y="64"/>
                  </a:lnTo>
                  <a:lnTo>
                    <a:pt x="38" y="64"/>
                  </a:lnTo>
                  <a:lnTo>
                    <a:pt x="38" y="62"/>
                  </a:lnTo>
                  <a:lnTo>
                    <a:pt x="38" y="6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91" name="Freeform 14"/>
            <p:cNvSpPr>
              <a:spLocks noEditPoints="1"/>
            </p:cNvSpPr>
            <p:nvPr/>
          </p:nvSpPr>
          <p:spPr bwMode="auto">
            <a:xfrm>
              <a:off x="3738563" y="6307138"/>
              <a:ext cx="101600" cy="111125"/>
            </a:xfrm>
            <a:custGeom>
              <a:avLst/>
              <a:gdLst>
                <a:gd name="T0" fmla="*/ 42 w 64"/>
                <a:gd name="T1" fmla="*/ 2 h 70"/>
                <a:gd name="T2" fmla="*/ 42 w 64"/>
                <a:gd name="T3" fmla="*/ 2 h 70"/>
                <a:gd name="T4" fmla="*/ 40 w 64"/>
                <a:gd name="T5" fmla="*/ 0 h 70"/>
                <a:gd name="T6" fmla="*/ 40 w 64"/>
                <a:gd name="T7" fmla="*/ 0 h 70"/>
                <a:gd name="T8" fmla="*/ 40 w 64"/>
                <a:gd name="T9" fmla="*/ 0 h 70"/>
                <a:gd name="T10" fmla="*/ 40 w 64"/>
                <a:gd name="T11" fmla="*/ 0 h 70"/>
                <a:gd name="T12" fmla="*/ 36 w 64"/>
                <a:gd name="T13" fmla="*/ 0 h 70"/>
                <a:gd name="T14" fmla="*/ 36 w 64"/>
                <a:gd name="T15" fmla="*/ 0 h 70"/>
                <a:gd name="T16" fmla="*/ 32 w 64"/>
                <a:gd name="T17" fmla="*/ 0 h 70"/>
                <a:gd name="T18" fmla="*/ 32 w 64"/>
                <a:gd name="T19" fmla="*/ 0 h 70"/>
                <a:gd name="T20" fmla="*/ 26 w 64"/>
                <a:gd name="T21" fmla="*/ 0 h 70"/>
                <a:gd name="T22" fmla="*/ 26 w 64"/>
                <a:gd name="T23" fmla="*/ 0 h 70"/>
                <a:gd name="T24" fmla="*/ 24 w 64"/>
                <a:gd name="T25" fmla="*/ 0 h 70"/>
                <a:gd name="T26" fmla="*/ 24 w 64"/>
                <a:gd name="T27" fmla="*/ 0 h 70"/>
                <a:gd name="T28" fmla="*/ 22 w 64"/>
                <a:gd name="T29" fmla="*/ 0 h 70"/>
                <a:gd name="T30" fmla="*/ 22 w 64"/>
                <a:gd name="T31" fmla="*/ 0 h 70"/>
                <a:gd name="T32" fmla="*/ 22 w 64"/>
                <a:gd name="T33" fmla="*/ 2 h 70"/>
                <a:gd name="T34" fmla="*/ 0 w 64"/>
                <a:gd name="T35" fmla="*/ 64 h 70"/>
                <a:gd name="T36" fmla="*/ 0 w 64"/>
                <a:gd name="T37" fmla="*/ 64 h 70"/>
                <a:gd name="T38" fmla="*/ 0 w 64"/>
                <a:gd name="T39" fmla="*/ 68 h 70"/>
                <a:gd name="T40" fmla="*/ 0 w 64"/>
                <a:gd name="T41" fmla="*/ 68 h 70"/>
                <a:gd name="T42" fmla="*/ 0 w 64"/>
                <a:gd name="T43" fmla="*/ 70 h 70"/>
                <a:gd name="T44" fmla="*/ 0 w 64"/>
                <a:gd name="T45" fmla="*/ 70 h 70"/>
                <a:gd name="T46" fmla="*/ 2 w 64"/>
                <a:gd name="T47" fmla="*/ 70 h 70"/>
                <a:gd name="T48" fmla="*/ 2 w 64"/>
                <a:gd name="T49" fmla="*/ 70 h 70"/>
                <a:gd name="T50" fmla="*/ 6 w 64"/>
                <a:gd name="T51" fmla="*/ 70 h 70"/>
                <a:gd name="T52" fmla="*/ 6 w 64"/>
                <a:gd name="T53" fmla="*/ 70 h 70"/>
                <a:gd name="T54" fmla="*/ 10 w 64"/>
                <a:gd name="T55" fmla="*/ 70 h 70"/>
                <a:gd name="T56" fmla="*/ 10 w 64"/>
                <a:gd name="T57" fmla="*/ 70 h 70"/>
                <a:gd name="T58" fmla="*/ 12 w 64"/>
                <a:gd name="T59" fmla="*/ 70 h 70"/>
                <a:gd name="T60" fmla="*/ 12 w 64"/>
                <a:gd name="T61" fmla="*/ 70 h 70"/>
                <a:gd name="T62" fmla="*/ 12 w 64"/>
                <a:gd name="T63" fmla="*/ 70 h 70"/>
                <a:gd name="T64" fmla="*/ 12 w 64"/>
                <a:gd name="T65" fmla="*/ 70 h 70"/>
                <a:gd name="T66" fmla="*/ 14 w 64"/>
                <a:gd name="T67" fmla="*/ 68 h 70"/>
                <a:gd name="T68" fmla="*/ 18 w 64"/>
                <a:gd name="T69" fmla="*/ 54 h 70"/>
                <a:gd name="T70" fmla="*/ 44 w 64"/>
                <a:gd name="T71" fmla="*/ 54 h 70"/>
                <a:gd name="T72" fmla="*/ 50 w 64"/>
                <a:gd name="T73" fmla="*/ 68 h 70"/>
                <a:gd name="T74" fmla="*/ 50 w 64"/>
                <a:gd name="T75" fmla="*/ 68 h 70"/>
                <a:gd name="T76" fmla="*/ 50 w 64"/>
                <a:gd name="T77" fmla="*/ 70 h 70"/>
                <a:gd name="T78" fmla="*/ 50 w 64"/>
                <a:gd name="T79" fmla="*/ 70 h 70"/>
                <a:gd name="T80" fmla="*/ 50 w 64"/>
                <a:gd name="T81" fmla="*/ 70 h 70"/>
                <a:gd name="T82" fmla="*/ 50 w 64"/>
                <a:gd name="T83" fmla="*/ 70 h 70"/>
                <a:gd name="T84" fmla="*/ 54 w 64"/>
                <a:gd name="T85" fmla="*/ 70 h 70"/>
                <a:gd name="T86" fmla="*/ 54 w 64"/>
                <a:gd name="T87" fmla="*/ 70 h 70"/>
                <a:gd name="T88" fmla="*/ 58 w 64"/>
                <a:gd name="T89" fmla="*/ 70 h 70"/>
                <a:gd name="T90" fmla="*/ 58 w 64"/>
                <a:gd name="T91" fmla="*/ 70 h 70"/>
                <a:gd name="T92" fmla="*/ 62 w 64"/>
                <a:gd name="T93" fmla="*/ 70 h 70"/>
                <a:gd name="T94" fmla="*/ 62 w 64"/>
                <a:gd name="T95" fmla="*/ 70 h 70"/>
                <a:gd name="T96" fmla="*/ 64 w 64"/>
                <a:gd name="T97" fmla="*/ 70 h 70"/>
                <a:gd name="T98" fmla="*/ 64 w 64"/>
                <a:gd name="T99" fmla="*/ 70 h 70"/>
                <a:gd name="T100" fmla="*/ 64 w 64"/>
                <a:gd name="T101" fmla="*/ 68 h 70"/>
                <a:gd name="T102" fmla="*/ 64 w 64"/>
                <a:gd name="T103" fmla="*/ 68 h 70"/>
                <a:gd name="T104" fmla="*/ 64 w 64"/>
                <a:gd name="T105" fmla="*/ 66 h 70"/>
                <a:gd name="T106" fmla="*/ 42 w 64"/>
                <a:gd name="T107" fmla="*/ 2 h 70"/>
                <a:gd name="T108" fmla="*/ 42 w 64"/>
                <a:gd name="T109" fmla="*/ 2 h 70"/>
                <a:gd name="T110" fmla="*/ 42 w 64"/>
                <a:gd name="T111" fmla="*/ 44 h 70"/>
                <a:gd name="T112" fmla="*/ 22 w 64"/>
                <a:gd name="T113" fmla="*/ 44 h 70"/>
                <a:gd name="T114" fmla="*/ 32 w 64"/>
                <a:gd name="T115" fmla="*/ 14 h 70"/>
                <a:gd name="T116" fmla="*/ 32 w 64"/>
                <a:gd name="T117" fmla="*/ 14 h 70"/>
                <a:gd name="T118" fmla="*/ 42 w 64"/>
                <a:gd name="T119" fmla="*/ 44 h 70"/>
                <a:gd name="T120" fmla="*/ 42 w 64"/>
                <a:gd name="T121"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0">
                  <a:moveTo>
                    <a:pt x="42" y="2"/>
                  </a:moveTo>
                  <a:lnTo>
                    <a:pt x="42" y="2"/>
                  </a:lnTo>
                  <a:lnTo>
                    <a:pt x="40" y="0"/>
                  </a:lnTo>
                  <a:lnTo>
                    <a:pt x="40" y="0"/>
                  </a:lnTo>
                  <a:lnTo>
                    <a:pt x="40" y="0"/>
                  </a:lnTo>
                  <a:lnTo>
                    <a:pt x="40" y="0"/>
                  </a:lnTo>
                  <a:lnTo>
                    <a:pt x="36" y="0"/>
                  </a:lnTo>
                  <a:lnTo>
                    <a:pt x="36" y="0"/>
                  </a:lnTo>
                  <a:lnTo>
                    <a:pt x="32" y="0"/>
                  </a:lnTo>
                  <a:lnTo>
                    <a:pt x="32" y="0"/>
                  </a:lnTo>
                  <a:lnTo>
                    <a:pt x="26" y="0"/>
                  </a:lnTo>
                  <a:lnTo>
                    <a:pt x="26" y="0"/>
                  </a:lnTo>
                  <a:lnTo>
                    <a:pt x="24" y="0"/>
                  </a:lnTo>
                  <a:lnTo>
                    <a:pt x="24" y="0"/>
                  </a:lnTo>
                  <a:lnTo>
                    <a:pt x="22" y="0"/>
                  </a:lnTo>
                  <a:lnTo>
                    <a:pt x="22" y="0"/>
                  </a:lnTo>
                  <a:lnTo>
                    <a:pt x="22" y="2"/>
                  </a:lnTo>
                  <a:lnTo>
                    <a:pt x="0" y="64"/>
                  </a:lnTo>
                  <a:lnTo>
                    <a:pt x="0" y="64"/>
                  </a:lnTo>
                  <a:lnTo>
                    <a:pt x="0" y="68"/>
                  </a:lnTo>
                  <a:lnTo>
                    <a:pt x="0" y="68"/>
                  </a:lnTo>
                  <a:lnTo>
                    <a:pt x="0" y="70"/>
                  </a:lnTo>
                  <a:lnTo>
                    <a:pt x="0" y="70"/>
                  </a:lnTo>
                  <a:lnTo>
                    <a:pt x="2" y="70"/>
                  </a:lnTo>
                  <a:lnTo>
                    <a:pt x="2" y="70"/>
                  </a:lnTo>
                  <a:lnTo>
                    <a:pt x="6" y="70"/>
                  </a:lnTo>
                  <a:lnTo>
                    <a:pt x="6" y="70"/>
                  </a:lnTo>
                  <a:lnTo>
                    <a:pt x="10" y="70"/>
                  </a:lnTo>
                  <a:lnTo>
                    <a:pt x="10" y="70"/>
                  </a:lnTo>
                  <a:lnTo>
                    <a:pt x="12" y="70"/>
                  </a:lnTo>
                  <a:lnTo>
                    <a:pt x="12" y="70"/>
                  </a:lnTo>
                  <a:lnTo>
                    <a:pt x="12" y="70"/>
                  </a:lnTo>
                  <a:lnTo>
                    <a:pt x="12" y="70"/>
                  </a:lnTo>
                  <a:lnTo>
                    <a:pt x="14" y="68"/>
                  </a:lnTo>
                  <a:lnTo>
                    <a:pt x="18" y="54"/>
                  </a:lnTo>
                  <a:lnTo>
                    <a:pt x="44" y="54"/>
                  </a:lnTo>
                  <a:lnTo>
                    <a:pt x="50" y="68"/>
                  </a:lnTo>
                  <a:lnTo>
                    <a:pt x="50" y="68"/>
                  </a:lnTo>
                  <a:lnTo>
                    <a:pt x="50" y="70"/>
                  </a:lnTo>
                  <a:lnTo>
                    <a:pt x="50" y="70"/>
                  </a:lnTo>
                  <a:lnTo>
                    <a:pt x="50" y="70"/>
                  </a:lnTo>
                  <a:lnTo>
                    <a:pt x="50" y="70"/>
                  </a:lnTo>
                  <a:lnTo>
                    <a:pt x="54" y="70"/>
                  </a:lnTo>
                  <a:lnTo>
                    <a:pt x="54" y="70"/>
                  </a:lnTo>
                  <a:lnTo>
                    <a:pt x="58" y="70"/>
                  </a:lnTo>
                  <a:lnTo>
                    <a:pt x="58" y="70"/>
                  </a:lnTo>
                  <a:lnTo>
                    <a:pt x="62" y="70"/>
                  </a:lnTo>
                  <a:lnTo>
                    <a:pt x="62" y="70"/>
                  </a:lnTo>
                  <a:lnTo>
                    <a:pt x="64" y="70"/>
                  </a:lnTo>
                  <a:lnTo>
                    <a:pt x="64" y="70"/>
                  </a:lnTo>
                  <a:lnTo>
                    <a:pt x="64" y="68"/>
                  </a:lnTo>
                  <a:lnTo>
                    <a:pt x="64" y="68"/>
                  </a:lnTo>
                  <a:lnTo>
                    <a:pt x="64" y="66"/>
                  </a:lnTo>
                  <a:lnTo>
                    <a:pt x="42" y="2"/>
                  </a:lnTo>
                  <a:lnTo>
                    <a:pt x="42" y="2"/>
                  </a:lnTo>
                  <a:close/>
                  <a:moveTo>
                    <a:pt x="42" y="44"/>
                  </a:moveTo>
                  <a:lnTo>
                    <a:pt x="22" y="44"/>
                  </a:lnTo>
                  <a:lnTo>
                    <a:pt x="32" y="14"/>
                  </a:lnTo>
                  <a:lnTo>
                    <a:pt x="32" y="14"/>
                  </a:lnTo>
                  <a:lnTo>
                    <a:pt x="42" y="44"/>
                  </a:lnTo>
                  <a:lnTo>
                    <a:pt x="42"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92" name="Freeform 15"/>
            <p:cNvSpPr>
              <a:spLocks noEditPoints="1"/>
            </p:cNvSpPr>
            <p:nvPr/>
          </p:nvSpPr>
          <p:spPr bwMode="auto">
            <a:xfrm>
              <a:off x="3608388" y="5672138"/>
              <a:ext cx="101600" cy="111125"/>
            </a:xfrm>
            <a:custGeom>
              <a:avLst/>
              <a:gdLst>
                <a:gd name="T0" fmla="*/ 42 w 64"/>
                <a:gd name="T1" fmla="*/ 2 h 70"/>
                <a:gd name="T2" fmla="*/ 42 w 64"/>
                <a:gd name="T3" fmla="*/ 2 h 70"/>
                <a:gd name="T4" fmla="*/ 42 w 64"/>
                <a:gd name="T5" fmla="*/ 0 h 70"/>
                <a:gd name="T6" fmla="*/ 42 w 64"/>
                <a:gd name="T7" fmla="*/ 0 h 70"/>
                <a:gd name="T8" fmla="*/ 40 w 64"/>
                <a:gd name="T9" fmla="*/ 0 h 70"/>
                <a:gd name="T10" fmla="*/ 40 w 64"/>
                <a:gd name="T11" fmla="*/ 0 h 70"/>
                <a:gd name="T12" fmla="*/ 36 w 64"/>
                <a:gd name="T13" fmla="*/ 0 h 70"/>
                <a:gd name="T14" fmla="*/ 36 w 64"/>
                <a:gd name="T15" fmla="*/ 0 h 70"/>
                <a:gd name="T16" fmla="*/ 32 w 64"/>
                <a:gd name="T17" fmla="*/ 0 h 70"/>
                <a:gd name="T18" fmla="*/ 32 w 64"/>
                <a:gd name="T19" fmla="*/ 0 h 70"/>
                <a:gd name="T20" fmla="*/ 28 w 64"/>
                <a:gd name="T21" fmla="*/ 0 h 70"/>
                <a:gd name="T22" fmla="*/ 28 w 64"/>
                <a:gd name="T23" fmla="*/ 0 h 70"/>
                <a:gd name="T24" fmla="*/ 24 w 64"/>
                <a:gd name="T25" fmla="*/ 0 h 70"/>
                <a:gd name="T26" fmla="*/ 24 w 64"/>
                <a:gd name="T27" fmla="*/ 0 h 70"/>
                <a:gd name="T28" fmla="*/ 24 w 64"/>
                <a:gd name="T29" fmla="*/ 0 h 70"/>
                <a:gd name="T30" fmla="*/ 24 w 64"/>
                <a:gd name="T31" fmla="*/ 0 h 70"/>
                <a:gd name="T32" fmla="*/ 22 w 64"/>
                <a:gd name="T33" fmla="*/ 2 h 70"/>
                <a:gd name="T34" fmla="*/ 0 w 64"/>
                <a:gd name="T35" fmla="*/ 66 h 70"/>
                <a:gd name="T36" fmla="*/ 0 w 64"/>
                <a:gd name="T37" fmla="*/ 66 h 70"/>
                <a:gd name="T38" fmla="*/ 0 w 64"/>
                <a:gd name="T39" fmla="*/ 68 h 70"/>
                <a:gd name="T40" fmla="*/ 0 w 64"/>
                <a:gd name="T41" fmla="*/ 68 h 70"/>
                <a:gd name="T42" fmla="*/ 0 w 64"/>
                <a:gd name="T43" fmla="*/ 70 h 70"/>
                <a:gd name="T44" fmla="*/ 0 w 64"/>
                <a:gd name="T45" fmla="*/ 70 h 70"/>
                <a:gd name="T46" fmla="*/ 2 w 64"/>
                <a:gd name="T47" fmla="*/ 70 h 70"/>
                <a:gd name="T48" fmla="*/ 2 w 64"/>
                <a:gd name="T49" fmla="*/ 70 h 70"/>
                <a:gd name="T50" fmla="*/ 6 w 64"/>
                <a:gd name="T51" fmla="*/ 70 h 70"/>
                <a:gd name="T52" fmla="*/ 6 w 64"/>
                <a:gd name="T53" fmla="*/ 70 h 70"/>
                <a:gd name="T54" fmla="*/ 10 w 64"/>
                <a:gd name="T55" fmla="*/ 70 h 70"/>
                <a:gd name="T56" fmla="*/ 10 w 64"/>
                <a:gd name="T57" fmla="*/ 70 h 70"/>
                <a:gd name="T58" fmla="*/ 12 w 64"/>
                <a:gd name="T59" fmla="*/ 70 h 70"/>
                <a:gd name="T60" fmla="*/ 12 w 64"/>
                <a:gd name="T61" fmla="*/ 70 h 70"/>
                <a:gd name="T62" fmla="*/ 14 w 64"/>
                <a:gd name="T63" fmla="*/ 70 h 70"/>
                <a:gd name="T64" fmla="*/ 14 w 64"/>
                <a:gd name="T65" fmla="*/ 70 h 70"/>
                <a:gd name="T66" fmla="*/ 14 w 64"/>
                <a:gd name="T67" fmla="*/ 68 h 70"/>
                <a:gd name="T68" fmla="*/ 18 w 64"/>
                <a:gd name="T69" fmla="*/ 54 h 70"/>
                <a:gd name="T70" fmla="*/ 44 w 64"/>
                <a:gd name="T71" fmla="*/ 54 h 70"/>
                <a:gd name="T72" fmla="*/ 50 w 64"/>
                <a:gd name="T73" fmla="*/ 68 h 70"/>
                <a:gd name="T74" fmla="*/ 50 w 64"/>
                <a:gd name="T75" fmla="*/ 68 h 70"/>
                <a:gd name="T76" fmla="*/ 50 w 64"/>
                <a:gd name="T77" fmla="*/ 70 h 70"/>
                <a:gd name="T78" fmla="*/ 50 w 64"/>
                <a:gd name="T79" fmla="*/ 70 h 70"/>
                <a:gd name="T80" fmla="*/ 52 w 64"/>
                <a:gd name="T81" fmla="*/ 70 h 70"/>
                <a:gd name="T82" fmla="*/ 52 w 64"/>
                <a:gd name="T83" fmla="*/ 70 h 70"/>
                <a:gd name="T84" fmla="*/ 54 w 64"/>
                <a:gd name="T85" fmla="*/ 70 h 70"/>
                <a:gd name="T86" fmla="*/ 54 w 64"/>
                <a:gd name="T87" fmla="*/ 70 h 70"/>
                <a:gd name="T88" fmla="*/ 58 w 64"/>
                <a:gd name="T89" fmla="*/ 70 h 70"/>
                <a:gd name="T90" fmla="*/ 58 w 64"/>
                <a:gd name="T91" fmla="*/ 70 h 70"/>
                <a:gd name="T92" fmla="*/ 62 w 64"/>
                <a:gd name="T93" fmla="*/ 70 h 70"/>
                <a:gd name="T94" fmla="*/ 62 w 64"/>
                <a:gd name="T95" fmla="*/ 70 h 70"/>
                <a:gd name="T96" fmla="*/ 64 w 64"/>
                <a:gd name="T97" fmla="*/ 70 h 70"/>
                <a:gd name="T98" fmla="*/ 64 w 64"/>
                <a:gd name="T99" fmla="*/ 70 h 70"/>
                <a:gd name="T100" fmla="*/ 64 w 64"/>
                <a:gd name="T101" fmla="*/ 68 h 70"/>
                <a:gd name="T102" fmla="*/ 64 w 64"/>
                <a:gd name="T103" fmla="*/ 68 h 70"/>
                <a:gd name="T104" fmla="*/ 64 w 64"/>
                <a:gd name="T105" fmla="*/ 66 h 70"/>
                <a:gd name="T106" fmla="*/ 42 w 64"/>
                <a:gd name="T107" fmla="*/ 2 h 70"/>
                <a:gd name="T108" fmla="*/ 42 w 64"/>
                <a:gd name="T109" fmla="*/ 2 h 70"/>
                <a:gd name="T110" fmla="*/ 42 w 64"/>
                <a:gd name="T111" fmla="*/ 44 h 70"/>
                <a:gd name="T112" fmla="*/ 22 w 64"/>
                <a:gd name="T113" fmla="*/ 44 h 70"/>
                <a:gd name="T114" fmla="*/ 32 w 64"/>
                <a:gd name="T115" fmla="*/ 14 h 70"/>
                <a:gd name="T116" fmla="*/ 32 w 64"/>
                <a:gd name="T117" fmla="*/ 14 h 70"/>
                <a:gd name="T118" fmla="*/ 42 w 64"/>
                <a:gd name="T119" fmla="*/ 44 h 70"/>
                <a:gd name="T120" fmla="*/ 42 w 64"/>
                <a:gd name="T121"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0">
                  <a:moveTo>
                    <a:pt x="42" y="2"/>
                  </a:moveTo>
                  <a:lnTo>
                    <a:pt x="42" y="2"/>
                  </a:lnTo>
                  <a:lnTo>
                    <a:pt x="42" y="0"/>
                  </a:lnTo>
                  <a:lnTo>
                    <a:pt x="42" y="0"/>
                  </a:lnTo>
                  <a:lnTo>
                    <a:pt x="40" y="0"/>
                  </a:lnTo>
                  <a:lnTo>
                    <a:pt x="40" y="0"/>
                  </a:lnTo>
                  <a:lnTo>
                    <a:pt x="36" y="0"/>
                  </a:lnTo>
                  <a:lnTo>
                    <a:pt x="36" y="0"/>
                  </a:lnTo>
                  <a:lnTo>
                    <a:pt x="32" y="0"/>
                  </a:lnTo>
                  <a:lnTo>
                    <a:pt x="32" y="0"/>
                  </a:lnTo>
                  <a:lnTo>
                    <a:pt x="28" y="0"/>
                  </a:lnTo>
                  <a:lnTo>
                    <a:pt x="28" y="0"/>
                  </a:lnTo>
                  <a:lnTo>
                    <a:pt x="24" y="0"/>
                  </a:lnTo>
                  <a:lnTo>
                    <a:pt x="24" y="0"/>
                  </a:lnTo>
                  <a:lnTo>
                    <a:pt x="24" y="0"/>
                  </a:lnTo>
                  <a:lnTo>
                    <a:pt x="24" y="0"/>
                  </a:lnTo>
                  <a:lnTo>
                    <a:pt x="22" y="2"/>
                  </a:lnTo>
                  <a:lnTo>
                    <a:pt x="0" y="66"/>
                  </a:lnTo>
                  <a:lnTo>
                    <a:pt x="0" y="66"/>
                  </a:lnTo>
                  <a:lnTo>
                    <a:pt x="0" y="68"/>
                  </a:lnTo>
                  <a:lnTo>
                    <a:pt x="0" y="68"/>
                  </a:lnTo>
                  <a:lnTo>
                    <a:pt x="0" y="70"/>
                  </a:lnTo>
                  <a:lnTo>
                    <a:pt x="0" y="70"/>
                  </a:lnTo>
                  <a:lnTo>
                    <a:pt x="2" y="70"/>
                  </a:lnTo>
                  <a:lnTo>
                    <a:pt x="2" y="70"/>
                  </a:lnTo>
                  <a:lnTo>
                    <a:pt x="6" y="70"/>
                  </a:lnTo>
                  <a:lnTo>
                    <a:pt x="6" y="70"/>
                  </a:lnTo>
                  <a:lnTo>
                    <a:pt x="10" y="70"/>
                  </a:lnTo>
                  <a:lnTo>
                    <a:pt x="10" y="70"/>
                  </a:lnTo>
                  <a:lnTo>
                    <a:pt x="12" y="70"/>
                  </a:lnTo>
                  <a:lnTo>
                    <a:pt x="12" y="70"/>
                  </a:lnTo>
                  <a:lnTo>
                    <a:pt x="14" y="70"/>
                  </a:lnTo>
                  <a:lnTo>
                    <a:pt x="14" y="70"/>
                  </a:lnTo>
                  <a:lnTo>
                    <a:pt x="14" y="68"/>
                  </a:lnTo>
                  <a:lnTo>
                    <a:pt x="18" y="54"/>
                  </a:lnTo>
                  <a:lnTo>
                    <a:pt x="44" y="54"/>
                  </a:lnTo>
                  <a:lnTo>
                    <a:pt x="50" y="68"/>
                  </a:lnTo>
                  <a:lnTo>
                    <a:pt x="50" y="68"/>
                  </a:lnTo>
                  <a:lnTo>
                    <a:pt x="50" y="70"/>
                  </a:lnTo>
                  <a:lnTo>
                    <a:pt x="50" y="70"/>
                  </a:lnTo>
                  <a:lnTo>
                    <a:pt x="52" y="70"/>
                  </a:lnTo>
                  <a:lnTo>
                    <a:pt x="52" y="70"/>
                  </a:lnTo>
                  <a:lnTo>
                    <a:pt x="54" y="70"/>
                  </a:lnTo>
                  <a:lnTo>
                    <a:pt x="54" y="70"/>
                  </a:lnTo>
                  <a:lnTo>
                    <a:pt x="58" y="70"/>
                  </a:lnTo>
                  <a:lnTo>
                    <a:pt x="58" y="70"/>
                  </a:lnTo>
                  <a:lnTo>
                    <a:pt x="62" y="70"/>
                  </a:lnTo>
                  <a:lnTo>
                    <a:pt x="62" y="70"/>
                  </a:lnTo>
                  <a:lnTo>
                    <a:pt x="64" y="70"/>
                  </a:lnTo>
                  <a:lnTo>
                    <a:pt x="64" y="70"/>
                  </a:lnTo>
                  <a:lnTo>
                    <a:pt x="64" y="68"/>
                  </a:lnTo>
                  <a:lnTo>
                    <a:pt x="64" y="68"/>
                  </a:lnTo>
                  <a:lnTo>
                    <a:pt x="64" y="66"/>
                  </a:lnTo>
                  <a:lnTo>
                    <a:pt x="42" y="2"/>
                  </a:lnTo>
                  <a:lnTo>
                    <a:pt x="42" y="2"/>
                  </a:lnTo>
                  <a:close/>
                  <a:moveTo>
                    <a:pt x="42" y="44"/>
                  </a:moveTo>
                  <a:lnTo>
                    <a:pt x="22" y="44"/>
                  </a:lnTo>
                  <a:lnTo>
                    <a:pt x="32" y="14"/>
                  </a:lnTo>
                  <a:lnTo>
                    <a:pt x="32" y="14"/>
                  </a:lnTo>
                  <a:lnTo>
                    <a:pt x="42" y="44"/>
                  </a:lnTo>
                  <a:lnTo>
                    <a:pt x="42"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93" name="Freeform 16"/>
            <p:cNvSpPr>
              <a:spLocks noEditPoints="1"/>
            </p:cNvSpPr>
            <p:nvPr/>
          </p:nvSpPr>
          <p:spPr bwMode="auto">
            <a:xfrm>
              <a:off x="3725863" y="5672138"/>
              <a:ext cx="82550" cy="111125"/>
            </a:xfrm>
            <a:custGeom>
              <a:avLst/>
              <a:gdLst>
                <a:gd name="T0" fmla="*/ 52 w 52"/>
                <a:gd name="T1" fmla="*/ 68 h 70"/>
                <a:gd name="T2" fmla="*/ 44 w 52"/>
                <a:gd name="T3" fmla="*/ 50 h 70"/>
                <a:gd name="T4" fmla="*/ 42 w 52"/>
                <a:gd name="T5" fmla="*/ 46 h 70"/>
                <a:gd name="T6" fmla="*/ 40 w 52"/>
                <a:gd name="T7" fmla="*/ 42 h 70"/>
                <a:gd name="T8" fmla="*/ 38 w 52"/>
                <a:gd name="T9" fmla="*/ 40 h 70"/>
                <a:gd name="T10" fmla="*/ 34 w 52"/>
                <a:gd name="T11" fmla="*/ 38 h 70"/>
                <a:gd name="T12" fmla="*/ 40 w 52"/>
                <a:gd name="T13" fmla="*/ 34 h 70"/>
                <a:gd name="T14" fmla="*/ 44 w 52"/>
                <a:gd name="T15" fmla="*/ 30 h 70"/>
                <a:gd name="T16" fmla="*/ 48 w 52"/>
                <a:gd name="T17" fmla="*/ 26 h 70"/>
                <a:gd name="T18" fmla="*/ 48 w 52"/>
                <a:gd name="T19" fmla="*/ 20 h 70"/>
                <a:gd name="T20" fmla="*/ 46 w 52"/>
                <a:gd name="T21" fmla="*/ 12 h 70"/>
                <a:gd name="T22" fmla="*/ 44 w 52"/>
                <a:gd name="T23" fmla="*/ 6 h 70"/>
                <a:gd name="T24" fmla="*/ 38 w 52"/>
                <a:gd name="T25" fmla="*/ 2 h 70"/>
                <a:gd name="T26" fmla="*/ 30 w 52"/>
                <a:gd name="T27" fmla="*/ 0 h 70"/>
                <a:gd name="T28" fmla="*/ 26 w 52"/>
                <a:gd name="T29" fmla="*/ 0 h 70"/>
                <a:gd name="T30" fmla="*/ 22 w 52"/>
                <a:gd name="T31" fmla="*/ 0 h 70"/>
                <a:gd name="T32" fmla="*/ 4 w 52"/>
                <a:gd name="T33" fmla="*/ 0 h 70"/>
                <a:gd name="T34" fmla="*/ 0 w 52"/>
                <a:gd name="T35" fmla="*/ 0 h 70"/>
                <a:gd name="T36" fmla="*/ 0 w 52"/>
                <a:gd name="T37" fmla="*/ 68 h 70"/>
                <a:gd name="T38" fmla="*/ 0 w 52"/>
                <a:gd name="T39" fmla="*/ 70 h 70"/>
                <a:gd name="T40" fmla="*/ 0 w 52"/>
                <a:gd name="T41" fmla="*/ 70 h 70"/>
                <a:gd name="T42" fmla="*/ 4 w 52"/>
                <a:gd name="T43" fmla="*/ 70 h 70"/>
                <a:gd name="T44" fmla="*/ 6 w 52"/>
                <a:gd name="T45" fmla="*/ 70 h 70"/>
                <a:gd name="T46" fmla="*/ 10 w 52"/>
                <a:gd name="T47" fmla="*/ 70 h 70"/>
                <a:gd name="T48" fmla="*/ 12 w 52"/>
                <a:gd name="T49" fmla="*/ 70 h 70"/>
                <a:gd name="T50" fmla="*/ 14 w 52"/>
                <a:gd name="T51" fmla="*/ 70 h 70"/>
                <a:gd name="T52" fmla="*/ 14 w 52"/>
                <a:gd name="T53" fmla="*/ 68 h 70"/>
                <a:gd name="T54" fmla="*/ 18 w 52"/>
                <a:gd name="T55" fmla="*/ 42 h 70"/>
                <a:gd name="T56" fmla="*/ 22 w 52"/>
                <a:gd name="T57" fmla="*/ 42 h 70"/>
                <a:gd name="T58" fmla="*/ 26 w 52"/>
                <a:gd name="T59" fmla="*/ 44 h 70"/>
                <a:gd name="T60" fmla="*/ 28 w 52"/>
                <a:gd name="T61" fmla="*/ 48 h 70"/>
                <a:gd name="T62" fmla="*/ 30 w 52"/>
                <a:gd name="T63" fmla="*/ 52 h 70"/>
                <a:gd name="T64" fmla="*/ 36 w 52"/>
                <a:gd name="T65" fmla="*/ 68 h 70"/>
                <a:gd name="T66" fmla="*/ 36 w 52"/>
                <a:gd name="T67" fmla="*/ 70 h 70"/>
                <a:gd name="T68" fmla="*/ 38 w 52"/>
                <a:gd name="T69" fmla="*/ 70 h 70"/>
                <a:gd name="T70" fmla="*/ 40 w 52"/>
                <a:gd name="T71" fmla="*/ 70 h 70"/>
                <a:gd name="T72" fmla="*/ 44 w 52"/>
                <a:gd name="T73" fmla="*/ 70 h 70"/>
                <a:gd name="T74" fmla="*/ 48 w 52"/>
                <a:gd name="T75" fmla="*/ 70 h 70"/>
                <a:gd name="T76" fmla="*/ 50 w 52"/>
                <a:gd name="T77" fmla="*/ 70 h 70"/>
                <a:gd name="T78" fmla="*/ 52 w 52"/>
                <a:gd name="T79" fmla="*/ 70 h 70"/>
                <a:gd name="T80" fmla="*/ 52 w 52"/>
                <a:gd name="T81" fmla="*/ 68 h 70"/>
                <a:gd name="T82" fmla="*/ 52 w 52"/>
                <a:gd name="T83" fmla="*/ 68 h 70"/>
                <a:gd name="T84" fmla="*/ 32 w 52"/>
                <a:gd name="T85" fmla="*/ 24 h 70"/>
                <a:gd name="T86" fmla="*/ 30 w 52"/>
                <a:gd name="T87" fmla="*/ 28 h 70"/>
                <a:gd name="T88" fmla="*/ 26 w 52"/>
                <a:gd name="T89" fmla="*/ 30 h 70"/>
                <a:gd name="T90" fmla="*/ 14 w 52"/>
                <a:gd name="T91" fmla="*/ 30 h 70"/>
                <a:gd name="T92" fmla="*/ 20 w 52"/>
                <a:gd name="T93" fmla="*/ 10 h 70"/>
                <a:gd name="T94" fmla="*/ 24 w 52"/>
                <a:gd name="T95" fmla="*/ 10 h 70"/>
                <a:gd name="T96" fmla="*/ 26 w 52"/>
                <a:gd name="T97" fmla="*/ 12 h 70"/>
                <a:gd name="T98" fmla="*/ 32 w 52"/>
                <a:gd name="T99" fmla="*/ 14 h 70"/>
                <a:gd name="T100" fmla="*/ 34 w 52"/>
                <a:gd name="T101" fmla="*/ 20 h 70"/>
                <a:gd name="T102" fmla="*/ 32 w 52"/>
                <a:gd name="T103"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52" y="68"/>
                  </a:moveTo>
                  <a:lnTo>
                    <a:pt x="52" y="68"/>
                  </a:lnTo>
                  <a:lnTo>
                    <a:pt x="50" y="64"/>
                  </a:lnTo>
                  <a:lnTo>
                    <a:pt x="44" y="50"/>
                  </a:lnTo>
                  <a:lnTo>
                    <a:pt x="44" y="50"/>
                  </a:lnTo>
                  <a:lnTo>
                    <a:pt x="42" y="46"/>
                  </a:lnTo>
                  <a:lnTo>
                    <a:pt x="42" y="46"/>
                  </a:lnTo>
                  <a:lnTo>
                    <a:pt x="40" y="42"/>
                  </a:lnTo>
                  <a:lnTo>
                    <a:pt x="40" y="42"/>
                  </a:lnTo>
                  <a:lnTo>
                    <a:pt x="38" y="40"/>
                  </a:lnTo>
                  <a:lnTo>
                    <a:pt x="38" y="40"/>
                  </a:lnTo>
                  <a:lnTo>
                    <a:pt x="34" y="38"/>
                  </a:lnTo>
                  <a:lnTo>
                    <a:pt x="34" y="38"/>
                  </a:lnTo>
                  <a:lnTo>
                    <a:pt x="40" y="34"/>
                  </a:lnTo>
                  <a:lnTo>
                    <a:pt x="40" y="34"/>
                  </a:lnTo>
                  <a:lnTo>
                    <a:pt x="44" y="30"/>
                  </a:lnTo>
                  <a:lnTo>
                    <a:pt x="44" y="30"/>
                  </a:lnTo>
                  <a:lnTo>
                    <a:pt x="48" y="26"/>
                  </a:lnTo>
                  <a:lnTo>
                    <a:pt x="48" y="26"/>
                  </a:lnTo>
                  <a:lnTo>
                    <a:pt x="48" y="20"/>
                  </a:lnTo>
                  <a:lnTo>
                    <a:pt x="48" y="20"/>
                  </a:lnTo>
                  <a:lnTo>
                    <a:pt x="46" y="12"/>
                  </a:lnTo>
                  <a:lnTo>
                    <a:pt x="46" y="12"/>
                  </a:lnTo>
                  <a:lnTo>
                    <a:pt x="44" y="6"/>
                  </a:lnTo>
                  <a:lnTo>
                    <a:pt x="44" y="6"/>
                  </a:lnTo>
                  <a:lnTo>
                    <a:pt x="38" y="2"/>
                  </a:lnTo>
                  <a:lnTo>
                    <a:pt x="38" y="2"/>
                  </a:lnTo>
                  <a:lnTo>
                    <a:pt x="30" y="0"/>
                  </a:lnTo>
                  <a:lnTo>
                    <a:pt x="30" y="0"/>
                  </a:lnTo>
                  <a:lnTo>
                    <a:pt x="26" y="0"/>
                  </a:lnTo>
                  <a:lnTo>
                    <a:pt x="26" y="0"/>
                  </a:lnTo>
                  <a:lnTo>
                    <a:pt x="22" y="0"/>
                  </a:lnTo>
                  <a:lnTo>
                    <a:pt x="4" y="0"/>
                  </a:lnTo>
                  <a:lnTo>
                    <a:pt x="4" y="0"/>
                  </a:lnTo>
                  <a:lnTo>
                    <a:pt x="0" y="0"/>
                  </a:lnTo>
                  <a:lnTo>
                    <a:pt x="0" y="0"/>
                  </a:lnTo>
                  <a:lnTo>
                    <a:pt x="0" y="4"/>
                  </a:lnTo>
                  <a:lnTo>
                    <a:pt x="0" y="68"/>
                  </a:lnTo>
                  <a:lnTo>
                    <a:pt x="0" y="68"/>
                  </a:lnTo>
                  <a:lnTo>
                    <a:pt x="0" y="70"/>
                  </a:lnTo>
                  <a:lnTo>
                    <a:pt x="0" y="70"/>
                  </a:lnTo>
                  <a:lnTo>
                    <a:pt x="0" y="70"/>
                  </a:lnTo>
                  <a:lnTo>
                    <a:pt x="0" y="70"/>
                  </a:lnTo>
                  <a:lnTo>
                    <a:pt x="4" y="70"/>
                  </a:lnTo>
                  <a:lnTo>
                    <a:pt x="4" y="70"/>
                  </a:lnTo>
                  <a:lnTo>
                    <a:pt x="6" y="70"/>
                  </a:lnTo>
                  <a:lnTo>
                    <a:pt x="6" y="70"/>
                  </a:lnTo>
                  <a:lnTo>
                    <a:pt x="10" y="70"/>
                  </a:lnTo>
                  <a:lnTo>
                    <a:pt x="10" y="70"/>
                  </a:lnTo>
                  <a:lnTo>
                    <a:pt x="12" y="70"/>
                  </a:lnTo>
                  <a:lnTo>
                    <a:pt x="12" y="70"/>
                  </a:lnTo>
                  <a:lnTo>
                    <a:pt x="14" y="70"/>
                  </a:lnTo>
                  <a:lnTo>
                    <a:pt x="14" y="70"/>
                  </a:lnTo>
                  <a:lnTo>
                    <a:pt x="14" y="68"/>
                  </a:lnTo>
                  <a:lnTo>
                    <a:pt x="14" y="42"/>
                  </a:lnTo>
                  <a:lnTo>
                    <a:pt x="18" y="42"/>
                  </a:lnTo>
                  <a:lnTo>
                    <a:pt x="18" y="42"/>
                  </a:lnTo>
                  <a:lnTo>
                    <a:pt x="22" y="42"/>
                  </a:lnTo>
                  <a:lnTo>
                    <a:pt x="22" y="42"/>
                  </a:lnTo>
                  <a:lnTo>
                    <a:pt x="26" y="44"/>
                  </a:lnTo>
                  <a:lnTo>
                    <a:pt x="26" y="44"/>
                  </a:lnTo>
                  <a:lnTo>
                    <a:pt x="28" y="48"/>
                  </a:lnTo>
                  <a:lnTo>
                    <a:pt x="28" y="48"/>
                  </a:lnTo>
                  <a:lnTo>
                    <a:pt x="30" y="52"/>
                  </a:lnTo>
                  <a:lnTo>
                    <a:pt x="36" y="68"/>
                  </a:lnTo>
                  <a:lnTo>
                    <a:pt x="36" y="68"/>
                  </a:lnTo>
                  <a:lnTo>
                    <a:pt x="36" y="70"/>
                  </a:lnTo>
                  <a:lnTo>
                    <a:pt x="36" y="70"/>
                  </a:lnTo>
                  <a:lnTo>
                    <a:pt x="38" y="70"/>
                  </a:lnTo>
                  <a:lnTo>
                    <a:pt x="38" y="70"/>
                  </a:lnTo>
                  <a:lnTo>
                    <a:pt x="40" y="70"/>
                  </a:lnTo>
                  <a:lnTo>
                    <a:pt x="40" y="70"/>
                  </a:lnTo>
                  <a:lnTo>
                    <a:pt x="44" y="70"/>
                  </a:lnTo>
                  <a:lnTo>
                    <a:pt x="44" y="70"/>
                  </a:lnTo>
                  <a:lnTo>
                    <a:pt x="48" y="70"/>
                  </a:lnTo>
                  <a:lnTo>
                    <a:pt x="48" y="70"/>
                  </a:lnTo>
                  <a:lnTo>
                    <a:pt x="50" y="70"/>
                  </a:lnTo>
                  <a:lnTo>
                    <a:pt x="50" y="70"/>
                  </a:lnTo>
                  <a:lnTo>
                    <a:pt x="52" y="70"/>
                  </a:lnTo>
                  <a:lnTo>
                    <a:pt x="52" y="70"/>
                  </a:lnTo>
                  <a:lnTo>
                    <a:pt x="52" y="68"/>
                  </a:lnTo>
                  <a:lnTo>
                    <a:pt x="52" y="68"/>
                  </a:lnTo>
                  <a:lnTo>
                    <a:pt x="52" y="68"/>
                  </a:lnTo>
                  <a:lnTo>
                    <a:pt x="52" y="68"/>
                  </a:lnTo>
                  <a:close/>
                  <a:moveTo>
                    <a:pt x="32" y="24"/>
                  </a:moveTo>
                  <a:lnTo>
                    <a:pt x="32" y="24"/>
                  </a:lnTo>
                  <a:lnTo>
                    <a:pt x="30" y="28"/>
                  </a:lnTo>
                  <a:lnTo>
                    <a:pt x="30" y="28"/>
                  </a:lnTo>
                  <a:lnTo>
                    <a:pt x="26" y="30"/>
                  </a:lnTo>
                  <a:lnTo>
                    <a:pt x="26" y="30"/>
                  </a:lnTo>
                  <a:lnTo>
                    <a:pt x="22" y="30"/>
                  </a:lnTo>
                  <a:lnTo>
                    <a:pt x="14" y="30"/>
                  </a:lnTo>
                  <a:lnTo>
                    <a:pt x="14" y="10"/>
                  </a:lnTo>
                  <a:lnTo>
                    <a:pt x="20" y="10"/>
                  </a:lnTo>
                  <a:lnTo>
                    <a:pt x="20" y="10"/>
                  </a:lnTo>
                  <a:lnTo>
                    <a:pt x="24" y="10"/>
                  </a:lnTo>
                  <a:lnTo>
                    <a:pt x="24" y="10"/>
                  </a:lnTo>
                  <a:lnTo>
                    <a:pt x="26" y="12"/>
                  </a:lnTo>
                  <a:lnTo>
                    <a:pt x="26" y="12"/>
                  </a:lnTo>
                  <a:lnTo>
                    <a:pt x="32" y="14"/>
                  </a:lnTo>
                  <a:lnTo>
                    <a:pt x="32" y="14"/>
                  </a:lnTo>
                  <a:lnTo>
                    <a:pt x="34" y="20"/>
                  </a:lnTo>
                  <a:lnTo>
                    <a:pt x="34" y="20"/>
                  </a:lnTo>
                  <a:lnTo>
                    <a:pt x="32" y="24"/>
                  </a:lnTo>
                  <a:lnTo>
                    <a:pt x="32" y="2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94" name="Freeform 17"/>
            <p:cNvSpPr>
              <a:spLocks noEditPoints="1"/>
            </p:cNvSpPr>
            <p:nvPr/>
          </p:nvSpPr>
          <p:spPr bwMode="auto">
            <a:xfrm>
              <a:off x="4221163" y="5446713"/>
              <a:ext cx="101600" cy="114300"/>
            </a:xfrm>
            <a:custGeom>
              <a:avLst/>
              <a:gdLst>
                <a:gd name="T0" fmla="*/ 42 w 64"/>
                <a:gd name="T1" fmla="*/ 4 h 72"/>
                <a:gd name="T2" fmla="*/ 42 w 64"/>
                <a:gd name="T3" fmla="*/ 4 h 72"/>
                <a:gd name="T4" fmla="*/ 40 w 64"/>
                <a:gd name="T5" fmla="*/ 2 h 72"/>
                <a:gd name="T6" fmla="*/ 40 w 64"/>
                <a:gd name="T7" fmla="*/ 2 h 72"/>
                <a:gd name="T8" fmla="*/ 40 w 64"/>
                <a:gd name="T9" fmla="*/ 2 h 72"/>
                <a:gd name="T10" fmla="*/ 40 w 64"/>
                <a:gd name="T11" fmla="*/ 2 h 72"/>
                <a:gd name="T12" fmla="*/ 36 w 64"/>
                <a:gd name="T13" fmla="*/ 0 h 72"/>
                <a:gd name="T14" fmla="*/ 36 w 64"/>
                <a:gd name="T15" fmla="*/ 0 h 72"/>
                <a:gd name="T16" fmla="*/ 32 w 64"/>
                <a:gd name="T17" fmla="*/ 0 h 72"/>
                <a:gd name="T18" fmla="*/ 32 w 64"/>
                <a:gd name="T19" fmla="*/ 0 h 72"/>
                <a:gd name="T20" fmla="*/ 26 w 64"/>
                <a:gd name="T21" fmla="*/ 0 h 72"/>
                <a:gd name="T22" fmla="*/ 26 w 64"/>
                <a:gd name="T23" fmla="*/ 0 h 72"/>
                <a:gd name="T24" fmla="*/ 24 w 64"/>
                <a:gd name="T25" fmla="*/ 2 h 72"/>
                <a:gd name="T26" fmla="*/ 24 w 64"/>
                <a:gd name="T27" fmla="*/ 2 h 72"/>
                <a:gd name="T28" fmla="*/ 22 w 64"/>
                <a:gd name="T29" fmla="*/ 2 h 72"/>
                <a:gd name="T30" fmla="*/ 22 w 64"/>
                <a:gd name="T31" fmla="*/ 2 h 72"/>
                <a:gd name="T32" fmla="*/ 22 w 64"/>
                <a:gd name="T33" fmla="*/ 4 h 72"/>
                <a:gd name="T34" fmla="*/ 0 w 64"/>
                <a:gd name="T35" fmla="*/ 66 h 72"/>
                <a:gd name="T36" fmla="*/ 0 w 64"/>
                <a:gd name="T37" fmla="*/ 66 h 72"/>
                <a:gd name="T38" fmla="*/ 0 w 64"/>
                <a:gd name="T39" fmla="*/ 70 h 72"/>
                <a:gd name="T40" fmla="*/ 0 w 64"/>
                <a:gd name="T41" fmla="*/ 70 h 72"/>
                <a:gd name="T42" fmla="*/ 0 w 64"/>
                <a:gd name="T43" fmla="*/ 72 h 72"/>
                <a:gd name="T44" fmla="*/ 0 w 64"/>
                <a:gd name="T45" fmla="*/ 72 h 72"/>
                <a:gd name="T46" fmla="*/ 2 w 64"/>
                <a:gd name="T47" fmla="*/ 72 h 72"/>
                <a:gd name="T48" fmla="*/ 2 w 64"/>
                <a:gd name="T49" fmla="*/ 72 h 72"/>
                <a:gd name="T50" fmla="*/ 6 w 64"/>
                <a:gd name="T51" fmla="*/ 72 h 72"/>
                <a:gd name="T52" fmla="*/ 6 w 64"/>
                <a:gd name="T53" fmla="*/ 72 h 72"/>
                <a:gd name="T54" fmla="*/ 10 w 64"/>
                <a:gd name="T55" fmla="*/ 72 h 72"/>
                <a:gd name="T56" fmla="*/ 10 w 64"/>
                <a:gd name="T57" fmla="*/ 72 h 72"/>
                <a:gd name="T58" fmla="*/ 12 w 64"/>
                <a:gd name="T59" fmla="*/ 72 h 72"/>
                <a:gd name="T60" fmla="*/ 12 w 64"/>
                <a:gd name="T61" fmla="*/ 72 h 72"/>
                <a:gd name="T62" fmla="*/ 12 w 64"/>
                <a:gd name="T63" fmla="*/ 70 h 72"/>
                <a:gd name="T64" fmla="*/ 12 w 64"/>
                <a:gd name="T65" fmla="*/ 70 h 72"/>
                <a:gd name="T66" fmla="*/ 14 w 64"/>
                <a:gd name="T67" fmla="*/ 70 h 72"/>
                <a:gd name="T68" fmla="*/ 18 w 64"/>
                <a:gd name="T69" fmla="*/ 56 h 72"/>
                <a:gd name="T70" fmla="*/ 44 w 64"/>
                <a:gd name="T71" fmla="*/ 56 h 72"/>
                <a:gd name="T72" fmla="*/ 50 w 64"/>
                <a:gd name="T73" fmla="*/ 70 h 72"/>
                <a:gd name="T74" fmla="*/ 50 w 64"/>
                <a:gd name="T75" fmla="*/ 70 h 72"/>
                <a:gd name="T76" fmla="*/ 50 w 64"/>
                <a:gd name="T77" fmla="*/ 72 h 72"/>
                <a:gd name="T78" fmla="*/ 50 w 64"/>
                <a:gd name="T79" fmla="*/ 72 h 72"/>
                <a:gd name="T80" fmla="*/ 50 w 64"/>
                <a:gd name="T81" fmla="*/ 72 h 72"/>
                <a:gd name="T82" fmla="*/ 50 w 64"/>
                <a:gd name="T83" fmla="*/ 72 h 72"/>
                <a:gd name="T84" fmla="*/ 54 w 64"/>
                <a:gd name="T85" fmla="*/ 72 h 72"/>
                <a:gd name="T86" fmla="*/ 54 w 64"/>
                <a:gd name="T87" fmla="*/ 72 h 72"/>
                <a:gd name="T88" fmla="*/ 58 w 64"/>
                <a:gd name="T89" fmla="*/ 72 h 72"/>
                <a:gd name="T90" fmla="*/ 58 w 64"/>
                <a:gd name="T91" fmla="*/ 72 h 72"/>
                <a:gd name="T92" fmla="*/ 62 w 64"/>
                <a:gd name="T93" fmla="*/ 72 h 72"/>
                <a:gd name="T94" fmla="*/ 62 w 64"/>
                <a:gd name="T95" fmla="*/ 72 h 72"/>
                <a:gd name="T96" fmla="*/ 64 w 64"/>
                <a:gd name="T97" fmla="*/ 72 h 72"/>
                <a:gd name="T98" fmla="*/ 64 w 64"/>
                <a:gd name="T99" fmla="*/ 72 h 72"/>
                <a:gd name="T100" fmla="*/ 64 w 64"/>
                <a:gd name="T101" fmla="*/ 70 h 72"/>
                <a:gd name="T102" fmla="*/ 64 w 64"/>
                <a:gd name="T103" fmla="*/ 70 h 72"/>
                <a:gd name="T104" fmla="*/ 64 w 64"/>
                <a:gd name="T105" fmla="*/ 66 h 72"/>
                <a:gd name="T106" fmla="*/ 42 w 64"/>
                <a:gd name="T107" fmla="*/ 4 h 72"/>
                <a:gd name="T108" fmla="*/ 42 w 64"/>
                <a:gd name="T109" fmla="*/ 4 h 72"/>
                <a:gd name="T110" fmla="*/ 40 w 64"/>
                <a:gd name="T111" fmla="*/ 44 h 72"/>
                <a:gd name="T112" fmla="*/ 20 w 64"/>
                <a:gd name="T113" fmla="*/ 44 h 72"/>
                <a:gd name="T114" fmla="*/ 30 w 64"/>
                <a:gd name="T115" fmla="*/ 14 h 72"/>
                <a:gd name="T116" fmla="*/ 30 w 64"/>
                <a:gd name="T117" fmla="*/ 14 h 72"/>
                <a:gd name="T118" fmla="*/ 40 w 64"/>
                <a:gd name="T119" fmla="*/ 44 h 72"/>
                <a:gd name="T120" fmla="*/ 40 w 64"/>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2">
                  <a:moveTo>
                    <a:pt x="42" y="4"/>
                  </a:moveTo>
                  <a:lnTo>
                    <a:pt x="42" y="4"/>
                  </a:lnTo>
                  <a:lnTo>
                    <a:pt x="40" y="2"/>
                  </a:lnTo>
                  <a:lnTo>
                    <a:pt x="40" y="2"/>
                  </a:lnTo>
                  <a:lnTo>
                    <a:pt x="40" y="2"/>
                  </a:lnTo>
                  <a:lnTo>
                    <a:pt x="40" y="2"/>
                  </a:lnTo>
                  <a:lnTo>
                    <a:pt x="36" y="0"/>
                  </a:lnTo>
                  <a:lnTo>
                    <a:pt x="36" y="0"/>
                  </a:lnTo>
                  <a:lnTo>
                    <a:pt x="32" y="0"/>
                  </a:lnTo>
                  <a:lnTo>
                    <a:pt x="32" y="0"/>
                  </a:lnTo>
                  <a:lnTo>
                    <a:pt x="26" y="0"/>
                  </a:lnTo>
                  <a:lnTo>
                    <a:pt x="26" y="0"/>
                  </a:lnTo>
                  <a:lnTo>
                    <a:pt x="24" y="2"/>
                  </a:lnTo>
                  <a:lnTo>
                    <a:pt x="24" y="2"/>
                  </a:lnTo>
                  <a:lnTo>
                    <a:pt x="22" y="2"/>
                  </a:lnTo>
                  <a:lnTo>
                    <a:pt x="22" y="2"/>
                  </a:lnTo>
                  <a:lnTo>
                    <a:pt x="22" y="4"/>
                  </a:lnTo>
                  <a:lnTo>
                    <a:pt x="0" y="66"/>
                  </a:lnTo>
                  <a:lnTo>
                    <a:pt x="0" y="66"/>
                  </a:lnTo>
                  <a:lnTo>
                    <a:pt x="0" y="70"/>
                  </a:lnTo>
                  <a:lnTo>
                    <a:pt x="0" y="70"/>
                  </a:lnTo>
                  <a:lnTo>
                    <a:pt x="0" y="72"/>
                  </a:lnTo>
                  <a:lnTo>
                    <a:pt x="0" y="72"/>
                  </a:lnTo>
                  <a:lnTo>
                    <a:pt x="2" y="72"/>
                  </a:lnTo>
                  <a:lnTo>
                    <a:pt x="2" y="72"/>
                  </a:lnTo>
                  <a:lnTo>
                    <a:pt x="6" y="72"/>
                  </a:lnTo>
                  <a:lnTo>
                    <a:pt x="6" y="72"/>
                  </a:lnTo>
                  <a:lnTo>
                    <a:pt x="10" y="72"/>
                  </a:lnTo>
                  <a:lnTo>
                    <a:pt x="10" y="72"/>
                  </a:lnTo>
                  <a:lnTo>
                    <a:pt x="12" y="72"/>
                  </a:lnTo>
                  <a:lnTo>
                    <a:pt x="12" y="72"/>
                  </a:lnTo>
                  <a:lnTo>
                    <a:pt x="12" y="70"/>
                  </a:lnTo>
                  <a:lnTo>
                    <a:pt x="12" y="70"/>
                  </a:lnTo>
                  <a:lnTo>
                    <a:pt x="14" y="70"/>
                  </a:lnTo>
                  <a:lnTo>
                    <a:pt x="18" y="56"/>
                  </a:lnTo>
                  <a:lnTo>
                    <a:pt x="44" y="56"/>
                  </a:lnTo>
                  <a:lnTo>
                    <a:pt x="50" y="70"/>
                  </a:lnTo>
                  <a:lnTo>
                    <a:pt x="50" y="70"/>
                  </a:lnTo>
                  <a:lnTo>
                    <a:pt x="50" y="72"/>
                  </a:lnTo>
                  <a:lnTo>
                    <a:pt x="50" y="72"/>
                  </a:lnTo>
                  <a:lnTo>
                    <a:pt x="50" y="72"/>
                  </a:lnTo>
                  <a:lnTo>
                    <a:pt x="50" y="72"/>
                  </a:lnTo>
                  <a:lnTo>
                    <a:pt x="54" y="72"/>
                  </a:lnTo>
                  <a:lnTo>
                    <a:pt x="54" y="72"/>
                  </a:lnTo>
                  <a:lnTo>
                    <a:pt x="58" y="72"/>
                  </a:lnTo>
                  <a:lnTo>
                    <a:pt x="58" y="72"/>
                  </a:lnTo>
                  <a:lnTo>
                    <a:pt x="62" y="72"/>
                  </a:lnTo>
                  <a:lnTo>
                    <a:pt x="62" y="72"/>
                  </a:lnTo>
                  <a:lnTo>
                    <a:pt x="64" y="72"/>
                  </a:lnTo>
                  <a:lnTo>
                    <a:pt x="64" y="72"/>
                  </a:lnTo>
                  <a:lnTo>
                    <a:pt x="64" y="70"/>
                  </a:lnTo>
                  <a:lnTo>
                    <a:pt x="64" y="70"/>
                  </a:lnTo>
                  <a:lnTo>
                    <a:pt x="64" y="66"/>
                  </a:lnTo>
                  <a:lnTo>
                    <a:pt x="42" y="4"/>
                  </a:lnTo>
                  <a:lnTo>
                    <a:pt x="42" y="4"/>
                  </a:lnTo>
                  <a:close/>
                  <a:moveTo>
                    <a:pt x="40" y="44"/>
                  </a:moveTo>
                  <a:lnTo>
                    <a:pt x="20" y="44"/>
                  </a:lnTo>
                  <a:lnTo>
                    <a:pt x="30" y="14"/>
                  </a:lnTo>
                  <a:lnTo>
                    <a:pt x="30" y="14"/>
                  </a:lnTo>
                  <a:lnTo>
                    <a:pt x="40" y="44"/>
                  </a:lnTo>
                  <a:lnTo>
                    <a:pt x="40"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95" name="Freeform 18"/>
            <p:cNvSpPr>
              <a:spLocks noEditPoints="1"/>
            </p:cNvSpPr>
            <p:nvPr/>
          </p:nvSpPr>
          <p:spPr bwMode="auto">
            <a:xfrm>
              <a:off x="4335463" y="5449888"/>
              <a:ext cx="85725" cy="111125"/>
            </a:xfrm>
            <a:custGeom>
              <a:avLst/>
              <a:gdLst>
                <a:gd name="T0" fmla="*/ 52 w 54"/>
                <a:gd name="T1" fmla="*/ 66 h 70"/>
                <a:gd name="T2" fmla="*/ 46 w 54"/>
                <a:gd name="T3" fmla="*/ 50 h 70"/>
                <a:gd name="T4" fmla="*/ 44 w 54"/>
                <a:gd name="T5" fmla="*/ 46 h 70"/>
                <a:gd name="T6" fmla="*/ 42 w 54"/>
                <a:gd name="T7" fmla="*/ 42 h 70"/>
                <a:gd name="T8" fmla="*/ 38 w 54"/>
                <a:gd name="T9" fmla="*/ 38 h 70"/>
                <a:gd name="T10" fmla="*/ 36 w 54"/>
                <a:gd name="T11" fmla="*/ 36 h 70"/>
                <a:gd name="T12" fmla="*/ 42 w 54"/>
                <a:gd name="T13" fmla="*/ 34 h 70"/>
                <a:gd name="T14" fmla="*/ 46 w 54"/>
                <a:gd name="T15" fmla="*/ 30 h 70"/>
                <a:gd name="T16" fmla="*/ 48 w 54"/>
                <a:gd name="T17" fmla="*/ 24 h 70"/>
                <a:gd name="T18" fmla="*/ 50 w 54"/>
                <a:gd name="T19" fmla="*/ 18 h 70"/>
                <a:gd name="T20" fmla="*/ 48 w 54"/>
                <a:gd name="T21" fmla="*/ 12 h 70"/>
                <a:gd name="T22" fmla="*/ 44 w 54"/>
                <a:gd name="T23" fmla="*/ 6 h 70"/>
                <a:gd name="T24" fmla="*/ 38 w 54"/>
                <a:gd name="T25" fmla="*/ 2 h 70"/>
                <a:gd name="T26" fmla="*/ 32 w 54"/>
                <a:gd name="T27" fmla="*/ 0 h 70"/>
                <a:gd name="T28" fmla="*/ 28 w 54"/>
                <a:gd name="T29" fmla="*/ 0 h 70"/>
                <a:gd name="T30" fmla="*/ 24 w 54"/>
                <a:gd name="T31" fmla="*/ 0 h 70"/>
                <a:gd name="T32" fmla="*/ 6 w 54"/>
                <a:gd name="T33" fmla="*/ 0 h 70"/>
                <a:gd name="T34" fmla="*/ 2 w 54"/>
                <a:gd name="T35" fmla="*/ 0 h 70"/>
                <a:gd name="T36" fmla="*/ 0 w 54"/>
                <a:gd name="T37" fmla="*/ 68 h 70"/>
                <a:gd name="T38" fmla="*/ 2 w 54"/>
                <a:gd name="T39" fmla="*/ 68 h 70"/>
                <a:gd name="T40" fmla="*/ 2 w 54"/>
                <a:gd name="T41" fmla="*/ 70 h 70"/>
                <a:gd name="T42" fmla="*/ 4 w 54"/>
                <a:gd name="T43" fmla="*/ 70 h 70"/>
                <a:gd name="T44" fmla="*/ 8 w 54"/>
                <a:gd name="T45" fmla="*/ 70 h 70"/>
                <a:gd name="T46" fmla="*/ 12 w 54"/>
                <a:gd name="T47" fmla="*/ 70 h 70"/>
                <a:gd name="T48" fmla="*/ 14 w 54"/>
                <a:gd name="T49" fmla="*/ 70 h 70"/>
                <a:gd name="T50" fmla="*/ 14 w 54"/>
                <a:gd name="T51" fmla="*/ 68 h 70"/>
                <a:gd name="T52" fmla="*/ 16 w 54"/>
                <a:gd name="T53" fmla="*/ 68 h 70"/>
                <a:gd name="T54" fmla="*/ 20 w 54"/>
                <a:gd name="T55" fmla="*/ 40 h 70"/>
                <a:gd name="T56" fmla="*/ 24 w 54"/>
                <a:gd name="T57" fmla="*/ 42 h 70"/>
                <a:gd name="T58" fmla="*/ 26 w 54"/>
                <a:gd name="T59" fmla="*/ 44 h 70"/>
                <a:gd name="T60" fmla="*/ 30 w 54"/>
                <a:gd name="T61" fmla="*/ 48 h 70"/>
                <a:gd name="T62" fmla="*/ 32 w 54"/>
                <a:gd name="T63" fmla="*/ 52 h 70"/>
                <a:gd name="T64" fmla="*/ 38 w 54"/>
                <a:gd name="T65" fmla="*/ 68 h 70"/>
                <a:gd name="T66" fmla="*/ 38 w 54"/>
                <a:gd name="T67" fmla="*/ 68 h 70"/>
                <a:gd name="T68" fmla="*/ 40 w 54"/>
                <a:gd name="T69" fmla="*/ 70 h 70"/>
                <a:gd name="T70" fmla="*/ 42 w 54"/>
                <a:gd name="T71" fmla="*/ 70 h 70"/>
                <a:gd name="T72" fmla="*/ 46 w 54"/>
                <a:gd name="T73" fmla="*/ 70 h 70"/>
                <a:gd name="T74" fmla="*/ 50 w 54"/>
                <a:gd name="T75" fmla="*/ 70 h 70"/>
                <a:gd name="T76" fmla="*/ 52 w 54"/>
                <a:gd name="T77" fmla="*/ 70 h 70"/>
                <a:gd name="T78" fmla="*/ 54 w 54"/>
                <a:gd name="T79" fmla="*/ 70 h 70"/>
                <a:gd name="T80" fmla="*/ 54 w 54"/>
                <a:gd name="T81" fmla="*/ 68 h 70"/>
                <a:gd name="T82" fmla="*/ 52 w 54"/>
                <a:gd name="T83" fmla="*/ 66 h 70"/>
                <a:gd name="T84" fmla="*/ 34 w 54"/>
                <a:gd name="T85" fmla="*/ 24 h 70"/>
                <a:gd name="T86" fmla="*/ 32 w 54"/>
                <a:gd name="T87" fmla="*/ 28 h 70"/>
                <a:gd name="T88" fmla="*/ 28 w 54"/>
                <a:gd name="T89" fmla="*/ 30 h 70"/>
                <a:gd name="T90" fmla="*/ 16 w 54"/>
                <a:gd name="T91" fmla="*/ 30 h 70"/>
                <a:gd name="T92" fmla="*/ 22 w 54"/>
                <a:gd name="T93" fmla="*/ 10 h 70"/>
                <a:gd name="T94" fmla="*/ 26 w 54"/>
                <a:gd name="T95" fmla="*/ 10 h 70"/>
                <a:gd name="T96" fmla="*/ 28 w 54"/>
                <a:gd name="T97" fmla="*/ 10 h 70"/>
                <a:gd name="T98" fmla="*/ 34 w 54"/>
                <a:gd name="T99" fmla="*/ 14 h 70"/>
                <a:gd name="T100" fmla="*/ 34 w 54"/>
                <a:gd name="T101" fmla="*/ 20 h 70"/>
                <a:gd name="T102" fmla="*/ 34 w 54"/>
                <a:gd name="T103"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70">
                  <a:moveTo>
                    <a:pt x="52" y="66"/>
                  </a:moveTo>
                  <a:lnTo>
                    <a:pt x="52" y="66"/>
                  </a:lnTo>
                  <a:lnTo>
                    <a:pt x="52" y="64"/>
                  </a:lnTo>
                  <a:lnTo>
                    <a:pt x="46" y="50"/>
                  </a:lnTo>
                  <a:lnTo>
                    <a:pt x="46" y="50"/>
                  </a:lnTo>
                  <a:lnTo>
                    <a:pt x="44" y="46"/>
                  </a:lnTo>
                  <a:lnTo>
                    <a:pt x="44" y="46"/>
                  </a:lnTo>
                  <a:lnTo>
                    <a:pt x="42" y="42"/>
                  </a:lnTo>
                  <a:lnTo>
                    <a:pt x="42" y="42"/>
                  </a:lnTo>
                  <a:lnTo>
                    <a:pt x="38" y="38"/>
                  </a:lnTo>
                  <a:lnTo>
                    <a:pt x="38" y="38"/>
                  </a:lnTo>
                  <a:lnTo>
                    <a:pt x="36" y="36"/>
                  </a:lnTo>
                  <a:lnTo>
                    <a:pt x="36" y="36"/>
                  </a:lnTo>
                  <a:lnTo>
                    <a:pt x="42" y="34"/>
                  </a:lnTo>
                  <a:lnTo>
                    <a:pt x="42" y="34"/>
                  </a:lnTo>
                  <a:lnTo>
                    <a:pt x="46" y="30"/>
                  </a:lnTo>
                  <a:lnTo>
                    <a:pt x="46" y="30"/>
                  </a:lnTo>
                  <a:lnTo>
                    <a:pt x="48" y="24"/>
                  </a:lnTo>
                  <a:lnTo>
                    <a:pt x="48" y="24"/>
                  </a:lnTo>
                  <a:lnTo>
                    <a:pt x="50" y="18"/>
                  </a:lnTo>
                  <a:lnTo>
                    <a:pt x="50" y="18"/>
                  </a:lnTo>
                  <a:lnTo>
                    <a:pt x="48" y="12"/>
                  </a:lnTo>
                  <a:lnTo>
                    <a:pt x="48" y="12"/>
                  </a:lnTo>
                  <a:lnTo>
                    <a:pt x="44" y="6"/>
                  </a:lnTo>
                  <a:lnTo>
                    <a:pt x="44" y="6"/>
                  </a:lnTo>
                  <a:lnTo>
                    <a:pt x="38" y="2"/>
                  </a:lnTo>
                  <a:lnTo>
                    <a:pt x="38" y="2"/>
                  </a:lnTo>
                  <a:lnTo>
                    <a:pt x="32" y="0"/>
                  </a:lnTo>
                  <a:lnTo>
                    <a:pt x="32" y="0"/>
                  </a:lnTo>
                  <a:lnTo>
                    <a:pt x="28" y="0"/>
                  </a:lnTo>
                  <a:lnTo>
                    <a:pt x="28" y="0"/>
                  </a:lnTo>
                  <a:lnTo>
                    <a:pt x="24" y="0"/>
                  </a:lnTo>
                  <a:lnTo>
                    <a:pt x="6" y="0"/>
                  </a:lnTo>
                  <a:lnTo>
                    <a:pt x="6" y="0"/>
                  </a:lnTo>
                  <a:lnTo>
                    <a:pt x="2" y="0"/>
                  </a:lnTo>
                  <a:lnTo>
                    <a:pt x="2" y="0"/>
                  </a:lnTo>
                  <a:lnTo>
                    <a:pt x="0" y="4"/>
                  </a:lnTo>
                  <a:lnTo>
                    <a:pt x="0" y="68"/>
                  </a:lnTo>
                  <a:lnTo>
                    <a:pt x="0" y="68"/>
                  </a:lnTo>
                  <a:lnTo>
                    <a:pt x="2" y="68"/>
                  </a:lnTo>
                  <a:lnTo>
                    <a:pt x="2" y="68"/>
                  </a:lnTo>
                  <a:lnTo>
                    <a:pt x="2" y="70"/>
                  </a:lnTo>
                  <a:lnTo>
                    <a:pt x="2" y="70"/>
                  </a:lnTo>
                  <a:lnTo>
                    <a:pt x="4" y="70"/>
                  </a:lnTo>
                  <a:lnTo>
                    <a:pt x="4" y="70"/>
                  </a:lnTo>
                  <a:lnTo>
                    <a:pt x="8" y="70"/>
                  </a:lnTo>
                  <a:lnTo>
                    <a:pt x="8" y="70"/>
                  </a:lnTo>
                  <a:lnTo>
                    <a:pt x="12" y="70"/>
                  </a:lnTo>
                  <a:lnTo>
                    <a:pt x="12" y="70"/>
                  </a:lnTo>
                  <a:lnTo>
                    <a:pt x="14" y="70"/>
                  </a:lnTo>
                  <a:lnTo>
                    <a:pt x="14" y="70"/>
                  </a:lnTo>
                  <a:lnTo>
                    <a:pt x="14" y="68"/>
                  </a:lnTo>
                  <a:lnTo>
                    <a:pt x="14" y="68"/>
                  </a:lnTo>
                  <a:lnTo>
                    <a:pt x="16" y="68"/>
                  </a:lnTo>
                  <a:lnTo>
                    <a:pt x="16" y="40"/>
                  </a:lnTo>
                  <a:lnTo>
                    <a:pt x="20" y="40"/>
                  </a:lnTo>
                  <a:lnTo>
                    <a:pt x="20" y="40"/>
                  </a:lnTo>
                  <a:lnTo>
                    <a:pt x="24" y="42"/>
                  </a:lnTo>
                  <a:lnTo>
                    <a:pt x="24" y="42"/>
                  </a:lnTo>
                  <a:lnTo>
                    <a:pt x="26" y="44"/>
                  </a:lnTo>
                  <a:lnTo>
                    <a:pt x="26" y="44"/>
                  </a:lnTo>
                  <a:lnTo>
                    <a:pt x="30" y="48"/>
                  </a:lnTo>
                  <a:lnTo>
                    <a:pt x="30" y="48"/>
                  </a:lnTo>
                  <a:lnTo>
                    <a:pt x="32" y="52"/>
                  </a:lnTo>
                  <a:lnTo>
                    <a:pt x="38" y="68"/>
                  </a:lnTo>
                  <a:lnTo>
                    <a:pt x="38" y="68"/>
                  </a:lnTo>
                  <a:lnTo>
                    <a:pt x="38" y="68"/>
                  </a:lnTo>
                  <a:lnTo>
                    <a:pt x="38" y="68"/>
                  </a:lnTo>
                  <a:lnTo>
                    <a:pt x="40" y="70"/>
                  </a:lnTo>
                  <a:lnTo>
                    <a:pt x="40" y="70"/>
                  </a:lnTo>
                  <a:lnTo>
                    <a:pt x="42" y="70"/>
                  </a:lnTo>
                  <a:lnTo>
                    <a:pt x="42" y="70"/>
                  </a:lnTo>
                  <a:lnTo>
                    <a:pt x="46" y="70"/>
                  </a:lnTo>
                  <a:lnTo>
                    <a:pt x="46" y="70"/>
                  </a:lnTo>
                  <a:lnTo>
                    <a:pt x="50" y="70"/>
                  </a:lnTo>
                  <a:lnTo>
                    <a:pt x="50" y="70"/>
                  </a:lnTo>
                  <a:lnTo>
                    <a:pt x="52" y="70"/>
                  </a:lnTo>
                  <a:lnTo>
                    <a:pt x="52" y="70"/>
                  </a:lnTo>
                  <a:lnTo>
                    <a:pt x="54" y="70"/>
                  </a:lnTo>
                  <a:lnTo>
                    <a:pt x="54" y="70"/>
                  </a:lnTo>
                  <a:lnTo>
                    <a:pt x="54" y="68"/>
                  </a:lnTo>
                  <a:lnTo>
                    <a:pt x="54" y="68"/>
                  </a:lnTo>
                  <a:lnTo>
                    <a:pt x="52" y="66"/>
                  </a:lnTo>
                  <a:lnTo>
                    <a:pt x="52" y="66"/>
                  </a:lnTo>
                  <a:close/>
                  <a:moveTo>
                    <a:pt x="34" y="24"/>
                  </a:moveTo>
                  <a:lnTo>
                    <a:pt x="34" y="24"/>
                  </a:lnTo>
                  <a:lnTo>
                    <a:pt x="32" y="28"/>
                  </a:lnTo>
                  <a:lnTo>
                    <a:pt x="32" y="28"/>
                  </a:lnTo>
                  <a:lnTo>
                    <a:pt x="28" y="30"/>
                  </a:lnTo>
                  <a:lnTo>
                    <a:pt x="28" y="30"/>
                  </a:lnTo>
                  <a:lnTo>
                    <a:pt x="22" y="30"/>
                  </a:lnTo>
                  <a:lnTo>
                    <a:pt x="16" y="30"/>
                  </a:lnTo>
                  <a:lnTo>
                    <a:pt x="16" y="10"/>
                  </a:lnTo>
                  <a:lnTo>
                    <a:pt x="22" y="10"/>
                  </a:lnTo>
                  <a:lnTo>
                    <a:pt x="22" y="10"/>
                  </a:lnTo>
                  <a:lnTo>
                    <a:pt x="26" y="10"/>
                  </a:lnTo>
                  <a:lnTo>
                    <a:pt x="26" y="10"/>
                  </a:lnTo>
                  <a:lnTo>
                    <a:pt x="28" y="10"/>
                  </a:lnTo>
                  <a:lnTo>
                    <a:pt x="28" y="10"/>
                  </a:lnTo>
                  <a:lnTo>
                    <a:pt x="34" y="14"/>
                  </a:lnTo>
                  <a:lnTo>
                    <a:pt x="34" y="14"/>
                  </a:lnTo>
                  <a:lnTo>
                    <a:pt x="34" y="20"/>
                  </a:lnTo>
                  <a:lnTo>
                    <a:pt x="34" y="20"/>
                  </a:lnTo>
                  <a:lnTo>
                    <a:pt x="34" y="24"/>
                  </a:lnTo>
                  <a:lnTo>
                    <a:pt x="34" y="2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96" name="Freeform 19"/>
            <p:cNvSpPr>
              <a:spLocks/>
            </p:cNvSpPr>
            <p:nvPr/>
          </p:nvSpPr>
          <p:spPr bwMode="auto">
            <a:xfrm>
              <a:off x="4948238" y="5605463"/>
              <a:ext cx="73025" cy="117475"/>
            </a:xfrm>
            <a:custGeom>
              <a:avLst/>
              <a:gdLst>
                <a:gd name="T0" fmla="*/ 46 w 46"/>
                <a:gd name="T1" fmla="*/ 44 h 74"/>
                <a:gd name="T2" fmla="*/ 42 w 46"/>
                <a:gd name="T3" fmla="*/ 38 h 74"/>
                <a:gd name="T4" fmla="*/ 38 w 46"/>
                <a:gd name="T5" fmla="*/ 34 h 74"/>
                <a:gd name="T6" fmla="*/ 32 w 46"/>
                <a:gd name="T7" fmla="*/ 32 h 74"/>
                <a:gd name="T8" fmla="*/ 26 w 46"/>
                <a:gd name="T9" fmla="*/ 28 h 74"/>
                <a:gd name="T10" fmla="*/ 22 w 46"/>
                <a:gd name="T11" fmla="*/ 26 h 74"/>
                <a:gd name="T12" fmla="*/ 18 w 46"/>
                <a:gd name="T13" fmla="*/ 24 h 74"/>
                <a:gd name="T14" fmla="*/ 16 w 46"/>
                <a:gd name="T15" fmla="*/ 20 h 74"/>
                <a:gd name="T16" fmla="*/ 18 w 46"/>
                <a:gd name="T17" fmla="*/ 16 h 74"/>
                <a:gd name="T18" fmla="*/ 18 w 46"/>
                <a:gd name="T19" fmla="*/ 14 h 74"/>
                <a:gd name="T20" fmla="*/ 22 w 46"/>
                <a:gd name="T21" fmla="*/ 12 h 74"/>
                <a:gd name="T22" fmla="*/ 26 w 46"/>
                <a:gd name="T23" fmla="*/ 12 h 74"/>
                <a:gd name="T24" fmla="*/ 32 w 46"/>
                <a:gd name="T25" fmla="*/ 12 h 74"/>
                <a:gd name="T26" fmla="*/ 36 w 46"/>
                <a:gd name="T27" fmla="*/ 14 h 74"/>
                <a:gd name="T28" fmla="*/ 40 w 46"/>
                <a:gd name="T29" fmla="*/ 16 h 74"/>
                <a:gd name="T30" fmla="*/ 40 w 46"/>
                <a:gd name="T31" fmla="*/ 16 h 74"/>
                <a:gd name="T32" fmla="*/ 42 w 46"/>
                <a:gd name="T33" fmla="*/ 16 h 74"/>
                <a:gd name="T34" fmla="*/ 42 w 46"/>
                <a:gd name="T35" fmla="*/ 16 h 74"/>
                <a:gd name="T36" fmla="*/ 42 w 46"/>
                <a:gd name="T37" fmla="*/ 14 h 74"/>
                <a:gd name="T38" fmla="*/ 42 w 46"/>
                <a:gd name="T39" fmla="*/ 10 h 74"/>
                <a:gd name="T40" fmla="*/ 42 w 46"/>
                <a:gd name="T41" fmla="*/ 8 h 74"/>
                <a:gd name="T42" fmla="*/ 42 w 46"/>
                <a:gd name="T43" fmla="*/ 6 h 74"/>
                <a:gd name="T44" fmla="*/ 42 w 46"/>
                <a:gd name="T45" fmla="*/ 6 h 74"/>
                <a:gd name="T46" fmla="*/ 42 w 46"/>
                <a:gd name="T47" fmla="*/ 4 h 74"/>
                <a:gd name="T48" fmla="*/ 40 w 46"/>
                <a:gd name="T49" fmla="*/ 4 h 74"/>
                <a:gd name="T50" fmla="*/ 36 w 46"/>
                <a:gd name="T51" fmla="*/ 2 h 74"/>
                <a:gd name="T52" fmla="*/ 30 w 46"/>
                <a:gd name="T53" fmla="*/ 0 h 74"/>
                <a:gd name="T54" fmla="*/ 26 w 46"/>
                <a:gd name="T55" fmla="*/ 0 h 74"/>
                <a:gd name="T56" fmla="*/ 16 w 46"/>
                <a:gd name="T57" fmla="*/ 2 h 74"/>
                <a:gd name="T58" fmla="*/ 8 w 46"/>
                <a:gd name="T59" fmla="*/ 6 h 74"/>
                <a:gd name="T60" fmla="*/ 4 w 46"/>
                <a:gd name="T61" fmla="*/ 12 h 74"/>
                <a:gd name="T62" fmla="*/ 2 w 46"/>
                <a:gd name="T63" fmla="*/ 20 h 74"/>
                <a:gd name="T64" fmla="*/ 4 w 46"/>
                <a:gd name="T65" fmla="*/ 28 h 74"/>
                <a:gd name="T66" fmla="*/ 6 w 46"/>
                <a:gd name="T67" fmla="*/ 34 h 74"/>
                <a:gd name="T68" fmla="*/ 12 w 46"/>
                <a:gd name="T69" fmla="*/ 38 h 74"/>
                <a:gd name="T70" fmla="*/ 16 w 46"/>
                <a:gd name="T71" fmla="*/ 40 h 74"/>
                <a:gd name="T72" fmla="*/ 22 w 46"/>
                <a:gd name="T73" fmla="*/ 44 h 74"/>
                <a:gd name="T74" fmla="*/ 28 w 46"/>
                <a:gd name="T75" fmla="*/ 46 h 74"/>
                <a:gd name="T76" fmla="*/ 30 w 46"/>
                <a:gd name="T77" fmla="*/ 50 h 74"/>
                <a:gd name="T78" fmla="*/ 32 w 46"/>
                <a:gd name="T79" fmla="*/ 54 h 74"/>
                <a:gd name="T80" fmla="*/ 32 w 46"/>
                <a:gd name="T81" fmla="*/ 56 h 74"/>
                <a:gd name="T82" fmla="*/ 30 w 46"/>
                <a:gd name="T83" fmla="*/ 60 h 74"/>
                <a:gd name="T84" fmla="*/ 26 w 46"/>
                <a:gd name="T85" fmla="*/ 62 h 74"/>
                <a:gd name="T86" fmla="*/ 20 w 46"/>
                <a:gd name="T87" fmla="*/ 62 h 74"/>
                <a:gd name="T88" fmla="*/ 14 w 46"/>
                <a:gd name="T89" fmla="*/ 62 h 74"/>
                <a:gd name="T90" fmla="*/ 8 w 46"/>
                <a:gd name="T91" fmla="*/ 60 h 74"/>
                <a:gd name="T92" fmla="*/ 4 w 46"/>
                <a:gd name="T93" fmla="*/ 58 h 74"/>
                <a:gd name="T94" fmla="*/ 2 w 46"/>
                <a:gd name="T95" fmla="*/ 56 h 74"/>
                <a:gd name="T96" fmla="*/ 2 w 46"/>
                <a:gd name="T97" fmla="*/ 56 h 74"/>
                <a:gd name="T98" fmla="*/ 2 w 46"/>
                <a:gd name="T99" fmla="*/ 58 h 74"/>
                <a:gd name="T100" fmla="*/ 0 w 46"/>
                <a:gd name="T101" fmla="*/ 60 h 74"/>
                <a:gd name="T102" fmla="*/ 0 w 46"/>
                <a:gd name="T103" fmla="*/ 62 h 74"/>
                <a:gd name="T104" fmla="*/ 2 w 46"/>
                <a:gd name="T105" fmla="*/ 66 h 74"/>
                <a:gd name="T106" fmla="*/ 2 w 46"/>
                <a:gd name="T107" fmla="*/ 68 h 74"/>
                <a:gd name="T108" fmla="*/ 4 w 46"/>
                <a:gd name="T109" fmla="*/ 70 h 74"/>
                <a:gd name="T110" fmla="*/ 8 w 46"/>
                <a:gd name="T111" fmla="*/ 72 h 74"/>
                <a:gd name="T112" fmla="*/ 14 w 46"/>
                <a:gd name="T113" fmla="*/ 74 h 74"/>
                <a:gd name="T114" fmla="*/ 20 w 46"/>
                <a:gd name="T115" fmla="*/ 74 h 74"/>
                <a:gd name="T116" fmla="*/ 30 w 46"/>
                <a:gd name="T117" fmla="*/ 72 h 74"/>
                <a:gd name="T118" fmla="*/ 40 w 46"/>
                <a:gd name="T119" fmla="*/ 68 h 74"/>
                <a:gd name="T120" fmla="*/ 44 w 46"/>
                <a:gd name="T121" fmla="*/ 62 h 74"/>
                <a:gd name="T122" fmla="*/ 46 w 46"/>
                <a:gd name="T123" fmla="*/ 52 h 74"/>
                <a:gd name="T124" fmla="*/ 46 w 46"/>
                <a:gd name="T12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 h="74">
                  <a:moveTo>
                    <a:pt x="46" y="44"/>
                  </a:moveTo>
                  <a:lnTo>
                    <a:pt x="46" y="44"/>
                  </a:lnTo>
                  <a:lnTo>
                    <a:pt x="42" y="38"/>
                  </a:lnTo>
                  <a:lnTo>
                    <a:pt x="42" y="38"/>
                  </a:lnTo>
                  <a:lnTo>
                    <a:pt x="38" y="34"/>
                  </a:lnTo>
                  <a:lnTo>
                    <a:pt x="38" y="34"/>
                  </a:lnTo>
                  <a:lnTo>
                    <a:pt x="32" y="32"/>
                  </a:lnTo>
                  <a:lnTo>
                    <a:pt x="32" y="32"/>
                  </a:lnTo>
                  <a:lnTo>
                    <a:pt x="26" y="28"/>
                  </a:lnTo>
                  <a:lnTo>
                    <a:pt x="26" y="28"/>
                  </a:lnTo>
                  <a:lnTo>
                    <a:pt x="22" y="26"/>
                  </a:lnTo>
                  <a:lnTo>
                    <a:pt x="22" y="26"/>
                  </a:lnTo>
                  <a:lnTo>
                    <a:pt x="18" y="24"/>
                  </a:lnTo>
                  <a:lnTo>
                    <a:pt x="18" y="24"/>
                  </a:lnTo>
                  <a:lnTo>
                    <a:pt x="16" y="20"/>
                  </a:lnTo>
                  <a:lnTo>
                    <a:pt x="16" y="20"/>
                  </a:lnTo>
                  <a:lnTo>
                    <a:pt x="18" y="16"/>
                  </a:lnTo>
                  <a:lnTo>
                    <a:pt x="18" y="16"/>
                  </a:lnTo>
                  <a:lnTo>
                    <a:pt x="18" y="14"/>
                  </a:lnTo>
                  <a:lnTo>
                    <a:pt x="18" y="14"/>
                  </a:lnTo>
                  <a:lnTo>
                    <a:pt x="22" y="12"/>
                  </a:lnTo>
                  <a:lnTo>
                    <a:pt x="22" y="12"/>
                  </a:lnTo>
                  <a:lnTo>
                    <a:pt x="26" y="12"/>
                  </a:lnTo>
                  <a:lnTo>
                    <a:pt x="26" y="12"/>
                  </a:lnTo>
                  <a:lnTo>
                    <a:pt x="32" y="12"/>
                  </a:lnTo>
                  <a:lnTo>
                    <a:pt x="32" y="12"/>
                  </a:lnTo>
                  <a:lnTo>
                    <a:pt x="36" y="14"/>
                  </a:lnTo>
                  <a:lnTo>
                    <a:pt x="36" y="14"/>
                  </a:lnTo>
                  <a:lnTo>
                    <a:pt x="40" y="16"/>
                  </a:lnTo>
                  <a:lnTo>
                    <a:pt x="40" y="16"/>
                  </a:lnTo>
                  <a:lnTo>
                    <a:pt x="40" y="16"/>
                  </a:lnTo>
                  <a:lnTo>
                    <a:pt x="40" y="16"/>
                  </a:lnTo>
                  <a:lnTo>
                    <a:pt x="42" y="16"/>
                  </a:lnTo>
                  <a:lnTo>
                    <a:pt x="42" y="16"/>
                  </a:lnTo>
                  <a:lnTo>
                    <a:pt x="42" y="16"/>
                  </a:lnTo>
                  <a:lnTo>
                    <a:pt x="42" y="16"/>
                  </a:lnTo>
                  <a:lnTo>
                    <a:pt x="42" y="14"/>
                  </a:lnTo>
                  <a:lnTo>
                    <a:pt x="42" y="14"/>
                  </a:lnTo>
                  <a:lnTo>
                    <a:pt x="42" y="10"/>
                  </a:lnTo>
                  <a:lnTo>
                    <a:pt x="42" y="10"/>
                  </a:lnTo>
                  <a:lnTo>
                    <a:pt x="42" y="8"/>
                  </a:lnTo>
                  <a:lnTo>
                    <a:pt x="42" y="8"/>
                  </a:lnTo>
                  <a:lnTo>
                    <a:pt x="42" y="6"/>
                  </a:lnTo>
                  <a:lnTo>
                    <a:pt x="42" y="6"/>
                  </a:lnTo>
                  <a:lnTo>
                    <a:pt x="42" y="6"/>
                  </a:lnTo>
                  <a:lnTo>
                    <a:pt x="42" y="6"/>
                  </a:lnTo>
                  <a:lnTo>
                    <a:pt x="42" y="4"/>
                  </a:lnTo>
                  <a:lnTo>
                    <a:pt x="42" y="4"/>
                  </a:lnTo>
                  <a:lnTo>
                    <a:pt x="40" y="4"/>
                  </a:lnTo>
                  <a:lnTo>
                    <a:pt x="40" y="4"/>
                  </a:lnTo>
                  <a:lnTo>
                    <a:pt x="36" y="2"/>
                  </a:lnTo>
                  <a:lnTo>
                    <a:pt x="36" y="2"/>
                  </a:lnTo>
                  <a:lnTo>
                    <a:pt x="30" y="0"/>
                  </a:lnTo>
                  <a:lnTo>
                    <a:pt x="30" y="0"/>
                  </a:lnTo>
                  <a:lnTo>
                    <a:pt x="26" y="0"/>
                  </a:lnTo>
                  <a:lnTo>
                    <a:pt x="26" y="0"/>
                  </a:lnTo>
                  <a:lnTo>
                    <a:pt x="16" y="2"/>
                  </a:lnTo>
                  <a:lnTo>
                    <a:pt x="16" y="2"/>
                  </a:lnTo>
                  <a:lnTo>
                    <a:pt x="8" y="6"/>
                  </a:lnTo>
                  <a:lnTo>
                    <a:pt x="8" y="6"/>
                  </a:lnTo>
                  <a:lnTo>
                    <a:pt x="4" y="12"/>
                  </a:lnTo>
                  <a:lnTo>
                    <a:pt x="4" y="12"/>
                  </a:lnTo>
                  <a:lnTo>
                    <a:pt x="2" y="20"/>
                  </a:lnTo>
                  <a:lnTo>
                    <a:pt x="2" y="20"/>
                  </a:lnTo>
                  <a:lnTo>
                    <a:pt x="4" y="28"/>
                  </a:lnTo>
                  <a:lnTo>
                    <a:pt x="4" y="28"/>
                  </a:lnTo>
                  <a:lnTo>
                    <a:pt x="6" y="34"/>
                  </a:lnTo>
                  <a:lnTo>
                    <a:pt x="6" y="34"/>
                  </a:lnTo>
                  <a:lnTo>
                    <a:pt x="12" y="38"/>
                  </a:lnTo>
                  <a:lnTo>
                    <a:pt x="12" y="38"/>
                  </a:lnTo>
                  <a:lnTo>
                    <a:pt x="16" y="40"/>
                  </a:lnTo>
                  <a:lnTo>
                    <a:pt x="16" y="40"/>
                  </a:lnTo>
                  <a:lnTo>
                    <a:pt x="22" y="44"/>
                  </a:lnTo>
                  <a:lnTo>
                    <a:pt x="22" y="44"/>
                  </a:lnTo>
                  <a:lnTo>
                    <a:pt x="28" y="46"/>
                  </a:lnTo>
                  <a:lnTo>
                    <a:pt x="28" y="46"/>
                  </a:lnTo>
                  <a:lnTo>
                    <a:pt x="30" y="50"/>
                  </a:lnTo>
                  <a:lnTo>
                    <a:pt x="30" y="50"/>
                  </a:lnTo>
                  <a:lnTo>
                    <a:pt x="32" y="54"/>
                  </a:lnTo>
                  <a:lnTo>
                    <a:pt x="32" y="54"/>
                  </a:lnTo>
                  <a:lnTo>
                    <a:pt x="32" y="56"/>
                  </a:lnTo>
                  <a:lnTo>
                    <a:pt x="32" y="56"/>
                  </a:lnTo>
                  <a:lnTo>
                    <a:pt x="30" y="60"/>
                  </a:lnTo>
                  <a:lnTo>
                    <a:pt x="30" y="60"/>
                  </a:lnTo>
                  <a:lnTo>
                    <a:pt x="26" y="62"/>
                  </a:lnTo>
                  <a:lnTo>
                    <a:pt x="26" y="62"/>
                  </a:lnTo>
                  <a:lnTo>
                    <a:pt x="20" y="62"/>
                  </a:lnTo>
                  <a:lnTo>
                    <a:pt x="20" y="62"/>
                  </a:lnTo>
                  <a:lnTo>
                    <a:pt x="14" y="62"/>
                  </a:lnTo>
                  <a:lnTo>
                    <a:pt x="14" y="62"/>
                  </a:lnTo>
                  <a:lnTo>
                    <a:pt x="8" y="60"/>
                  </a:lnTo>
                  <a:lnTo>
                    <a:pt x="8" y="60"/>
                  </a:lnTo>
                  <a:lnTo>
                    <a:pt x="4" y="58"/>
                  </a:lnTo>
                  <a:lnTo>
                    <a:pt x="4" y="58"/>
                  </a:lnTo>
                  <a:lnTo>
                    <a:pt x="2" y="56"/>
                  </a:lnTo>
                  <a:lnTo>
                    <a:pt x="2" y="56"/>
                  </a:lnTo>
                  <a:lnTo>
                    <a:pt x="2" y="56"/>
                  </a:lnTo>
                  <a:lnTo>
                    <a:pt x="2" y="56"/>
                  </a:lnTo>
                  <a:lnTo>
                    <a:pt x="2" y="58"/>
                  </a:lnTo>
                  <a:lnTo>
                    <a:pt x="2" y="58"/>
                  </a:lnTo>
                  <a:lnTo>
                    <a:pt x="0" y="60"/>
                  </a:lnTo>
                  <a:lnTo>
                    <a:pt x="0" y="60"/>
                  </a:lnTo>
                  <a:lnTo>
                    <a:pt x="0" y="62"/>
                  </a:lnTo>
                  <a:lnTo>
                    <a:pt x="0" y="62"/>
                  </a:lnTo>
                  <a:lnTo>
                    <a:pt x="2" y="66"/>
                  </a:lnTo>
                  <a:lnTo>
                    <a:pt x="2" y="66"/>
                  </a:lnTo>
                  <a:lnTo>
                    <a:pt x="2" y="68"/>
                  </a:lnTo>
                  <a:lnTo>
                    <a:pt x="2" y="68"/>
                  </a:lnTo>
                  <a:lnTo>
                    <a:pt x="4" y="70"/>
                  </a:lnTo>
                  <a:lnTo>
                    <a:pt x="4" y="70"/>
                  </a:lnTo>
                  <a:lnTo>
                    <a:pt x="8" y="72"/>
                  </a:lnTo>
                  <a:lnTo>
                    <a:pt x="8" y="72"/>
                  </a:lnTo>
                  <a:lnTo>
                    <a:pt x="14" y="74"/>
                  </a:lnTo>
                  <a:lnTo>
                    <a:pt x="14" y="74"/>
                  </a:lnTo>
                  <a:lnTo>
                    <a:pt x="20" y="74"/>
                  </a:lnTo>
                  <a:lnTo>
                    <a:pt x="20" y="74"/>
                  </a:lnTo>
                  <a:lnTo>
                    <a:pt x="30" y="72"/>
                  </a:lnTo>
                  <a:lnTo>
                    <a:pt x="30" y="72"/>
                  </a:lnTo>
                  <a:lnTo>
                    <a:pt x="40" y="68"/>
                  </a:lnTo>
                  <a:lnTo>
                    <a:pt x="40" y="68"/>
                  </a:lnTo>
                  <a:lnTo>
                    <a:pt x="44" y="62"/>
                  </a:lnTo>
                  <a:lnTo>
                    <a:pt x="44" y="62"/>
                  </a:lnTo>
                  <a:lnTo>
                    <a:pt x="46" y="52"/>
                  </a:lnTo>
                  <a:lnTo>
                    <a:pt x="46" y="52"/>
                  </a:lnTo>
                  <a:lnTo>
                    <a:pt x="46" y="44"/>
                  </a:lnTo>
                  <a:lnTo>
                    <a:pt x="46"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97" name="Freeform 20"/>
            <p:cNvSpPr>
              <a:spLocks/>
            </p:cNvSpPr>
            <p:nvPr/>
          </p:nvSpPr>
          <p:spPr bwMode="auto">
            <a:xfrm>
              <a:off x="5033963" y="5605463"/>
              <a:ext cx="82550" cy="117475"/>
            </a:xfrm>
            <a:custGeom>
              <a:avLst/>
              <a:gdLst>
                <a:gd name="T0" fmla="*/ 52 w 52"/>
                <a:gd name="T1" fmla="*/ 58 h 74"/>
                <a:gd name="T2" fmla="*/ 52 w 52"/>
                <a:gd name="T3" fmla="*/ 56 h 74"/>
                <a:gd name="T4" fmla="*/ 52 w 52"/>
                <a:gd name="T5" fmla="*/ 56 h 74"/>
                <a:gd name="T6" fmla="*/ 50 w 52"/>
                <a:gd name="T7" fmla="*/ 56 h 74"/>
                <a:gd name="T8" fmla="*/ 48 w 52"/>
                <a:gd name="T9" fmla="*/ 56 h 74"/>
                <a:gd name="T10" fmla="*/ 46 w 52"/>
                <a:gd name="T11" fmla="*/ 58 h 74"/>
                <a:gd name="T12" fmla="*/ 40 w 52"/>
                <a:gd name="T13" fmla="*/ 60 h 74"/>
                <a:gd name="T14" fmla="*/ 34 w 52"/>
                <a:gd name="T15" fmla="*/ 62 h 74"/>
                <a:gd name="T16" fmla="*/ 26 w 52"/>
                <a:gd name="T17" fmla="*/ 60 h 74"/>
                <a:gd name="T18" fmla="*/ 20 w 52"/>
                <a:gd name="T19" fmla="*/ 56 h 74"/>
                <a:gd name="T20" fmla="*/ 18 w 52"/>
                <a:gd name="T21" fmla="*/ 48 h 74"/>
                <a:gd name="T22" fmla="*/ 16 w 52"/>
                <a:gd name="T23" fmla="*/ 38 h 74"/>
                <a:gd name="T24" fmla="*/ 18 w 52"/>
                <a:gd name="T25" fmla="*/ 28 h 74"/>
                <a:gd name="T26" fmla="*/ 20 w 52"/>
                <a:gd name="T27" fmla="*/ 20 h 74"/>
                <a:gd name="T28" fmla="*/ 26 w 52"/>
                <a:gd name="T29" fmla="*/ 14 h 74"/>
                <a:gd name="T30" fmla="*/ 34 w 52"/>
                <a:gd name="T31" fmla="*/ 12 h 74"/>
                <a:gd name="T32" fmla="*/ 40 w 52"/>
                <a:gd name="T33" fmla="*/ 14 h 74"/>
                <a:gd name="T34" fmla="*/ 46 w 52"/>
                <a:gd name="T35" fmla="*/ 16 h 74"/>
                <a:gd name="T36" fmla="*/ 48 w 52"/>
                <a:gd name="T37" fmla="*/ 18 h 74"/>
                <a:gd name="T38" fmla="*/ 50 w 52"/>
                <a:gd name="T39" fmla="*/ 18 h 74"/>
                <a:gd name="T40" fmla="*/ 52 w 52"/>
                <a:gd name="T41" fmla="*/ 18 h 74"/>
                <a:gd name="T42" fmla="*/ 52 w 52"/>
                <a:gd name="T43" fmla="*/ 18 h 74"/>
                <a:gd name="T44" fmla="*/ 52 w 52"/>
                <a:gd name="T45" fmla="*/ 16 h 74"/>
                <a:gd name="T46" fmla="*/ 52 w 52"/>
                <a:gd name="T47" fmla="*/ 12 h 74"/>
                <a:gd name="T48" fmla="*/ 52 w 52"/>
                <a:gd name="T49" fmla="*/ 10 h 74"/>
                <a:gd name="T50" fmla="*/ 52 w 52"/>
                <a:gd name="T51" fmla="*/ 8 h 74"/>
                <a:gd name="T52" fmla="*/ 52 w 52"/>
                <a:gd name="T53" fmla="*/ 8 h 74"/>
                <a:gd name="T54" fmla="*/ 50 w 52"/>
                <a:gd name="T55" fmla="*/ 6 h 74"/>
                <a:gd name="T56" fmla="*/ 48 w 52"/>
                <a:gd name="T57" fmla="*/ 4 h 74"/>
                <a:gd name="T58" fmla="*/ 44 w 52"/>
                <a:gd name="T59" fmla="*/ 2 h 74"/>
                <a:gd name="T60" fmla="*/ 38 w 52"/>
                <a:gd name="T61" fmla="*/ 2 h 74"/>
                <a:gd name="T62" fmla="*/ 34 w 52"/>
                <a:gd name="T63" fmla="*/ 0 h 74"/>
                <a:gd name="T64" fmla="*/ 20 w 52"/>
                <a:gd name="T65" fmla="*/ 4 h 74"/>
                <a:gd name="T66" fmla="*/ 14 w 52"/>
                <a:gd name="T67" fmla="*/ 6 h 74"/>
                <a:gd name="T68" fmla="*/ 10 w 52"/>
                <a:gd name="T69" fmla="*/ 10 h 74"/>
                <a:gd name="T70" fmla="*/ 2 w 52"/>
                <a:gd name="T71" fmla="*/ 22 h 74"/>
                <a:gd name="T72" fmla="*/ 0 w 52"/>
                <a:gd name="T73" fmla="*/ 30 h 74"/>
                <a:gd name="T74" fmla="*/ 0 w 52"/>
                <a:gd name="T75" fmla="*/ 38 h 74"/>
                <a:gd name="T76" fmla="*/ 2 w 52"/>
                <a:gd name="T77" fmla="*/ 54 h 74"/>
                <a:gd name="T78" fmla="*/ 6 w 52"/>
                <a:gd name="T79" fmla="*/ 60 h 74"/>
                <a:gd name="T80" fmla="*/ 8 w 52"/>
                <a:gd name="T81" fmla="*/ 64 h 74"/>
                <a:gd name="T82" fmla="*/ 18 w 52"/>
                <a:gd name="T83" fmla="*/ 72 h 74"/>
                <a:gd name="T84" fmla="*/ 26 w 52"/>
                <a:gd name="T85" fmla="*/ 74 h 74"/>
                <a:gd name="T86" fmla="*/ 32 w 52"/>
                <a:gd name="T87" fmla="*/ 74 h 74"/>
                <a:gd name="T88" fmla="*/ 38 w 52"/>
                <a:gd name="T89" fmla="*/ 74 h 74"/>
                <a:gd name="T90" fmla="*/ 44 w 52"/>
                <a:gd name="T91" fmla="*/ 72 h 74"/>
                <a:gd name="T92" fmla="*/ 48 w 52"/>
                <a:gd name="T93" fmla="*/ 70 h 74"/>
                <a:gd name="T94" fmla="*/ 52 w 52"/>
                <a:gd name="T95" fmla="*/ 68 h 74"/>
                <a:gd name="T96" fmla="*/ 52 w 52"/>
                <a:gd name="T97" fmla="*/ 66 h 74"/>
                <a:gd name="T98" fmla="*/ 52 w 52"/>
                <a:gd name="T99" fmla="*/ 66 h 74"/>
                <a:gd name="T100" fmla="*/ 52 w 52"/>
                <a:gd name="T101" fmla="*/ 64 h 74"/>
                <a:gd name="T102" fmla="*/ 52 w 52"/>
                <a:gd name="T103" fmla="*/ 62 h 74"/>
                <a:gd name="T104" fmla="*/ 52 w 52"/>
                <a:gd name="T105"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74">
                  <a:moveTo>
                    <a:pt x="52" y="58"/>
                  </a:moveTo>
                  <a:lnTo>
                    <a:pt x="52" y="58"/>
                  </a:lnTo>
                  <a:lnTo>
                    <a:pt x="52" y="56"/>
                  </a:lnTo>
                  <a:lnTo>
                    <a:pt x="52" y="56"/>
                  </a:lnTo>
                  <a:lnTo>
                    <a:pt x="52" y="56"/>
                  </a:lnTo>
                  <a:lnTo>
                    <a:pt x="52" y="56"/>
                  </a:lnTo>
                  <a:lnTo>
                    <a:pt x="50" y="56"/>
                  </a:lnTo>
                  <a:lnTo>
                    <a:pt x="50" y="56"/>
                  </a:lnTo>
                  <a:lnTo>
                    <a:pt x="48" y="56"/>
                  </a:lnTo>
                  <a:lnTo>
                    <a:pt x="48" y="56"/>
                  </a:lnTo>
                  <a:lnTo>
                    <a:pt x="46" y="58"/>
                  </a:lnTo>
                  <a:lnTo>
                    <a:pt x="46" y="58"/>
                  </a:lnTo>
                  <a:lnTo>
                    <a:pt x="40" y="60"/>
                  </a:lnTo>
                  <a:lnTo>
                    <a:pt x="40" y="60"/>
                  </a:lnTo>
                  <a:lnTo>
                    <a:pt x="34" y="62"/>
                  </a:lnTo>
                  <a:lnTo>
                    <a:pt x="34" y="62"/>
                  </a:lnTo>
                  <a:lnTo>
                    <a:pt x="26" y="60"/>
                  </a:lnTo>
                  <a:lnTo>
                    <a:pt x="26" y="60"/>
                  </a:lnTo>
                  <a:lnTo>
                    <a:pt x="20" y="56"/>
                  </a:lnTo>
                  <a:lnTo>
                    <a:pt x="20" y="56"/>
                  </a:lnTo>
                  <a:lnTo>
                    <a:pt x="18" y="48"/>
                  </a:lnTo>
                  <a:lnTo>
                    <a:pt x="18" y="48"/>
                  </a:lnTo>
                  <a:lnTo>
                    <a:pt x="16" y="38"/>
                  </a:lnTo>
                  <a:lnTo>
                    <a:pt x="16" y="38"/>
                  </a:lnTo>
                  <a:lnTo>
                    <a:pt x="18" y="28"/>
                  </a:lnTo>
                  <a:lnTo>
                    <a:pt x="18" y="28"/>
                  </a:lnTo>
                  <a:lnTo>
                    <a:pt x="20" y="20"/>
                  </a:lnTo>
                  <a:lnTo>
                    <a:pt x="20" y="20"/>
                  </a:lnTo>
                  <a:lnTo>
                    <a:pt x="26" y="14"/>
                  </a:lnTo>
                  <a:lnTo>
                    <a:pt x="26" y="14"/>
                  </a:lnTo>
                  <a:lnTo>
                    <a:pt x="34" y="12"/>
                  </a:lnTo>
                  <a:lnTo>
                    <a:pt x="34" y="12"/>
                  </a:lnTo>
                  <a:lnTo>
                    <a:pt x="40" y="14"/>
                  </a:lnTo>
                  <a:lnTo>
                    <a:pt x="40" y="14"/>
                  </a:lnTo>
                  <a:lnTo>
                    <a:pt x="46" y="16"/>
                  </a:lnTo>
                  <a:lnTo>
                    <a:pt x="46" y="16"/>
                  </a:lnTo>
                  <a:lnTo>
                    <a:pt x="48" y="18"/>
                  </a:lnTo>
                  <a:lnTo>
                    <a:pt x="48" y="18"/>
                  </a:lnTo>
                  <a:lnTo>
                    <a:pt x="50" y="18"/>
                  </a:lnTo>
                  <a:lnTo>
                    <a:pt x="50" y="18"/>
                  </a:lnTo>
                  <a:lnTo>
                    <a:pt x="52" y="18"/>
                  </a:lnTo>
                  <a:lnTo>
                    <a:pt x="52" y="18"/>
                  </a:lnTo>
                  <a:lnTo>
                    <a:pt x="52" y="18"/>
                  </a:lnTo>
                  <a:lnTo>
                    <a:pt x="52" y="18"/>
                  </a:lnTo>
                  <a:lnTo>
                    <a:pt x="52" y="16"/>
                  </a:lnTo>
                  <a:lnTo>
                    <a:pt x="52" y="16"/>
                  </a:lnTo>
                  <a:lnTo>
                    <a:pt x="52" y="12"/>
                  </a:lnTo>
                  <a:lnTo>
                    <a:pt x="52" y="12"/>
                  </a:lnTo>
                  <a:lnTo>
                    <a:pt x="52" y="10"/>
                  </a:lnTo>
                  <a:lnTo>
                    <a:pt x="52" y="10"/>
                  </a:lnTo>
                  <a:lnTo>
                    <a:pt x="52" y="8"/>
                  </a:lnTo>
                  <a:lnTo>
                    <a:pt x="52" y="8"/>
                  </a:lnTo>
                  <a:lnTo>
                    <a:pt x="52" y="8"/>
                  </a:lnTo>
                  <a:lnTo>
                    <a:pt x="52" y="8"/>
                  </a:lnTo>
                  <a:lnTo>
                    <a:pt x="50" y="6"/>
                  </a:lnTo>
                  <a:lnTo>
                    <a:pt x="50" y="6"/>
                  </a:lnTo>
                  <a:lnTo>
                    <a:pt x="48" y="4"/>
                  </a:lnTo>
                  <a:lnTo>
                    <a:pt x="48" y="4"/>
                  </a:lnTo>
                  <a:lnTo>
                    <a:pt x="44" y="2"/>
                  </a:lnTo>
                  <a:lnTo>
                    <a:pt x="44" y="2"/>
                  </a:lnTo>
                  <a:lnTo>
                    <a:pt x="38" y="2"/>
                  </a:lnTo>
                  <a:lnTo>
                    <a:pt x="38" y="2"/>
                  </a:lnTo>
                  <a:lnTo>
                    <a:pt x="34" y="0"/>
                  </a:lnTo>
                  <a:lnTo>
                    <a:pt x="34" y="0"/>
                  </a:lnTo>
                  <a:lnTo>
                    <a:pt x="26" y="2"/>
                  </a:lnTo>
                  <a:lnTo>
                    <a:pt x="20" y="4"/>
                  </a:lnTo>
                  <a:lnTo>
                    <a:pt x="20" y="4"/>
                  </a:lnTo>
                  <a:lnTo>
                    <a:pt x="14" y="6"/>
                  </a:lnTo>
                  <a:lnTo>
                    <a:pt x="10" y="10"/>
                  </a:lnTo>
                  <a:lnTo>
                    <a:pt x="10" y="10"/>
                  </a:lnTo>
                  <a:lnTo>
                    <a:pt x="6" y="16"/>
                  </a:lnTo>
                  <a:lnTo>
                    <a:pt x="2" y="22"/>
                  </a:lnTo>
                  <a:lnTo>
                    <a:pt x="2" y="22"/>
                  </a:lnTo>
                  <a:lnTo>
                    <a:pt x="0" y="30"/>
                  </a:lnTo>
                  <a:lnTo>
                    <a:pt x="0" y="38"/>
                  </a:lnTo>
                  <a:lnTo>
                    <a:pt x="0" y="38"/>
                  </a:lnTo>
                  <a:lnTo>
                    <a:pt x="0" y="46"/>
                  </a:lnTo>
                  <a:lnTo>
                    <a:pt x="2" y="54"/>
                  </a:lnTo>
                  <a:lnTo>
                    <a:pt x="2" y="54"/>
                  </a:lnTo>
                  <a:lnTo>
                    <a:pt x="6" y="60"/>
                  </a:lnTo>
                  <a:lnTo>
                    <a:pt x="8" y="64"/>
                  </a:lnTo>
                  <a:lnTo>
                    <a:pt x="8" y="64"/>
                  </a:lnTo>
                  <a:lnTo>
                    <a:pt x="14" y="68"/>
                  </a:lnTo>
                  <a:lnTo>
                    <a:pt x="18" y="72"/>
                  </a:lnTo>
                  <a:lnTo>
                    <a:pt x="18" y="72"/>
                  </a:lnTo>
                  <a:lnTo>
                    <a:pt x="26" y="74"/>
                  </a:lnTo>
                  <a:lnTo>
                    <a:pt x="32" y="74"/>
                  </a:lnTo>
                  <a:lnTo>
                    <a:pt x="32" y="74"/>
                  </a:lnTo>
                  <a:lnTo>
                    <a:pt x="38" y="74"/>
                  </a:lnTo>
                  <a:lnTo>
                    <a:pt x="38" y="74"/>
                  </a:lnTo>
                  <a:lnTo>
                    <a:pt x="44" y="72"/>
                  </a:lnTo>
                  <a:lnTo>
                    <a:pt x="44" y="72"/>
                  </a:lnTo>
                  <a:lnTo>
                    <a:pt x="48" y="70"/>
                  </a:lnTo>
                  <a:lnTo>
                    <a:pt x="48" y="70"/>
                  </a:lnTo>
                  <a:lnTo>
                    <a:pt x="52" y="68"/>
                  </a:lnTo>
                  <a:lnTo>
                    <a:pt x="52" y="68"/>
                  </a:lnTo>
                  <a:lnTo>
                    <a:pt x="52" y="66"/>
                  </a:lnTo>
                  <a:lnTo>
                    <a:pt x="52" y="66"/>
                  </a:lnTo>
                  <a:lnTo>
                    <a:pt x="52" y="66"/>
                  </a:lnTo>
                  <a:lnTo>
                    <a:pt x="52" y="66"/>
                  </a:lnTo>
                  <a:lnTo>
                    <a:pt x="52" y="64"/>
                  </a:lnTo>
                  <a:lnTo>
                    <a:pt x="52" y="64"/>
                  </a:lnTo>
                  <a:lnTo>
                    <a:pt x="52" y="62"/>
                  </a:lnTo>
                  <a:lnTo>
                    <a:pt x="52" y="62"/>
                  </a:lnTo>
                  <a:lnTo>
                    <a:pt x="52" y="58"/>
                  </a:lnTo>
                  <a:lnTo>
                    <a:pt x="52" y="5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98" name="Freeform 21"/>
            <p:cNvSpPr>
              <a:spLocks/>
            </p:cNvSpPr>
            <p:nvPr/>
          </p:nvSpPr>
          <p:spPr bwMode="auto">
            <a:xfrm>
              <a:off x="5033963" y="5278438"/>
              <a:ext cx="92075" cy="114300"/>
            </a:xfrm>
            <a:custGeom>
              <a:avLst/>
              <a:gdLst>
                <a:gd name="T0" fmla="*/ 58 w 58"/>
                <a:gd name="T1" fmla="*/ 2 h 72"/>
                <a:gd name="T2" fmla="*/ 58 w 58"/>
                <a:gd name="T3" fmla="*/ 2 h 72"/>
                <a:gd name="T4" fmla="*/ 58 w 58"/>
                <a:gd name="T5" fmla="*/ 0 h 72"/>
                <a:gd name="T6" fmla="*/ 56 w 58"/>
                <a:gd name="T7" fmla="*/ 0 h 72"/>
                <a:gd name="T8" fmla="*/ 52 w 58"/>
                <a:gd name="T9" fmla="*/ 0 h 72"/>
                <a:gd name="T10" fmla="*/ 50 w 58"/>
                <a:gd name="T11" fmla="*/ 0 h 72"/>
                <a:gd name="T12" fmla="*/ 48 w 58"/>
                <a:gd name="T13" fmla="*/ 0 h 72"/>
                <a:gd name="T14" fmla="*/ 46 w 58"/>
                <a:gd name="T15" fmla="*/ 2 h 72"/>
                <a:gd name="T16" fmla="*/ 46 w 58"/>
                <a:gd name="T17" fmla="*/ 36 h 72"/>
                <a:gd name="T18" fmla="*/ 46 w 58"/>
                <a:gd name="T19" fmla="*/ 44 h 72"/>
                <a:gd name="T20" fmla="*/ 46 w 58"/>
                <a:gd name="T21" fmla="*/ 52 h 72"/>
                <a:gd name="T22" fmla="*/ 46 w 58"/>
                <a:gd name="T23" fmla="*/ 52 h 72"/>
                <a:gd name="T24" fmla="*/ 44 w 58"/>
                <a:gd name="T25" fmla="*/ 46 h 72"/>
                <a:gd name="T26" fmla="*/ 42 w 58"/>
                <a:gd name="T27" fmla="*/ 42 h 72"/>
                <a:gd name="T28" fmla="*/ 40 w 58"/>
                <a:gd name="T29" fmla="*/ 38 h 72"/>
                <a:gd name="T30" fmla="*/ 24 w 58"/>
                <a:gd name="T31" fmla="*/ 8 h 72"/>
                <a:gd name="T32" fmla="*/ 22 w 58"/>
                <a:gd name="T33" fmla="*/ 4 h 72"/>
                <a:gd name="T34" fmla="*/ 20 w 58"/>
                <a:gd name="T35" fmla="*/ 2 h 72"/>
                <a:gd name="T36" fmla="*/ 16 w 58"/>
                <a:gd name="T37" fmla="*/ 0 h 72"/>
                <a:gd name="T38" fmla="*/ 14 w 58"/>
                <a:gd name="T39" fmla="*/ 0 h 72"/>
                <a:gd name="T40" fmla="*/ 6 w 58"/>
                <a:gd name="T41" fmla="*/ 0 h 72"/>
                <a:gd name="T42" fmla="*/ 2 w 58"/>
                <a:gd name="T43" fmla="*/ 2 h 72"/>
                <a:gd name="T44" fmla="*/ 0 w 58"/>
                <a:gd name="T45" fmla="*/ 68 h 72"/>
                <a:gd name="T46" fmla="*/ 0 w 58"/>
                <a:gd name="T47" fmla="*/ 70 h 72"/>
                <a:gd name="T48" fmla="*/ 2 w 58"/>
                <a:gd name="T49" fmla="*/ 70 h 72"/>
                <a:gd name="T50" fmla="*/ 4 w 58"/>
                <a:gd name="T51" fmla="*/ 70 h 72"/>
                <a:gd name="T52" fmla="*/ 6 w 58"/>
                <a:gd name="T53" fmla="*/ 72 h 72"/>
                <a:gd name="T54" fmla="*/ 10 w 58"/>
                <a:gd name="T55" fmla="*/ 70 h 72"/>
                <a:gd name="T56" fmla="*/ 12 w 58"/>
                <a:gd name="T57" fmla="*/ 70 h 72"/>
                <a:gd name="T58" fmla="*/ 14 w 58"/>
                <a:gd name="T59" fmla="*/ 70 h 72"/>
                <a:gd name="T60" fmla="*/ 14 w 58"/>
                <a:gd name="T61" fmla="*/ 68 h 72"/>
                <a:gd name="T62" fmla="*/ 14 w 58"/>
                <a:gd name="T63" fmla="*/ 32 h 72"/>
                <a:gd name="T64" fmla="*/ 14 w 58"/>
                <a:gd name="T65" fmla="*/ 24 h 72"/>
                <a:gd name="T66" fmla="*/ 14 w 58"/>
                <a:gd name="T67" fmla="*/ 16 h 72"/>
                <a:gd name="T68" fmla="*/ 16 w 58"/>
                <a:gd name="T69" fmla="*/ 22 h 72"/>
                <a:gd name="T70" fmla="*/ 20 w 58"/>
                <a:gd name="T71" fmla="*/ 28 h 72"/>
                <a:gd name="T72" fmla="*/ 36 w 58"/>
                <a:gd name="T73" fmla="*/ 62 h 72"/>
                <a:gd name="T74" fmla="*/ 40 w 58"/>
                <a:gd name="T75" fmla="*/ 66 h 72"/>
                <a:gd name="T76" fmla="*/ 42 w 58"/>
                <a:gd name="T77" fmla="*/ 70 h 72"/>
                <a:gd name="T78" fmla="*/ 44 w 58"/>
                <a:gd name="T79" fmla="*/ 70 h 72"/>
                <a:gd name="T80" fmla="*/ 54 w 58"/>
                <a:gd name="T81" fmla="*/ 70 h 72"/>
                <a:gd name="T82" fmla="*/ 56 w 58"/>
                <a:gd name="T83" fmla="*/ 70 h 72"/>
                <a:gd name="T84" fmla="*/ 58 w 58"/>
                <a:gd name="T85" fmla="*/ 70 h 72"/>
                <a:gd name="T86" fmla="*/ 58 w 58"/>
                <a:gd name="T87" fmla="*/ 68 h 72"/>
                <a:gd name="T88" fmla="*/ 58 w 58"/>
                <a:gd name="T89" fmla="*/ 66 h 72"/>
                <a:gd name="T90" fmla="*/ 58 w 58"/>
                <a:gd name="T9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2">
                  <a:moveTo>
                    <a:pt x="58" y="2"/>
                  </a:moveTo>
                  <a:lnTo>
                    <a:pt x="58" y="2"/>
                  </a:lnTo>
                  <a:lnTo>
                    <a:pt x="58" y="2"/>
                  </a:lnTo>
                  <a:lnTo>
                    <a:pt x="58" y="2"/>
                  </a:lnTo>
                  <a:lnTo>
                    <a:pt x="58" y="0"/>
                  </a:lnTo>
                  <a:lnTo>
                    <a:pt x="58" y="0"/>
                  </a:lnTo>
                  <a:lnTo>
                    <a:pt x="56" y="0"/>
                  </a:lnTo>
                  <a:lnTo>
                    <a:pt x="56" y="0"/>
                  </a:lnTo>
                  <a:lnTo>
                    <a:pt x="52" y="0"/>
                  </a:lnTo>
                  <a:lnTo>
                    <a:pt x="52" y="0"/>
                  </a:lnTo>
                  <a:lnTo>
                    <a:pt x="50" y="0"/>
                  </a:lnTo>
                  <a:lnTo>
                    <a:pt x="50" y="0"/>
                  </a:lnTo>
                  <a:lnTo>
                    <a:pt x="48" y="0"/>
                  </a:lnTo>
                  <a:lnTo>
                    <a:pt x="48" y="0"/>
                  </a:lnTo>
                  <a:lnTo>
                    <a:pt x="46" y="2"/>
                  </a:lnTo>
                  <a:lnTo>
                    <a:pt x="46" y="2"/>
                  </a:lnTo>
                  <a:lnTo>
                    <a:pt x="46" y="2"/>
                  </a:lnTo>
                  <a:lnTo>
                    <a:pt x="46" y="36"/>
                  </a:lnTo>
                  <a:lnTo>
                    <a:pt x="46" y="36"/>
                  </a:lnTo>
                  <a:lnTo>
                    <a:pt x="46" y="44"/>
                  </a:lnTo>
                  <a:lnTo>
                    <a:pt x="46" y="44"/>
                  </a:lnTo>
                  <a:lnTo>
                    <a:pt x="46" y="52"/>
                  </a:lnTo>
                  <a:lnTo>
                    <a:pt x="46" y="52"/>
                  </a:lnTo>
                  <a:lnTo>
                    <a:pt x="46" y="52"/>
                  </a:lnTo>
                  <a:lnTo>
                    <a:pt x="44" y="46"/>
                  </a:lnTo>
                  <a:lnTo>
                    <a:pt x="44" y="46"/>
                  </a:lnTo>
                  <a:lnTo>
                    <a:pt x="42" y="42"/>
                  </a:lnTo>
                  <a:lnTo>
                    <a:pt x="42" y="42"/>
                  </a:lnTo>
                  <a:lnTo>
                    <a:pt x="40" y="38"/>
                  </a:lnTo>
                  <a:lnTo>
                    <a:pt x="40" y="38"/>
                  </a:lnTo>
                  <a:lnTo>
                    <a:pt x="38" y="34"/>
                  </a:lnTo>
                  <a:lnTo>
                    <a:pt x="24" y="8"/>
                  </a:lnTo>
                  <a:lnTo>
                    <a:pt x="24" y="8"/>
                  </a:lnTo>
                  <a:lnTo>
                    <a:pt x="22" y="4"/>
                  </a:lnTo>
                  <a:lnTo>
                    <a:pt x="22" y="4"/>
                  </a:lnTo>
                  <a:lnTo>
                    <a:pt x="20" y="2"/>
                  </a:lnTo>
                  <a:lnTo>
                    <a:pt x="20" y="2"/>
                  </a:lnTo>
                  <a:lnTo>
                    <a:pt x="16" y="0"/>
                  </a:lnTo>
                  <a:lnTo>
                    <a:pt x="16" y="0"/>
                  </a:lnTo>
                  <a:lnTo>
                    <a:pt x="14"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6" y="72"/>
                  </a:lnTo>
                  <a:lnTo>
                    <a:pt x="6" y="72"/>
                  </a:lnTo>
                  <a:lnTo>
                    <a:pt x="10" y="70"/>
                  </a:lnTo>
                  <a:lnTo>
                    <a:pt x="10" y="70"/>
                  </a:lnTo>
                  <a:lnTo>
                    <a:pt x="12" y="70"/>
                  </a:lnTo>
                  <a:lnTo>
                    <a:pt x="12" y="70"/>
                  </a:lnTo>
                  <a:lnTo>
                    <a:pt x="14" y="70"/>
                  </a:lnTo>
                  <a:lnTo>
                    <a:pt x="14" y="70"/>
                  </a:lnTo>
                  <a:lnTo>
                    <a:pt x="14" y="68"/>
                  </a:lnTo>
                  <a:lnTo>
                    <a:pt x="14" y="32"/>
                  </a:lnTo>
                  <a:lnTo>
                    <a:pt x="14" y="32"/>
                  </a:lnTo>
                  <a:lnTo>
                    <a:pt x="14" y="24"/>
                  </a:lnTo>
                  <a:lnTo>
                    <a:pt x="14" y="24"/>
                  </a:lnTo>
                  <a:lnTo>
                    <a:pt x="14" y="16"/>
                  </a:lnTo>
                  <a:lnTo>
                    <a:pt x="14" y="16"/>
                  </a:lnTo>
                  <a:lnTo>
                    <a:pt x="14" y="16"/>
                  </a:lnTo>
                  <a:lnTo>
                    <a:pt x="16" y="22"/>
                  </a:lnTo>
                  <a:lnTo>
                    <a:pt x="16" y="22"/>
                  </a:lnTo>
                  <a:lnTo>
                    <a:pt x="20" y="28"/>
                  </a:lnTo>
                  <a:lnTo>
                    <a:pt x="36" y="62"/>
                  </a:lnTo>
                  <a:lnTo>
                    <a:pt x="36" y="62"/>
                  </a:lnTo>
                  <a:lnTo>
                    <a:pt x="40" y="66"/>
                  </a:lnTo>
                  <a:lnTo>
                    <a:pt x="40" y="66"/>
                  </a:lnTo>
                  <a:lnTo>
                    <a:pt x="42" y="70"/>
                  </a:lnTo>
                  <a:lnTo>
                    <a:pt x="42" y="70"/>
                  </a:lnTo>
                  <a:lnTo>
                    <a:pt x="44" y="70"/>
                  </a:lnTo>
                  <a:lnTo>
                    <a:pt x="44" y="70"/>
                  </a:lnTo>
                  <a:lnTo>
                    <a:pt x="48" y="70"/>
                  </a:lnTo>
                  <a:lnTo>
                    <a:pt x="54" y="70"/>
                  </a:lnTo>
                  <a:lnTo>
                    <a:pt x="54" y="70"/>
                  </a:lnTo>
                  <a:lnTo>
                    <a:pt x="56" y="70"/>
                  </a:lnTo>
                  <a:lnTo>
                    <a:pt x="56" y="70"/>
                  </a:lnTo>
                  <a:lnTo>
                    <a:pt x="58" y="70"/>
                  </a:lnTo>
                  <a:lnTo>
                    <a:pt x="58" y="70"/>
                  </a:lnTo>
                  <a:lnTo>
                    <a:pt x="58" y="68"/>
                  </a:lnTo>
                  <a:lnTo>
                    <a:pt x="58" y="68"/>
                  </a:lnTo>
                  <a:lnTo>
                    <a:pt x="58" y="66"/>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99" name="Freeform 22"/>
            <p:cNvSpPr>
              <a:spLocks/>
            </p:cNvSpPr>
            <p:nvPr/>
          </p:nvSpPr>
          <p:spPr bwMode="auto">
            <a:xfrm>
              <a:off x="5145088" y="5275263"/>
              <a:ext cx="85725" cy="117475"/>
            </a:xfrm>
            <a:custGeom>
              <a:avLst/>
              <a:gdLst>
                <a:gd name="T0" fmla="*/ 52 w 54"/>
                <a:gd name="T1" fmla="*/ 58 h 74"/>
                <a:gd name="T2" fmla="*/ 52 w 54"/>
                <a:gd name="T3" fmla="*/ 56 h 74"/>
                <a:gd name="T4" fmla="*/ 52 w 54"/>
                <a:gd name="T5" fmla="*/ 56 h 74"/>
                <a:gd name="T6" fmla="*/ 52 w 54"/>
                <a:gd name="T7" fmla="*/ 56 h 74"/>
                <a:gd name="T8" fmla="*/ 50 w 54"/>
                <a:gd name="T9" fmla="*/ 56 h 74"/>
                <a:gd name="T10" fmla="*/ 46 w 54"/>
                <a:gd name="T11" fmla="*/ 58 h 74"/>
                <a:gd name="T12" fmla="*/ 42 w 54"/>
                <a:gd name="T13" fmla="*/ 60 h 74"/>
                <a:gd name="T14" fmla="*/ 34 w 54"/>
                <a:gd name="T15" fmla="*/ 62 h 74"/>
                <a:gd name="T16" fmla="*/ 26 w 54"/>
                <a:gd name="T17" fmla="*/ 60 h 74"/>
                <a:gd name="T18" fmla="*/ 22 w 54"/>
                <a:gd name="T19" fmla="*/ 56 h 74"/>
                <a:gd name="T20" fmla="*/ 18 w 54"/>
                <a:gd name="T21" fmla="*/ 48 h 74"/>
                <a:gd name="T22" fmla="*/ 16 w 54"/>
                <a:gd name="T23" fmla="*/ 38 h 74"/>
                <a:gd name="T24" fmla="*/ 18 w 54"/>
                <a:gd name="T25" fmla="*/ 28 h 74"/>
                <a:gd name="T26" fmla="*/ 22 w 54"/>
                <a:gd name="T27" fmla="*/ 20 h 74"/>
                <a:gd name="T28" fmla="*/ 26 w 54"/>
                <a:gd name="T29" fmla="*/ 14 h 74"/>
                <a:gd name="T30" fmla="*/ 34 w 54"/>
                <a:gd name="T31" fmla="*/ 12 h 74"/>
                <a:gd name="T32" fmla="*/ 40 w 54"/>
                <a:gd name="T33" fmla="*/ 14 h 74"/>
                <a:gd name="T34" fmla="*/ 46 w 54"/>
                <a:gd name="T35" fmla="*/ 16 h 74"/>
                <a:gd name="T36" fmla="*/ 48 w 54"/>
                <a:gd name="T37" fmla="*/ 18 h 74"/>
                <a:gd name="T38" fmla="*/ 50 w 54"/>
                <a:gd name="T39" fmla="*/ 20 h 74"/>
                <a:gd name="T40" fmla="*/ 52 w 54"/>
                <a:gd name="T41" fmla="*/ 18 h 74"/>
                <a:gd name="T42" fmla="*/ 52 w 54"/>
                <a:gd name="T43" fmla="*/ 18 h 74"/>
                <a:gd name="T44" fmla="*/ 52 w 54"/>
                <a:gd name="T45" fmla="*/ 16 h 74"/>
                <a:gd name="T46" fmla="*/ 52 w 54"/>
                <a:gd name="T47" fmla="*/ 14 h 74"/>
                <a:gd name="T48" fmla="*/ 52 w 54"/>
                <a:gd name="T49" fmla="*/ 10 h 74"/>
                <a:gd name="T50" fmla="*/ 52 w 54"/>
                <a:gd name="T51" fmla="*/ 8 h 74"/>
                <a:gd name="T52" fmla="*/ 52 w 54"/>
                <a:gd name="T53" fmla="*/ 8 h 74"/>
                <a:gd name="T54" fmla="*/ 52 w 54"/>
                <a:gd name="T55" fmla="*/ 6 h 74"/>
                <a:gd name="T56" fmla="*/ 48 w 54"/>
                <a:gd name="T57" fmla="*/ 4 h 74"/>
                <a:gd name="T58" fmla="*/ 44 w 54"/>
                <a:gd name="T59" fmla="*/ 2 h 74"/>
                <a:gd name="T60" fmla="*/ 40 w 54"/>
                <a:gd name="T61" fmla="*/ 2 h 74"/>
                <a:gd name="T62" fmla="*/ 34 w 54"/>
                <a:gd name="T63" fmla="*/ 0 h 74"/>
                <a:gd name="T64" fmla="*/ 20 w 54"/>
                <a:gd name="T65" fmla="*/ 4 h 74"/>
                <a:gd name="T66" fmla="*/ 14 w 54"/>
                <a:gd name="T67" fmla="*/ 6 h 74"/>
                <a:gd name="T68" fmla="*/ 10 w 54"/>
                <a:gd name="T69" fmla="*/ 10 h 74"/>
                <a:gd name="T70" fmla="*/ 4 w 54"/>
                <a:gd name="T71" fmla="*/ 22 h 74"/>
                <a:gd name="T72" fmla="*/ 2 w 54"/>
                <a:gd name="T73" fmla="*/ 30 h 74"/>
                <a:gd name="T74" fmla="*/ 0 w 54"/>
                <a:gd name="T75" fmla="*/ 38 h 74"/>
                <a:gd name="T76" fmla="*/ 2 w 54"/>
                <a:gd name="T77" fmla="*/ 54 h 74"/>
                <a:gd name="T78" fmla="*/ 6 w 54"/>
                <a:gd name="T79" fmla="*/ 60 h 74"/>
                <a:gd name="T80" fmla="*/ 10 w 54"/>
                <a:gd name="T81" fmla="*/ 64 h 74"/>
                <a:gd name="T82" fmla="*/ 20 w 54"/>
                <a:gd name="T83" fmla="*/ 72 h 74"/>
                <a:gd name="T84" fmla="*/ 26 w 54"/>
                <a:gd name="T85" fmla="*/ 74 h 74"/>
                <a:gd name="T86" fmla="*/ 32 w 54"/>
                <a:gd name="T87" fmla="*/ 74 h 74"/>
                <a:gd name="T88" fmla="*/ 40 w 54"/>
                <a:gd name="T89" fmla="*/ 74 h 74"/>
                <a:gd name="T90" fmla="*/ 44 w 54"/>
                <a:gd name="T91" fmla="*/ 72 h 74"/>
                <a:gd name="T92" fmla="*/ 50 w 54"/>
                <a:gd name="T93" fmla="*/ 70 h 74"/>
                <a:gd name="T94" fmla="*/ 52 w 54"/>
                <a:gd name="T95" fmla="*/ 68 h 74"/>
                <a:gd name="T96" fmla="*/ 52 w 54"/>
                <a:gd name="T97" fmla="*/ 68 h 74"/>
                <a:gd name="T98" fmla="*/ 52 w 54"/>
                <a:gd name="T99" fmla="*/ 66 h 74"/>
                <a:gd name="T100" fmla="*/ 54 w 54"/>
                <a:gd name="T101" fmla="*/ 64 h 74"/>
                <a:gd name="T102" fmla="*/ 54 w 54"/>
                <a:gd name="T103" fmla="*/ 62 h 74"/>
                <a:gd name="T104" fmla="*/ 52 w 54"/>
                <a:gd name="T105"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74">
                  <a:moveTo>
                    <a:pt x="52" y="58"/>
                  </a:moveTo>
                  <a:lnTo>
                    <a:pt x="52" y="58"/>
                  </a:lnTo>
                  <a:lnTo>
                    <a:pt x="52" y="56"/>
                  </a:lnTo>
                  <a:lnTo>
                    <a:pt x="52" y="56"/>
                  </a:lnTo>
                  <a:lnTo>
                    <a:pt x="52" y="56"/>
                  </a:lnTo>
                  <a:lnTo>
                    <a:pt x="52" y="56"/>
                  </a:lnTo>
                  <a:lnTo>
                    <a:pt x="52" y="56"/>
                  </a:lnTo>
                  <a:lnTo>
                    <a:pt x="52" y="56"/>
                  </a:lnTo>
                  <a:lnTo>
                    <a:pt x="50" y="56"/>
                  </a:lnTo>
                  <a:lnTo>
                    <a:pt x="50" y="56"/>
                  </a:lnTo>
                  <a:lnTo>
                    <a:pt x="46" y="58"/>
                  </a:lnTo>
                  <a:lnTo>
                    <a:pt x="46" y="58"/>
                  </a:lnTo>
                  <a:lnTo>
                    <a:pt x="42" y="60"/>
                  </a:lnTo>
                  <a:lnTo>
                    <a:pt x="42" y="60"/>
                  </a:lnTo>
                  <a:lnTo>
                    <a:pt x="34" y="62"/>
                  </a:lnTo>
                  <a:lnTo>
                    <a:pt x="34" y="62"/>
                  </a:lnTo>
                  <a:lnTo>
                    <a:pt x="26" y="60"/>
                  </a:lnTo>
                  <a:lnTo>
                    <a:pt x="26" y="60"/>
                  </a:lnTo>
                  <a:lnTo>
                    <a:pt x="22" y="56"/>
                  </a:lnTo>
                  <a:lnTo>
                    <a:pt x="22" y="56"/>
                  </a:lnTo>
                  <a:lnTo>
                    <a:pt x="18" y="48"/>
                  </a:lnTo>
                  <a:lnTo>
                    <a:pt x="18" y="48"/>
                  </a:lnTo>
                  <a:lnTo>
                    <a:pt x="16" y="38"/>
                  </a:lnTo>
                  <a:lnTo>
                    <a:pt x="16" y="38"/>
                  </a:lnTo>
                  <a:lnTo>
                    <a:pt x="18" y="28"/>
                  </a:lnTo>
                  <a:lnTo>
                    <a:pt x="18" y="28"/>
                  </a:lnTo>
                  <a:lnTo>
                    <a:pt x="22" y="20"/>
                  </a:lnTo>
                  <a:lnTo>
                    <a:pt x="22" y="20"/>
                  </a:lnTo>
                  <a:lnTo>
                    <a:pt x="26" y="14"/>
                  </a:lnTo>
                  <a:lnTo>
                    <a:pt x="26" y="14"/>
                  </a:lnTo>
                  <a:lnTo>
                    <a:pt x="34" y="12"/>
                  </a:lnTo>
                  <a:lnTo>
                    <a:pt x="34" y="12"/>
                  </a:lnTo>
                  <a:lnTo>
                    <a:pt x="40" y="14"/>
                  </a:lnTo>
                  <a:lnTo>
                    <a:pt x="40" y="14"/>
                  </a:lnTo>
                  <a:lnTo>
                    <a:pt x="46" y="16"/>
                  </a:lnTo>
                  <a:lnTo>
                    <a:pt x="46" y="16"/>
                  </a:lnTo>
                  <a:lnTo>
                    <a:pt x="48" y="18"/>
                  </a:lnTo>
                  <a:lnTo>
                    <a:pt x="48" y="18"/>
                  </a:lnTo>
                  <a:lnTo>
                    <a:pt x="50" y="20"/>
                  </a:lnTo>
                  <a:lnTo>
                    <a:pt x="50" y="20"/>
                  </a:lnTo>
                  <a:lnTo>
                    <a:pt x="52" y="18"/>
                  </a:lnTo>
                  <a:lnTo>
                    <a:pt x="52" y="18"/>
                  </a:lnTo>
                  <a:lnTo>
                    <a:pt x="52" y="18"/>
                  </a:lnTo>
                  <a:lnTo>
                    <a:pt x="52" y="18"/>
                  </a:lnTo>
                  <a:lnTo>
                    <a:pt x="52" y="16"/>
                  </a:lnTo>
                  <a:lnTo>
                    <a:pt x="52" y="16"/>
                  </a:lnTo>
                  <a:lnTo>
                    <a:pt x="52" y="14"/>
                  </a:lnTo>
                  <a:lnTo>
                    <a:pt x="52" y="14"/>
                  </a:lnTo>
                  <a:lnTo>
                    <a:pt x="52" y="10"/>
                  </a:lnTo>
                  <a:lnTo>
                    <a:pt x="52" y="10"/>
                  </a:lnTo>
                  <a:lnTo>
                    <a:pt x="52" y="8"/>
                  </a:lnTo>
                  <a:lnTo>
                    <a:pt x="52" y="8"/>
                  </a:lnTo>
                  <a:lnTo>
                    <a:pt x="52" y="8"/>
                  </a:lnTo>
                  <a:lnTo>
                    <a:pt x="52" y="8"/>
                  </a:lnTo>
                  <a:lnTo>
                    <a:pt x="52" y="6"/>
                  </a:lnTo>
                  <a:lnTo>
                    <a:pt x="52" y="6"/>
                  </a:lnTo>
                  <a:lnTo>
                    <a:pt x="48" y="4"/>
                  </a:lnTo>
                  <a:lnTo>
                    <a:pt x="48" y="4"/>
                  </a:lnTo>
                  <a:lnTo>
                    <a:pt x="44" y="2"/>
                  </a:lnTo>
                  <a:lnTo>
                    <a:pt x="44" y="2"/>
                  </a:lnTo>
                  <a:lnTo>
                    <a:pt x="40" y="2"/>
                  </a:lnTo>
                  <a:lnTo>
                    <a:pt x="40" y="2"/>
                  </a:lnTo>
                  <a:lnTo>
                    <a:pt x="34" y="0"/>
                  </a:lnTo>
                  <a:lnTo>
                    <a:pt x="34" y="0"/>
                  </a:lnTo>
                  <a:lnTo>
                    <a:pt x="26" y="2"/>
                  </a:lnTo>
                  <a:lnTo>
                    <a:pt x="20" y="4"/>
                  </a:lnTo>
                  <a:lnTo>
                    <a:pt x="20" y="4"/>
                  </a:lnTo>
                  <a:lnTo>
                    <a:pt x="14" y="6"/>
                  </a:lnTo>
                  <a:lnTo>
                    <a:pt x="10" y="10"/>
                  </a:lnTo>
                  <a:lnTo>
                    <a:pt x="10" y="10"/>
                  </a:lnTo>
                  <a:lnTo>
                    <a:pt x="6" y="16"/>
                  </a:lnTo>
                  <a:lnTo>
                    <a:pt x="4" y="22"/>
                  </a:lnTo>
                  <a:lnTo>
                    <a:pt x="4" y="22"/>
                  </a:lnTo>
                  <a:lnTo>
                    <a:pt x="2" y="30"/>
                  </a:lnTo>
                  <a:lnTo>
                    <a:pt x="0" y="38"/>
                  </a:lnTo>
                  <a:lnTo>
                    <a:pt x="0" y="38"/>
                  </a:lnTo>
                  <a:lnTo>
                    <a:pt x="2" y="46"/>
                  </a:lnTo>
                  <a:lnTo>
                    <a:pt x="2" y="54"/>
                  </a:lnTo>
                  <a:lnTo>
                    <a:pt x="2" y="54"/>
                  </a:lnTo>
                  <a:lnTo>
                    <a:pt x="6" y="60"/>
                  </a:lnTo>
                  <a:lnTo>
                    <a:pt x="10" y="64"/>
                  </a:lnTo>
                  <a:lnTo>
                    <a:pt x="10" y="64"/>
                  </a:lnTo>
                  <a:lnTo>
                    <a:pt x="14" y="68"/>
                  </a:lnTo>
                  <a:lnTo>
                    <a:pt x="20" y="72"/>
                  </a:lnTo>
                  <a:lnTo>
                    <a:pt x="20" y="72"/>
                  </a:lnTo>
                  <a:lnTo>
                    <a:pt x="26" y="74"/>
                  </a:lnTo>
                  <a:lnTo>
                    <a:pt x="32" y="74"/>
                  </a:lnTo>
                  <a:lnTo>
                    <a:pt x="32" y="74"/>
                  </a:lnTo>
                  <a:lnTo>
                    <a:pt x="40" y="74"/>
                  </a:lnTo>
                  <a:lnTo>
                    <a:pt x="40" y="74"/>
                  </a:lnTo>
                  <a:lnTo>
                    <a:pt x="44" y="72"/>
                  </a:lnTo>
                  <a:lnTo>
                    <a:pt x="44" y="72"/>
                  </a:lnTo>
                  <a:lnTo>
                    <a:pt x="50" y="70"/>
                  </a:lnTo>
                  <a:lnTo>
                    <a:pt x="50" y="70"/>
                  </a:lnTo>
                  <a:lnTo>
                    <a:pt x="52" y="68"/>
                  </a:lnTo>
                  <a:lnTo>
                    <a:pt x="52" y="68"/>
                  </a:lnTo>
                  <a:lnTo>
                    <a:pt x="52" y="68"/>
                  </a:lnTo>
                  <a:lnTo>
                    <a:pt x="52" y="68"/>
                  </a:lnTo>
                  <a:lnTo>
                    <a:pt x="52" y="66"/>
                  </a:lnTo>
                  <a:lnTo>
                    <a:pt x="52" y="66"/>
                  </a:lnTo>
                  <a:lnTo>
                    <a:pt x="54" y="64"/>
                  </a:lnTo>
                  <a:lnTo>
                    <a:pt x="54" y="64"/>
                  </a:lnTo>
                  <a:lnTo>
                    <a:pt x="54" y="62"/>
                  </a:lnTo>
                  <a:lnTo>
                    <a:pt x="54" y="62"/>
                  </a:lnTo>
                  <a:lnTo>
                    <a:pt x="52" y="58"/>
                  </a:lnTo>
                  <a:lnTo>
                    <a:pt x="52" y="5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00" name="Freeform 23"/>
            <p:cNvSpPr>
              <a:spLocks/>
            </p:cNvSpPr>
            <p:nvPr/>
          </p:nvSpPr>
          <p:spPr bwMode="auto">
            <a:xfrm>
              <a:off x="5065713" y="4926013"/>
              <a:ext cx="101600" cy="114300"/>
            </a:xfrm>
            <a:custGeom>
              <a:avLst/>
              <a:gdLst>
                <a:gd name="T0" fmla="*/ 62 w 64"/>
                <a:gd name="T1" fmla="*/ 6 h 72"/>
                <a:gd name="T2" fmla="*/ 62 w 64"/>
                <a:gd name="T3" fmla="*/ 6 h 72"/>
                <a:gd name="T4" fmla="*/ 64 w 64"/>
                <a:gd name="T5" fmla="*/ 4 h 72"/>
                <a:gd name="T6" fmla="*/ 64 w 64"/>
                <a:gd name="T7" fmla="*/ 4 h 72"/>
                <a:gd name="T8" fmla="*/ 62 w 64"/>
                <a:gd name="T9" fmla="*/ 2 h 72"/>
                <a:gd name="T10" fmla="*/ 62 w 64"/>
                <a:gd name="T11" fmla="*/ 2 h 72"/>
                <a:gd name="T12" fmla="*/ 62 w 64"/>
                <a:gd name="T13" fmla="*/ 0 h 72"/>
                <a:gd name="T14" fmla="*/ 62 w 64"/>
                <a:gd name="T15" fmla="*/ 0 h 72"/>
                <a:gd name="T16" fmla="*/ 58 w 64"/>
                <a:gd name="T17" fmla="*/ 0 h 72"/>
                <a:gd name="T18" fmla="*/ 58 w 64"/>
                <a:gd name="T19" fmla="*/ 0 h 72"/>
                <a:gd name="T20" fmla="*/ 54 w 64"/>
                <a:gd name="T21" fmla="*/ 0 h 72"/>
                <a:gd name="T22" fmla="*/ 54 w 64"/>
                <a:gd name="T23" fmla="*/ 0 h 72"/>
                <a:gd name="T24" fmla="*/ 50 w 64"/>
                <a:gd name="T25" fmla="*/ 2 h 72"/>
                <a:gd name="T26" fmla="*/ 50 w 64"/>
                <a:gd name="T27" fmla="*/ 2 h 72"/>
                <a:gd name="T28" fmla="*/ 50 w 64"/>
                <a:gd name="T29" fmla="*/ 2 h 72"/>
                <a:gd name="T30" fmla="*/ 50 w 64"/>
                <a:gd name="T31" fmla="*/ 2 h 72"/>
                <a:gd name="T32" fmla="*/ 50 w 64"/>
                <a:gd name="T33" fmla="*/ 4 h 72"/>
                <a:gd name="T34" fmla="*/ 32 w 64"/>
                <a:gd name="T35" fmla="*/ 58 h 72"/>
                <a:gd name="T36" fmla="*/ 32 w 64"/>
                <a:gd name="T37" fmla="*/ 58 h 72"/>
                <a:gd name="T38" fmla="*/ 14 w 64"/>
                <a:gd name="T39" fmla="*/ 4 h 72"/>
                <a:gd name="T40" fmla="*/ 14 w 64"/>
                <a:gd name="T41" fmla="*/ 4 h 72"/>
                <a:gd name="T42" fmla="*/ 14 w 64"/>
                <a:gd name="T43" fmla="*/ 2 h 72"/>
                <a:gd name="T44" fmla="*/ 14 w 64"/>
                <a:gd name="T45" fmla="*/ 2 h 72"/>
                <a:gd name="T46" fmla="*/ 14 w 64"/>
                <a:gd name="T47" fmla="*/ 2 h 72"/>
                <a:gd name="T48" fmla="*/ 14 w 64"/>
                <a:gd name="T49" fmla="*/ 2 h 72"/>
                <a:gd name="T50" fmla="*/ 12 w 64"/>
                <a:gd name="T51" fmla="*/ 0 h 72"/>
                <a:gd name="T52" fmla="*/ 12 w 64"/>
                <a:gd name="T53" fmla="*/ 0 h 72"/>
                <a:gd name="T54" fmla="*/ 8 w 64"/>
                <a:gd name="T55" fmla="*/ 0 h 72"/>
                <a:gd name="T56" fmla="*/ 8 w 64"/>
                <a:gd name="T57" fmla="*/ 0 h 72"/>
                <a:gd name="T58" fmla="*/ 2 w 64"/>
                <a:gd name="T59" fmla="*/ 0 h 72"/>
                <a:gd name="T60" fmla="*/ 2 w 64"/>
                <a:gd name="T61" fmla="*/ 0 h 72"/>
                <a:gd name="T62" fmla="*/ 0 w 64"/>
                <a:gd name="T63" fmla="*/ 2 h 72"/>
                <a:gd name="T64" fmla="*/ 0 w 64"/>
                <a:gd name="T65" fmla="*/ 2 h 72"/>
                <a:gd name="T66" fmla="*/ 0 w 64"/>
                <a:gd name="T67" fmla="*/ 4 h 72"/>
                <a:gd name="T68" fmla="*/ 0 w 64"/>
                <a:gd name="T69" fmla="*/ 4 h 72"/>
                <a:gd name="T70" fmla="*/ 0 w 64"/>
                <a:gd name="T71" fmla="*/ 6 h 72"/>
                <a:gd name="T72" fmla="*/ 22 w 64"/>
                <a:gd name="T73" fmla="*/ 70 h 72"/>
                <a:gd name="T74" fmla="*/ 22 w 64"/>
                <a:gd name="T75" fmla="*/ 70 h 72"/>
                <a:gd name="T76" fmla="*/ 22 w 64"/>
                <a:gd name="T77" fmla="*/ 70 h 72"/>
                <a:gd name="T78" fmla="*/ 22 w 64"/>
                <a:gd name="T79" fmla="*/ 70 h 72"/>
                <a:gd name="T80" fmla="*/ 22 w 64"/>
                <a:gd name="T81" fmla="*/ 72 h 72"/>
                <a:gd name="T82" fmla="*/ 22 w 64"/>
                <a:gd name="T83" fmla="*/ 72 h 72"/>
                <a:gd name="T84" fmla="*/ 24 w 64"/>
                <a:gd name="T85" fmla="*/ 72 h 72"/>
                <a:gd name="T86" fmla="*/ 24 w 64"/>
                <a:gd name="T87" fmla="*/ 72 h 72"/>
                <a:gd name="T88" fmla="*/ 26 w 64"/>
                <a:gd name="T89" fmla="*/ 72 h 72"/>
                <a:gd name="T90" fmla="*/ 26 w 64"/>
                <a:gd name="T91" fmla="*/ 72 h 72"/>
                <a:gd name="T92" fmla="*/ 28 w 64"/>
                <a:gd name="T93" fmla="*/ 72 h 72"/>
                <a:gd name="T94" fmla="*/ 28 w 64"/>
                <a:gd name="T95" fmla="*/ 72 h 72"/>
                <a:gd name="T96" fmla="*/ 32 w 64"/>
                <a:gd name="T97" fmla="*/ 72 h 72"/>
                <a:gd name="T98" fmla="*/ 32 w 64"/>
                <a:gd name="T99" fmla="*/ 72 h 72"/>
                <a:gd name="T100" fmla="*/ 36 w 64"/>
                <a:gd name="T101" fmla="*/ 72 h 72"/>
                <a:gd name="T102" fmla="*/ 36 w 64"/>
                <a:gd name="T103" fmla="*/ 72 h 72"/>
                <a:gd name="T104" fmla="*/ 40 w 64"/>
                <a:gd name="T105" fmla="*/ 72 h 72"/>
                <a:gd name="T106" fmla="*/ 40 w 64"/>
                <a:gd name="T107" fmla="*/ 72 h 72"/>
                <a:gd name="T108" fmla="*/ 40 w 64"/>
                <a:gd name="T109" fmla="*/ 70 h 72"/>
                <a:gd name="T110" fmla="*/ 40 w 64"/>
                <a:gd name="T111" fmla="*/ 70 h 72"/>
                <a:gd name="T112" fmla="*/ 42 w 64"/>
                <a:gd name="T113" fmla="*/ 70 h 72"/>
                <a:gd name="T114" fmla="*/ 62 w 64"/>
                <a:gd name="T115" fmla="*/ 6 h 72"/>
                <a:gd name="T116" fmla="*/ 62 w 64"/>
                <a:gd name="T117"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72">
                  <a:moveTo>
                    <a:pt x="62" y="6"/>
                  </a:moveTo>
                  <a:lnTo>
                    <a:pt x="62" y="6"/>
                  </a:lnTo>
                  <a:lnTo>
                    <a:pt x="64" y="4"/>
                  </a:lnTo>
                  <a:lnTo>
                    <a:pt x="64" y="4"/>
                  </a:lnTo>
                  <a:lnTo>
                    <a:pt x="62" y="2"/>
                  </a:lnTo>
                  <a:lnTo>
                    <a:pt x="62" y="2"/>
                  </a:lnTo>
                  <a:lnTo>
                    <a:pt x="62" y="0"/>
                  </a:lnTo>
                  <a:lnTo>
                    <a:pt x="62" y="0"/>
                  </a:lnTo>
                  <a:lnTo>
                    <a:pt x="58" y="0"/>
                  </a:lnTo>
                  <a:lnTo>
                    <a:pt x="58" y="0"/>
                  </a:lnTo>
                  <a:lnTo>
                    <a:pt x="54" y="0"/>
                  </a:lnTo>
                  <a:lnTo>
                    <a:pt x="54" y="0"/>
                  </a:lnTo>
                  <a:lnTo>
                    <a:pt x="50" y="2"/>
                  </a:lnTo>
                  <a:lnTo>
                    <a:pt x="50" y="2"/>
                  </a:lnTo>
                  <a:lnTo>
                    <a:pt x="50" y="2"/>
                  </a:lnTo>
                  <a:lnTo>
                    <a:pt x="50" y="2"/>
                  </a:lnTo>
                  <a:lnTo>
                    <a:pt x="50" y="4"/>
                  </a:lnTo>
                  <a:lnTo>
                    <a:pt x="32" y="58"/>
                  </a:lnTo>
                  <a:lnTo>
                    <a:pt x="32" y="58"/>
                  </a:lnTo>
                  <a:lnTo>
                    <a:pt x="14" y="4"/>
                  </a:lnTo>
                  <a:lnTo>
                    <a:pt x="14" y="4"/>
                  </a:lnTo>
                  <a:lnTo>
                    <a:pt x="14" y="2"/>
                  </a:lnTo>
                  <a:lnTo>
                    <a:pt x="14" y="2"/>
                  </a:lnTo>
                  <a:lnTo>
                    <a:pt x="14" y="2"/>
                  </a:lnTo>
                  <a:lnTo>
                    <a:pt x="14" y="2"/>
                  </a:lnTo>
                  <a:lnTo>
                    <a:pt x="12" y="0"/>
                  </a:lnTo>
                  <a:lnTo>
                    <a:pt x="12" y="0"/>
                  </a:lnTo>
                  <a:lnTo>
                    <a:pt x="8" y="0"/>
                  </a:lnTo>
                  <a:lnTo>
                    <a:pt x="8" y="0"/>
                  </a:lnTo>
                  <a:lnTo>
                    <a:pt x="2" y="0"/>
                  </a:lnTo>
                  <a:lnTo>
                    <a:pt x="2" y="0"/>
                  </a:lnTo>
                  <a:lnTo>
                    <a:pt x="0" y="2"/>
                  </a:lnTo>
                  <a:lnTo>
                    <a:pt x="0" y="2"/>
                  </a:lnTo>
                  <a:lnTo>
                    <a:pt x="0" y="4"/>
                  </a:lnTo>
                  <a:lnTo>
                    <a:pt x="0" y="4"/>
                  </a:lnTo>
                  <a:lnTo>
                    <a:pt x="0" y="6"/>
                  </a:lnTo>
                  <a:lnTo>
                    <a:pt x="22" y="70"/>
                  </a:lnTo>
                  <a:lnTo>
                    <a:pt x="22" y="70"/>
                  </a:lnTo>
                  <a:lnTo>
                    <a:pt x="22" y="70"/>
                  </a:lnTo>
                  <a:lnTo>
                    <a:pt x="22" y="70"/>
                  </a:lnTo>
                  <a:lnTo>
                    <a:pt x="22" y="72"/>
                  </a:lnTo>
                  <a:lnTo>
                    <a:pt x="22" y="72"/>
                  </a:lnTo>
                  <a:lnTo>
                    <a:pt x="24" y="72"/>
                  </a:lnTo>
                  <a:lnTo>
                    <a:pt x="24" y="72"/>
                  </a:lnTo>
                  <a:lnTo>
                    <a:pt x="26" y="72"/>
                  </a:lnTo>
                  <a:lnTo>
                    <a:pt x="26" y="72"/>
                  </a:lnTo>
                  <a:lnTo>
                    <a:pt x="28" y="72"/>
                  </a:lnTo>
                  <a:lnTo>
                    <a:pt x="28" y="72"/>
                  </a:lnTo>
                  <a:lnTo>
                    <a:pt x="32" y="72"/>
                  </a:lnTo>
                  <a:lnTo>
                    <a:pt x="32" y="72"/>
                  </a:lnTo>
                  <a:lnTo>
                    <a:pt x="36" y="72"/>
                  </a:lnTo>
                  <a:lnTo>
                    <a:pt x="36" y="72"/>
                  </a:lnTo>
                  <a:lnTo>
                    <a:pt x="40" y="72"/>
                  </a:lnTo>
                  <a:lnTo>
                    <a:pt x="40" y="72"/>
                  </a:lnTo>
                  <a:lnTo>
                    <a:pt x="40" y="70"/>
                  </a:lnTo>
                  <a:lnTo>
                    <a:pt x="40" y="70"/>
                  </a:lnTo>
                  <a:lnTo>
                    <a:pt x="42" y="70"/>
                  </a:lnTo>
                  <a:lnTo>
                    <a:pt x="62" y="6"/>
                  </a:lnTo>
                  <a:lnTo>
                    <a:pt x="6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01" name="Freeform 24"/>
            <p:cNvSpPr>
              <a:spLocks noEditPoints="1"/>
            </p:cNvSpPr>
            <p:nvPr/>
          </p:nvSpPr>
          <p:spPr bwMode="auto">
            <a:xfrm>
              <a:off x="5160963" y="4926013"/>
              <a:ext cx="101600" cy="114300"/>
            </a:xfrm>
            <a:custGeom>
              <a:avLst/>
              <a:gdLst>
                <a:gd name="T0" fmla="*/ 42 w 64"/>
                <a:gd name="T1" fmla="*/ 4 h 72"/>
                <a:gd name="T2" fmla="*/ 42 w 64"/>
                <a:gd name="T3" fmla="*/ 4 h 72"/>
                <a:gd name="T4" fmla="*/ 40 w 64"/>
                <a:gd name="T5" fmla="*/ 2 h 72"/>
                <a:gd name="T6" fmla="*/ 40 w 64"/>
                <a:gd name="T7" fmla="*/ 2 h 72"/>
                <a:gd name="T8" fmla="*/ 40 w 64"/>
                <a:gd name="T9" fmla="*/ 2 h 72"/>
                <a:gd name="T10" fmla="*/ 40 w 64"/>
                <a:gd name="T11" fmla="*/ 2 h 72"/>
                <a:gd name="T12" fmla="*/ 36 w 64"/>
                <a:gd name="T13" fmla="*/ 0 h 72"/>
                <a:gd name="T14" fmla="*/ 36 w 64"/>
                <a:gd name="T15" fmla="*/ 0 h 72"/>
                <a:gd name="T16" fmla="*/ 30 w 64"/>
                <a:gd name="T17" fmla="*/ 0 h 72"/>
                <a:gd name="T18" fmla="*/ 30 w 64"/>
                <a:gd name="T19" fmla="*/ 0 h 72"/>
                <a:gd name="T20" fmla="*/ 26 w 64"/>
                <a:gd name="T21" fmla="*/ 0 h 72"/>
                <a:gd name="T22" fmla="*/ 26 w 64"/>
                <a:gd name="T23" fmla="*/ 0 h 72"/>
                <a:gd name="T24" fmla="*/ 24 w 64"/>
                <a:gd name="T25" fmla="*/ 2 h 72"/>
                <a:gd name="T26" fmla="*/ 24 w 64"/>
                <a:gd name="T27" fmla="*/ 2 h 72"/>
                <a:gd name="T28" fmla="*/ 22 w 64"/>
                <a:gd name="T29" fmla="*/ 2 h 72"/>
                <a:gd name="T30" fmla="*/ 22 w 64"/>
                <a:gd name="T31" fmla="*/ 2 h 72"/>
                <a:gd name="T32" fmla="*/ 22 w 64"/>
                <a:gd name="T33" fmla="*/ 4 h 72"/>
                <a:gd name="T34" fmla="*/ 0 w 64"/>
                <a:gd name="T35" fmla="*/ 66 h 72"/>
                <a:gd name="T36" fmla="*/ 0 w 64"/>
                <a:gd name="T37" fmla="*/ 66 h 72"/>
                <a:gd name="T38" fmla="*/ 0 w 64"/>
                <a:gd name="T39" fmla="*/ 70 h 72"/>
                <a:gd name="T40" fmla="*/ 0 w 64"/>
                <a:gd name="T41" fmla="*/ 70 h 72"/>
                <a:gd name="T42" fmla="*/ 0 w 64"/>
                <a:gd name="T43" fmla="*/ 72 h 72"/>
                <a:gd name="T44" fmla="*/ 0 w 64"/>
                <a:gd name="T45" fmla="*/ 72 h 72"/>
                <a:gd name="T46" fmla="*/ 2 w 64"/>
                <a:gd name="T47" fmla="*/ 72 h 72"/>
                <a:gd name="T48" fmla="*/ 2 w 64"/>
                <a:gd name="T49" fmla="*/ 72 h 72"/>
                <a:gd name="T50" fmla="*/ 6 w 64"/>
                <a:gd name="T51" fmla="*/ 72 h 72"/>
                <a:gd name="T52" fmla="*/ 6 w 64"/>
                <a:gd name="T53" fmla="*/ 72 h 72"/>
                <a:gd name="T54" fmla="*/ 10 w 64"/>
                <a:gd name="T55" fmla="*/ 72 h 72"/>
                <a:gd name="T56" fmla="*/ 10 w 64"/>
                <a:gd name="T57" fmla="*/ 72 h 72"/>
                <a:gd name="T58" fmla="*/ 12 w 64"/>
                <a:gd name="T59" fmla="*/ 72 h 72"/>
                <a:gd name="T60" fmla="*/ 12 w 64"/>
                <a:gd name="T61" fmla="*/ 72 h 72"/>
                <a:gd name="T62" fmla="*/ 12 w 64"/>
                <a:gd name="T63" fmla="*/ 70 h 72"/>
                <a:gd name="T64" fmla="*/ 12 w 64"/>
                <a:gd name="T65" fmla="*/ 70 h 72"/>
                <a:gd name="T66" fmla="*/ 14 w 64"/>
                <a:gd name="T67" fmla="*/ 70 h 72"/>
                <a:gd name="T68" fmla="*/ 18 w 64"/>
                <a:gd name="T69" fmla="*/ 56 h 72"/>
                <a:gd name="T70" fmla="*/ 44 w 64"/>
                <a:gd name="T71" fmla="*/ 56 h 72"/>
                <a:gd name="T72" fmla="*/ 48 w 64"/>
                <a:gd name="T73" fmla="*/ 70 h 72"/>
                <a:gd name="T74" fmla="*/ 48 w 64"/>
                <a:gd name="T75" fmla="*/ 70 h 72"/>
                <a:gd name="T76" fmla="*/ 50 w 64"/>
                <a:gd name="T77" fmla="*/ 72 h 72"/>
                <a:gd name="T78" fmla="*/ 50 w 64"/>
                <a:gd name="T79" fmla="*/ 72 h 72"/>
                <a:gd name="T80" fmla="*/ 50 w 64"/>
                <a:gd name="T81" fmla="*/ 72 h 72"/>
                <a:gd name="T82" fmla="*/ 50 w 64"/>
                <a:gd name="T83" fmla="*/ 72 h 72"/>
                <a:gd name="T84" fmla="*/ 54 w 64"/>
                <a:gd name="T85" fmla="*/ 72 h 72"/>
                <a:gd name="T86" fmla="*/ 54 w 64"/>
                <a:gd name="T87" fmla="*/ 72 h 72"/>
                <a:gd name="T88" fmla="*/ 58 w 64"/>
                <a:gd name="T89" fmla="*/ 72 h 72"/>
                <a:gd name="T90" fmla="*/ 58 w 64"/>
                <a:gd name="T91" fmla="*/ 72 h 72"/>
                <a:gd name="T92" fmla="*/ 62 w 64"/>
                <a:gd name="T93" fmla="*/ 72 h 72"/>
                <a:gd name="T94" fmla="*/ 62 w 64"/>
                <a:gd name="T95" fmla="*/ 72 h 72"/>
                <a:gd name="T96" fmla="*/ 64 w 64"/>
                <a:gd name="T97" fmla="*/ 72 h 72"/>
                <a:gd name="T98" fmla="*/ 64 w 64"/>
                <a:gd name="T99" fmla="*/ 72 h 72"/>
                <a:gd name="T100" fmla="*/ 64 w 64"/>
                <a:gd name="T101" fmla="*/ 70 h 72"/>
                <a:gd name="T102" fmla="*/ 64 w 64"/>
                <a:gd name="T103" fmla="*/ 70 h 72"/>
                <a:gd name="T104" fmla="*/ 64 w 64"/>
                <a:gd name="T105" fmla="*/ 66 h 72"/>
                <a:gd name="T106" fmla="*/ 42 w 64"/>
                <a:gd name="T107" fmla="*/ 4 h 72"/>
                <a:gd name="T108" fmla="*/ 42 w 64"/>
                <a:gd name="T109" fmla="*/ 4 h 72"/>
                <a:gd name="T110" fmla="*/ 40 w 64"/>
                <a:gd name="T111" fmla="*/ 44 h 72"/>
                <a:gd name="T112" fmla="*/ 20 w 64"/>
                <a:gd name="T113" fmla="*/ 44 h 72"/>
                <a:gd name="T114" fmla="*/ 30 w 64"/>
                <a:gd name="T115" fmla="*/ 14 h 72"/>
                <a:gd name="T116" fmla="*/ 30 w 64"/>
                <a:gd name="T117" fmla="*/ 14 h 72"/>
                <a:gd name="T118" fmla="*/ 40 w 64"/>
                <a:gd name="T119" fmla="*/ 44 h 72"/>
                <a:gd name="T120" fmla="*/ 40 w 64"/>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2">
                  <a:moveTo>
                    <a:pt x="42" y="4"/>
                  </a:moveTo>
                  <a:lnTo>
                    <a:pt x="42" y="4"/>
                  </a:lnTo>
                  <a:lnTo>
                    <a:pt x="40" y="2"/>
                  </a:lnTo>
                  <a:lnTo>
                    <a:pt x="40" y="2"/>
                  </a:lnTo>
                  <a:lnTo>
                    <a:pt x="40" y="2"/>
                  </a:lnTo>
                  <a:lnTo>
                    <a:pt x="40" y="2"/>
                  </a:lnTo>
                  <a:lnTo>
                    <a:pt x="36" y="0"/>
                  </a:lnTo>
                  <a:lnTo>
                    <a:pt x="36" y="0"/>
                  </a:lnTo>
                  <a:lnTo>
                    <a:pt x="30" y="0"/>
                  </a:lnTo>
                  <a:lnTo>
                    <a:pt x="30" y="0"/>
                  </a:lnTo>
                  <a:lnTo>
                    <a:pt x="26" y="0"/>
                  </a:lnTo>
                  <a:lnTo>
                    <a:pt x="26" y="0"/>
                  </a:lnTo>
                  <a:lnTo>
                    <a:pt x="24" y="2"/>
                  </a:lnTo>
                  <a:lnTo>
                    <a:pt x="24" y="2"/>
                  </a:lnTo>
                  <a:lnTo>
                    <a:pt x="22" y="2"/>
                  </a:lnTo>
                  <a:lnTo>
                    <a:pt x="22" y="2"/>
                  </a:lnTo>
                  <a:lnTo>
                    <a:pt x="22" y="4"/>
                  </a:lnTo>
                  <a:lnTo>
                    <a:pt x="0" y="66"/>
                  </a:lnTo>
                  <a:lnTo>
                    <a:pt x="0" y="66"/>
                  </a:lnTo>
                  <a:lnTo>
                    <a:pt x="0" y="70"/>
                  </a:lnTo>
                  <a:lnTo>
                    <a:pt x="0" y="70"/>
                  </a:lnTo>
                  <a:lnTo>
                    <a:pt x="0" y="72"/>
                  </a:lnTo>
                  <a:lnTo>
                    <a:pt x="0" y="72"/>
                  </a:lnTo>
                  <a:lnTo>
                    <a:pt x="2" y="72"/>
                  </a:lnTo>
                  <a:lnTo>
                    <a:pt x="2" y="72"/>
                  </a:lnTo>
                  <a:lnTo>
                    <a:pt x="6" y="72"/>
                  </a:lnTo>
                  <a:lnTo>
                    <a:pt x="6" y="72"/>
                  </a:lnTo>
                  <a:lnTo>
                    <a:pt x="10" y="72"/>
                  </a:lnTo>
                  <a:lnTo>
                    <a:pt x="10" y="72"/>
                  </a:lnTo>
                  <a:lnTo>
                    <a:pt x="12" y="72"/>
                  </a:lnTo>
                  <a:lnTo>
                    <a:pt x="12" y="72"/>
                  </a:lnTo>
                  <a:lnTo>
                    <a:pt x="12" y="70"/>
                  </a:lnTo>
                  <a:lnTo>
                    <a:pt x="12" y="70"/>
                  </a:lnTo>
                  <a:lnTo>
                    <a:pt x="14" y="70"/>
                  </a:lnTo>
                  <a:lnTo>
                    <a:pt x="18" y="56"/>
                  </a:lnTo>
                  <a:lnTo>
                    <a:pt x="44" y="56"/>
                  </a:lnTo>
                  <a:lnTo>
                    <a:pt x="48" y="70"/>
                  </a:lnTo>
                  <a:lnTo>
                    <a:pt x="48" y="70"/>
                  </a:lnTo>
                  <a:lnTo>
                    <a:pt x="50" y="72"/>
                  </a:lnTo>
                  <a:lnTo>
                    <a:pt x="50" y="72"/>
                  </a:lnTo>
                  <a:lnTo>
                    <a:pt x="50" y="72"/>
                  </a:lnTo>
                  <a:lnTo>
                    <a:pt x="50" y="72"/>
                  </a:lnTo>
                  <a:lnTo>
                    <a:pt x="54" y="72"/>
                  </a:lnTo>
                  <a:lnTo>
                    <a:pt x="54" y="72"/>
                  </a:lnTo>
                  <a:lnTo>
                    <a:pt x="58" y="72"/>
                  </a:lnTo>
                  <a:lnTo>
                    <a:pt x="58" y="72"/>
                  </a:lnTo>
                  <a:lnTo>
                    <a:pt x="62" y="72"/>
                  </a:lnTo>
                  <a:lnTo>
                    <a:pt x="62" y="72"/>
                  </a:lnTo>
                  <a:lnTo>
                    <a:pt x="64" y="72"/>
                  </a:lnTo>
                  <a:lnTo>
                    <a:pt x="64" y="72"/>
                  </a:lnTo>
                  <a:lnTo>
                    <a:pt x="64" y="70"/>
                  </a:lnTo>
                  <a:lnTo>
                    <a:pt x="64" y="70"/>
                  </a:lnTo>
                  <a:lnTo>
                    <a:pt x="64" y="66"/>
                  </a:lnTo>
                  <a:lnTo>
                    <a:pt x="42" y="4"/>
                  </a:lnTo>
                  <a:lnTo>
                    <a:pt x="42" y="4"/>
                  </a:lnTo>
                  <a:close/>
                  <a:moveTo>
                    <a:pt x="40" y="44"/>
                  </a:moveTo>
                  <a:lnTo>
                    <a:pt x="20" y="44"/>
                  </a:lnTo>
                  <a:lnTo>
                    <a:pt x="30" y="14"/>
                  </a:lnTo>
                  <a:lnTo>
                    <a:pt x="30" y="14"/>
                  </a:lnTo>
                  <a:lnTo>
                    <a:pt x="40" y="44"/>
                  </a:lnTo>
                  <a:lnTo>
                    <a:pt x="40"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02" name="Freeform 25"/>
            <p:cNvSpPr>
              <a:spLocks noEditPoints="1"/>
            </p:cNvSpPr>
            <p:nvPr/>
          </p:nvSpPr>
          <p:spPr bwMode="auto">
            <a:xfrm>
              <a:off x="3078163" y="5605463"/>
              <a:ext cx="104775" cy="117475"/>
            </a:xfrm>
            <a:custGeom>
              <a:avLst/>
              <a:gdLst>
                <a:gd name="T0" fmla="*/ 64 w 66"/>
                <a:gd name="T1" fmla="*/ 20 h 74"/>
                <a:gd name="T2" fmla="*/ 58 w 66"/>
                <a:gd name="T3" fmla="*/ 10 h 74"/>
                <a:gd name="T4" fmla="*/ 54 w 66"/>
                <a:gd name="T5" fmla="*/ 6 h 74"/>
                <a:gd name="T6" fmla="*/ 48 w 66"/>
                <a:gd name="T7" fmla="*/ 2 h 74"/>
                <a:gd name="T8" fmla="*/ 34 w 66"/>
                <a:gd name="T9" fmla="*/ 0 h 74"/>
                <a:gd name="T10" fmla="*/ 18 w 66"/>
                <a:gd name="T11" fmla="*/ 4 h 74"/>
                <a:gd name="T12" fmla="*/ 12 w 66"/>
                <a:gd name="T13" fmla="*/ 6 h 74"/>
                <a:gd name="T14" fmla="*/ 8 w 66"/>
                <a:gd name="T15" fmla="*/ 10 h 74"/>
                <a:gd name="T16" fmla="*/ 2 w 66"/>
                <a:gd name="T17" fmla="*/ 22 h 74"/>
                <a:gd name="T18" fmla="*/ 0 w 66"/>
                <a:gd name="T19" fmla="*/ 30 h 74"/>
                <a:gd name="T20" fmla="*/ 0 w 66"/>
                <a:gd name="T21" fmla="*/ 38 h 74"/>
                <a:gd name="T22" fmla="*/ 2 w 66"/>
                <a:gd name="T23" fmla="*/ 54 h 74"/>
                <a:gd name="T24" fmla="*/ 8 w 66"/>
                <a:gd name="T25" fmla="*/ 66 h 74"/>
                <a:gd name="T26" fmla="*/ 12 w 66"/>
                <a:gd name="T27" fmla="*/ 68 h 74"/>
                <a:gd name="T28" fmla="*/ 18 w 66"/>
                <a:gd name="T29" fmla="*/ 72 h 74"/>
                <a:gd name="T30" fmla="*/ 32 w 66"/>
                <a:gd name="T31" fmla="*/ 74 h 74"/>
                <a:gd name="T32" fmla="*/ 40 w 66"/>
                <a:gd name="T33" fmla="*/ 74 h 74"/>
                <a:gd name="T34" fmla="*/ 46 w 66"/>
                <a:gd name="T35" fmla="*/ 72 h 74"/>
                <a:gd name="T36" fmla="*/ 58 w 66"/>
                <a:gd name="T37" fmla="*/ 64 h 74"/>
                <a:gd name="T38" fmla="*/ 62 w 66"/>
                <a:gd name="T39" fmla="*/ 58 h 74"/>
                <a:gd name="T40" fmla="*/ 64 w 66"/>
                <a:gd name="T41" fmla="*/ 52 h 74"/>
                <a:gd name="T42" fmla="*/ 66 w 66"/>
                <a:gd name="T43" fmla="*/ 36 h 74"/>
                <a:gd name="T44" fmla="*/ 66 w 66"/>
                <a:gd name="T45" fmla="*/ 28 h 74"/>
                <a:gd name="T46" fmla="*/ 64 w 66"/>
                <a:gd name="T47" fmla="*/ 20 h 74"/>
                <a:gd name="T48" fmla="*/ 50 w 66"/>
                <a:gd name="T49" fmla="*/ 46 h 74"/>
                <a:gd name="T50" fmla="*/ 48 w 66"/>
                <a:gd name="T51" fmla="*/ 54 h 74"/>
                <a:gd name="T52" fmla="*/ 42 w 66"/>
                <a:gd name="T53" fmla="*/ 60 h 74"/>
                <a:gd name="T54" fmla="*/ 32 w 66"/>
                <a:gd name="T55" fmla="*/ 62 h 74"/>
                <a:gd name="T56" fmla="*/ 24 w 66"/>
                <a:gd name="T57" fmla="*/ 60 h 74"/>
                <a:gd name="T58" fmla="*/ 18 w 66"/>
                <a:gd name="T59" fmla="*/ 56 h 74"/>
                <a:gd name="T60" fmla="*/ 16 w 66"/>
                <a:gd name="T61" fmla="*/ 48 h 74"/>
                <a:gd name="T62" fmla="*/ 14 w 66"/>
                <a:gd name="T63" fmla="*/ 36 h 74"/>
                <a:gd name="T64" fmla="*/ 16 w 66"/>
                <a:gd name="T65" fmla="*/ 28 h 74"/>
                <a:gd name="T66" fmla="*/ 18 w 66"/>
                <a:gd name="T67" fmla="*/ 20 h 74"/>
                <a:gd name="T68" fmla="*/ 24 w 66"/>
                <a:gd name="T69" fmla="*/ 14 h 74"/>
                <a:gd name="T70" fmla="*/ 32 w 66"/>
                <a:gd name="T71" fmla="*/ 12 h 74"/>
                <a:gd name="T72" fmla="*/ 42 w 66"/>
                <a:gd name="T73" fmla="*/ 14 h 74"/>
                <a:gd name="T74" fmla="*/ 48 w 66"/>
                <a:gd name="T75" fmla="*/ 20 h 74"/>
                <a:gd name="T76" fmla="*/ 50 w 66"/>
                <a:gd name="T77" fmla="*/ 26 h 74"/>
                <a:gd name="T78" fmla="*/ 52 w 66"/>
                <a:gd name="T79" fmla="*/ 38 h 74"/>
                <a:gd name="T80" fmla="*/ 50 w 66"/>
                <a:gd name="T81"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4">
                  <a:moveTo>
                    <a:pt x="64" y="20"/>
                  </a:moveTo>
                  <a:lnTo>
                    <a:pt x="64" y="20"/>
                  </a:lnTo>
                  <a:lnTo>
                    <a:pt x="62" y="14"/>
                  </a:lnTo>
                  <a:lnTo>
                    <a:pt x="58" y="10"/>
                  </a:lnTo>
                  <a:lnTo>
                    <a:pt x="58" y="10"/>
                  </a:lnTo>
                  <a:lnTo>
                    <a:pt x="54" y="6"/>
                  </a:lnTo>
                  <a:lnTo>
                    <a:pt x="48" y="2"/>
                  </a:lnTo>
                  <a:lnTo>
                    <a:pt x="48" y="2"/>
                  </a:lnTo>
                  <a:lnTo>
                    <a:pt x="34" y="0"/>
                  </a:lnTo>
                  <a:lnTo>
                    <a:pt x="34" y="0"/>
                  </a:lnTo>
                  <a:lnTo>
                    <a:pt x="26" y="2"/>
                  </a:lnTo>
                  <a:lnTo>
                    <a:pt x="18" y="4"/>
                  </a:lnTo>
                  <a:lnTo>
                    <a:pt x="18" y="4"/>
                  </a:lnTo>
                  <a:lnTo>
                    <a:pt x="12" y="6"/>
                  </a:lnTo>
                  <a:lnTo>
                    <a:pt x="8" y="10"/>
                  </a:lnTo>
                  <a:lnTo>
                    <a:pt x="8" y="10"/>
                  </a:lnTo>
                  <a:lnTo>
                    <a:pt x="4" y="16"/>
                  </a:lnTo>
                  <a:lnTo>
                    <a:pt x="2" y="22"/>
                  </a:lnTo>
                  <a:lnTo>
                    <a:pt x="2" y="22"/>
                  </a:lnTo>
                  <a:lnTo>
                    <a:pt x="0" y="30"/>
                  </a:lnTo>
                  <a:lnTo>
                    <a:pt x="0" y="38"/>
                  </a:lnTo>
                  <a:lnTo>
                    <a:pt x="0" y="38"/>
                  </a:lnTo>
                  <a:lnTo>
                    <a:pt x="2" y="54"/>
                  </a:lnTo>
                  <a:lnTo>
                    <a:pt x="2" y="54"/>
                  </a:lnTo>
                  <a:lnTo>
                    <a:pt x="4" y="60"/>
                  </a:lnTo>
                  <a:lnTo>
                    <a:pt x="8" y="66"/>
                  </a:lnTo>
                  <a:lnTo>
                    <a:pt x="8" y="66"/>
                  </a:lnTo>
                  <a:lnTo>
                    <a:pt x="12" y="68"/>
                  </a:lnTo>
                  <a:lnTo>
                    <a:pt x="18" y="72"/>
                  </a:lnTo>
                  <a:lnTo>
                    <a:pt x="18" y="72"/>
                  </a:lnTo>
                  <a:lnTo>
                    <a:pt x="24" y="74"/>
                  </a:lnTo>
                  <a:lnTo>
                    <a:pt x="32" y="74"/>
                  </a:lnTo>
                  <a:lnTo>
                    <a:pt x="32" y="74"/>
                  </a:lnTo>
                  <a:lnTo>
                    <a:pt x="40" y="74"/>
                  </a:lnTo>
                  <a:lnTo>
                    <a:pt x="46" y="72"/>
                  </a:lnTo>
                  <a:lnTo>
                    <a:pt x="46" y="72"/>
                  </a:lnTo>
                  <a:lnTo>
                    <a:pt x="52" y="68"/>
                  </a:lnTo>
                  <a:lnTo>
                    <a:pt x="58" y="64"/>
                  </a:lnTo>
                  <a:lnTo>
                    <a:pt x="58" y="64"/>
                  </a:lnTo>
                  <a:lnTo>
                    <a:pt x="62" y="58"/>
                  </a:lnTo>
                  <a:lnTo>
                    <a:pt x="64" y="52"/>
                  </a:lnTo>
                  <a:lnTo>
                    <a:pt x="64" y="52"/>
                  </a:lnTo>
                  <a:lnTo>
                    <a:pt x="66" y="44"/>
                  </a:lnTo>
                  <a:lnTo>
                    <a:pt x="66" y="36"/>
                  </a:lnTo>
                  <a:lnTo>
                    <a:pt x="66" y="36"/>
                  </a:lnTo>
                  <a:lnTo>
                    <a:pt x="66" y="28"/>
                  </a:lnTo>
                  <a:lnTo>
                    <a:pt x="64" y="20"/>
                  </a:lnTo>
                  <a:lnTo>
                    <a:pt x="64" y="20"/>
                  </a:lnTo>
                  <a:close/>
                  <a:moveTo>
                    <a:pt x="50" y="46"/>
                  </a:moveTo>
                  <a:lnTo>
                    <a:pt x="50" y="46"/>
                  </a:lnTo>
                  <a:lnTo>
                    <a:pt x="48" y="54"/>
                  </a:lnTo>
                  <a:lnTo>
                    <a:pt x="48" y="54"/>
                  </a:lnTo>
                  <a:lnTo>
                    <a:pt x="42" y="60"/>
                  </a:lnTo>
                  <a:lnTo>
                    <a:pt x="42" y="60"/>
                  </a:lnTo>
                  <a:lnTo>
                    <a:pt x="32" y="62"/>
                  </a:lnTo>
                  <a:lnTo>
                    <a:pt x="32" y="62"/>
                  </a:lnTo>
                  <a:lnTo>
                    <a:pt x="24" y="60"/>
                  </a:lnTo>
                  <a:lnTo>
                    <a:pt x="24" y="60"/>
                  </a:lnTo>
                  <a:lnTo>
                    <a:pt x="18" y="56"/>
                  </a:lnTo>
                  <a:lnTo>
                    <a:pt x="18" y="56"/>
                  </a:lnTo>
                  <a:lnTo>
                    <a:pt x="16" y="48"/>
                  </a:lnTo>
                  <a:lnTo>
                    <a:pt x="16" y="48"/>
                  </a:lnTo>
                  <a:lnTo>
                    <a:pt x="14" y="36"/>
                  </a:lnTo>
                  <a:lnTo>
                    <a:pt x="14" y="36"/>
                  </a:lnTo>
                  <a:lnTo>
                    <a:pt x="16" y="28"/>
                  </a:lnTo>
                  <a:lnTo>
                    <a:pt x="16" y="28"/>
                  </a:lnTo>
                  <a:lnTo>
                    <a:pt x="18" y="20"/>
                  </a:lnTo>
                  <a:lnTo>
                    <a:pt x="18" y="20"/>
                  </a:lnTo>
                  <a:lnTo>
                    <a:pt x="24" y="14"/>
                  </a:lnTo>
                  <a:lnTo>
                    <a:pt x="24" y="14"/>
                  </a:lnTo>
                  <a:lnTo>
                    <a:pt x="32" y="12"/>
                  </a:lnTo>
                  <a:lnTo>
                    <a:pt x="32" y="12"/>
                  </a:lnTo>
                  <a:lnTo>
                    <a:pt x="42" y="14"/>
                  </a:lnTo>
                  <a:lnTo>
                    <a:pt x="42" y="14"/>
                  </a:lnTo>
                  <a:lnTo>
                    <a:pt x="48" y="20"/>
                  </a:lnTo>
                  <a:lnTo>
                    <a:pt x="48" y="20"/>
                  </a:lnTo>
                  <a:lnTo>
                    <a:pt x="50" y="26"/>
                  </a:lnTo>
                  <a:lnTo>
                    <a:pt x="50" y="26"/>
                  </a:lnTo>
                  <a:lnTo>
                    <a:pt x="52" y="38"/>
                  </a:lnTo>
                  <a:lnTo>
                    <a:pt x="52" y="38"/>
                  </a:lnTo>
                  <a:lnTo>
                    <a:pt x="50" y="46"/>
                  </a:lnTo>
                  <a:lnTo>
                    <a:pt x="50" y="46"/>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03" name="Freeform 26"/>
            <p:cNvSpPr>
              <a:spLocks/>
            </p:cNvSpPr>
            <p:nvPr/>
          </p:nvSpPr>
          <p:spPr bwMode="auto">
            <a:xfrm>
              <a:off x="3201988" y="5608638"/>
              <a:ext cx="82550" cy="111125"/>
            </a:xfrm>
            <a:custGeom>
              <a:avLst/>
              <a:gdLst>
                <a:gd name="T0" fmla="*/ 52 w 52"/>
                <a:gd name="T1" fmla="*/ 68 h 70"/>
                <a:gd name="T2" fmla="*/ 28 w 52"/>
                <a:gd name="T3" fmla="*/ 32 h 70"/>
                <a:gd name="T4" fmla="*/ 48 w 52"/>
                <a:gd name="T5" fmla="*/ 6 h 70"/>
                <a:gd name="T6" fmla="*/ 50 w 52"/>
                <a:gd name="T7" fmla="*/ 4 h 70"/>
                <a:gd name="T8" fmla="*/ 50 w 52"/>
                <a:gd name="T9" fmla="*/ 2 h 70"/>
                <a:gd name="T10" fmla="*/ 50 w 52"/>
                <a:gd name="T11" fmla="*/ 0 h 70"/>
                <a:gd name="T12" fmla="*/ 48 w 52"/>
                <a:gd name="T13" fmla="*/ 0 h 70"/>
                <a:gd name="T14" fmla="*/ 46 w 52"/>
                <a:gd name="T15" fmla="*/ 0 h 70"/>
                <a:gd name="T16" fmla="*/ 44 w 52"/>
                <a:gd name="T17" fmla="*/ 0 h 70"/>
                <a:gd name="T18" fmla="*/ 40 w 52"/>
                <a:gd name="T19" fmla="*/ 0 h 70"/>
                <a:gd name="T20" fmla="*/ 38 w 52"/>
                <a:gd name="T21" fmla="*/ 0 h 70"/>
                <a:gd name="T22" fmla="*/ 36 w 52"/>
                <a:gd name="T23" fmla="*/ 0 h 70"/>
                <a:gd name="T24" fmla="*/ 14 w 52"/>
                <a:gd name="T25" fmla="*/ 32 h 70"/>
                <a:gd name="T26" fmla="*/ 14 w 52"/>
                <a:gd name="T27" fmla="*/ 2 h 70"/>
                <a:gd name="T28" fmla="*/ 14 w 52"/>
                <a:gd name="T29" fmla="*/ 0 h 70"/>
                <a:gd name="T30" fmla="*/ 12 w 52"/>
                <a:gd name="T31" fmla="*/ 0 h 70"/>
                <a:gd name="T32" fmla="*/ 10 w 52"/>
                <a:gd name="T33" fmla="*/ 0 h 70"/>
                <a:gd name="T34" fmla="*/ 8 w 52"/>
                <a:gd name="T35" fmla="*/ 0 h 70"/>
                <a:gd name="T36" fmla="*/ 4 w 52"/>
                <a:gd name="T37" fmla="*/ 0 h 70"/>
                <a:gd name="T38" fmla="*/ 2 w 52"/>
                <a:gd name="T39" fmla="*/ 0 h 70"/>
                <a:gd name="T40" fmla="*/ 0 w 52"/>
                <a:gd name="T41" fmla="*/ 0 h 70"/>
                <a:gd name="T42" fmla="*/ 0 w 52"/>
                <a:gd name="T43" fmla="*/ 68 h 70"/>
                <a:gd name="T44" fmla="*/ 0 w 52"/>
                <a:gd name="T45" fmla="*/ 70 h 70"/>
                <a:gd name="T46" fmla="*/ 2 w 52"/>
                <a:gd name="T47" fmla="*/ 70 h 70"/>
                <a:gd name="T48" fmla="*/ 4 w 52"/>
                <a:gd name="T49" fmla="*/ 70 h 70"/>
                <a:gd name="T50" fmla="*/ 8 w 52"/>
                <a:gd name="T51" fmla="*/ 70 h 70"/>
                <a:gd name="T52" fmla="*/ 10 w 52"/>
                <a:gd name="T53" fmla="*/ 70 h 70"/>
                <a:gd name="T54" fmla="*/ 12 w 52"/>
                <a:gd name="T55" fmla="*/ 70 h 70"/>
                <a:gd name="T56" fmla="*/ 14 w 52"/>
                <a:gd name="T57" fmla="*/ 70 h 70"/>
                <a:gd name="T58" fmla="*/ 14 w 52"/>
                <a:gd name="T59" fmla="*/ 68 h 70"/>
                <a:gd name="T60" fmla="*/ 36 w 52"/>
                <a:gd name="T61" fmla="*/ 68 h 70"/>
                <a:gd name="T62" fmla="*/ 36 w 52"/>
                <a:gd name="T63" fmla="*/ 70 h 70"/>
                <a:gd name="T64" fmla="*/ 38 w 52"/>
                <a:gd name="T65" fmla="*/ 70 h 70"/>
                <a:gd name="T66" fmla="*/ 44 w 52"/>
                <a:gd name="T67" fmla="*/ 70 h 70"/>
                <a:gd name="T68" fmla="*/ 48 w 52"/>
                <a:gd name="T69" fmla="*/ 70 h 70"/>
                <a:gd name="T70" fmla="*/ 50 w 52"/>
                <a:gd name="T71" fmla="*/ 70 h 70"/>
                <a:gd name="T72" fmla="*/ 52 w 52"/>
                <a:gd name="T73" fmla="*/ 70 h 70"/>
                <a:gd name="T74" fmla="*/ 52 w 52"/>
                <a:gd name="T75" fmla="*/ 68 h 70"/>
                <a:gd name="T76" fmla="*/ 52 w 52"/>
                <a:gd name="T77"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70">
                  <a:moveTo>
                    <a:pt x="52" y="68"/>
                  </a:moveTo>
                  <a:lnTo>
                    <a:pt x="52" y="68"/>
                  </a:lnTo>
                  <a:lnTo>
                    <a:pt x="50" y="64"/>
                  </a:lnTo>
                  <a:lnTo>
                    <a:pt x="28" y="32"/>
                  </a:lnTo>
                  <a:lnTo>
                    <a:pt x="48" y="6"/>
                  </a:lnTo>
                  <a:lnTo>
                    <a:pt x="48" y="6"/>
                  </a:lnTo>
                  <a:lnTo>
                    <a:pt x="50" y="4"/>
                  </a:lnTo>
                  <a:lnTo>
                    <a:pt x="50" y="4"/>
                  </a:lnTo>
                  <a:lnTo>
                    <a:pt x="50" y="2"/>
                  </a:lnTo>
                  <a:lnTo>
                    <a:pt x="50" y="2"/>
                  </a:lnTo>
                  <a:lnTo>
                    <a:pt x="50" y="0"/>
                  </a:lnTo>
                  <a:lnTo>
                    <a:pt x="50" y="0"/>
                  </a:lnTo>
                  <a:lnTo>
                    <a:pt x="48" y="0"/>
                  </a:lnTo>
                  <a:lnTo>
                    <a:pt x="48" y="0"/>
                  </a:lnTo>
                  <a:lnTo>
                    <a:pt x="46" y="0"/>
                  </a:lnTo>
                  <a:lnTo>
                    <a:pt x="46" y="0"/>
                  </a:lnTo>
                  <a:lnTo>
                    <a:pt x="44" y="0"/>
                  </a:lnTo>
                  <a:lnTo>
                    <a:pt x="44" y="0"/>
                  </a:lnTo>
                  <a:lnTo>
                    <a:pt x="40" y="0"/>
                  </a:lnTo>
                  <a:lnTo>
                    <a:pt x="40" y="0"/>
                  </a:lnTo>
                  <a:lnTo>
                    <a:pt x="38" y="0"/>
                  </a:lnTo>
                  <a:lnTo>
                    <a:pt x="38" y="0"/>
                  </a:lnTo>
                  <a:lnTo>
                    <a:pt x="36" y="0"/>
                  </a:lnTo>
                  <a:lnTo>
                    <a:pt x="36" y="0"/>
                  </a:lnTo>
                  <a:lnTo>
                    <a:pt x="34" y="2"/>
                  </a:lnTo>
                  <a:lnTo>
                    <a:pt x="14" y="32"/>
                  </a:lnTo>
                  <a:lnTo>
                    <a:pt x="14" y="2"/>
                  </a:lnTo>
                  <a:lnTo>
                    <a:pt x="14" y="2"/>
                  </a:lnTo>
                  <a:lnTo>
                    <a:pt x="14" y="0"/>
                  </a:lnTo>
                  <a:lnTo>
                    <a:pt x="14" y="0"/>
                  </a:lnTo>
                  <a:lnTo>
                    <a:pt x="12" y="0"/>
                  </a:lnTo>
                  <a:lnTo>
                    <a:pt x="12" y="0"/>
                  </a:lnTo>
                  <a:lnTo>
                    <a:pt x="10" y="0"/>
                  </a:lnTo>
                  <a:lnTo>
                    <a:pt x="10" y="0"/>
                  </a:lnTo>
                  <a:lnTo>
                    <a:pt x="8" y="0"/>
                  </a:lnTo>
                  <a:lnTo>
                    <a:pt x="8" y="0"/>
                  </a:lnTo>
                  <a:lnTo>
                    <a:pt x="4" y="0"/>
                  </a:lnTo>
                  <a:lnTo>
                    <a:pt x="4" y="0"/>
                  </a:lnTo>
                  <a:lnTo>
                    <a:pt x="2" y="0"/>
                  </a:lnTo>
                  <a:lnTo>
                    <a:pt x="2" y="0"/>
                  </a:lnTo>
                  <a:lnTo>
                    <a:pt x="0" y="0"/>
                  </a:lnTo>
                  <a:lnTo>
                    <a:pt x="0" y="0"/>
                  </a:lnTo>
                  <a:lnTo>
                    <a:pt x="0" y="2"/>
                  </a:lnTo>
                  <a:lnTo>
                    <a:pt x="0" y="68"/>
                  </a:lnTo>
                  <a:lnTo>
                    <a:pt x="0" y="68"/>
                  </a:lnTo>
                  <a:lnTo>
                    <a:pt x="0" y="70"/>
                  </a:lnTo>
                  <a:lnTo>
                    <a:pt x="0" y="70"/>
                  </a:lnTo>
                  <a:lnTo>
                    <a:pt x="2" y="70"/>
                  </a:lnTo>
                  <a:lnTo>
                    <a:pt x="2" y="70"/>
                  </a:lnTo>
                  <a:lnTo>
                    <a:pt x="4" y="70"/>
                  </a:lnTo>
                  <a:lnTo>
                    <a:pt x="4" y="70"/>
                  </a:lnTo>
                  <a:lnTo>
                    <a:pt x="8" y="70"/>
                  </a:lnTo>
                  <a:lnTo>
                    <a:pt x="8" y="70"/>
                  </a:lnTo>
                  <a:lnTo>
                    <a:pt x="10" y="70"/>
                  </a:lnTo>
                  <a:lnTo>
                    <a:pt x="10" y="70"/>
                  </a:lnTo>
                  <a:lnTo>
                    <a:pt x="12" y="70"/>
                  </a:lnTo>
                  <a:lnTo>
                    <a:pt x="12" y="70"/>
                  </a:lnTo>
                  <a:lnTo>
                    <a:pt x="14" y="70"/>
                  </a:lnTo>
                  <a:lnTo>
                    <a:pt x="14" y="70"/>
                  </a:lnTo>
                  <a:lnTo>
                    <a:pt x="14" y="68"/>
                  </a:lnTo>
                  <a:lnTo>
                    <a:pt x="14" y="34"/>
                  </a:lnTo>
                  <a:lnTo>
                    <a:pt x="36" y="68"/>
                  </a:lnTo>
                  <a:lnTo>
                    <a:pt x="36" y="68"/>
                  </a:lnTo>
                  <a:lnTo>
                    <a:pt x="36" y="70"/>
                  </a:lnTo>
                  <a:lnTo>
                    <a:pt x="36" y="70"/>
                  </a:lnTo>
                  <a:lnTo>
                    <a:pt x="38" y="70"/>
                  </a:lnTo>
                  <a:lnTo>
                    <a:pt x="38" y="70"/>
                  </a:lnTo>
                  <a:lnTo>
                    <a:pt x="44" y="70"/>
                  </a:lnTo>
                  <a:lnTo>
                    <a:pt x="44" y="70"/>
                  </a:lnTo>
                  <a:lnTo>
                    <a:pt x="48" y="70"/>
                  </a:lnTo>
                  <a:lnTo>
                    <a:pt x="48" y="70"/>
                  </a:lnTo>
                  <a:lnTo>
                    <a:pt x="50" y="70"/>
                  </a:lnTo>
                  <a:lnTo>
                    <a:pt x="50" y="70"/>
                  </a:lnTo>
                  <a:lnTo>
                    <a:pt x="52" y="70"/>
                  </a:lnTo>
                  <a:lnTo>
                    <a:pt x="52" y="70"/>
                  </a:lnTo>
                  <a:lnTo>
                    <a:pt x="52" y="68"/>
                  </a:lnTo>
                  <a:lnTo>
                    <a:pt x="52" y="68"/>
                  </a:lnTo>
                  <a:lnTo>
                    <a:pt x="52" y="68"/>
                  </a:lnTo>
                  <a:lnTo>
                    <a:pt x="52" y="68"/>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04" name="Freeform 27"/>
            <p:cNvSpPr>
              <a:spLocks/>
            </p:cNvSpPr>
            <p:nvPr/>
          </p:nvSpPr>
          <p:spPr bwMode="auto">
            <a:xfrm>
              <a:off x="2055813" y="5761038"/>
              <a:ext cx="92075" cy="111125"/>
            </a:xfrm>
            <a:custGeom>
              <a:avLst/>
              <a:gdLst>
                <a:gd name="T0" fmla="*/ 58 w 58"/>
                <a:gd name="T1" fmla="*/ 2 h 70"/>
                <a:gd name="T2" fmla="*/ 58 w 58"/>
                <a:gd name="T3" fmla="*/ 0 h 70"/>
                <a:gd name="T4" fmla="*/ 58 w 58"/>
                <a:gd name="T5" fmla="*/ 0 h 70"/>
                <a:gd name="T6" fmla="*/ 56 w 58"/>
                <a:gd name="T7" fmla="*/ 0 h 70"/>
                <a:gd name="T8" fmla="*/ 52 w 58"/>
                <a:gd name="T9" fmla="*/ 0 h 70"/>
                <a:gd name="T10" fmla="*/ 50 w 58"/>
                <a:gd name="T11" fmla="*/ 0 h 70"/>
                <a:gd name="T12" fmla="*/ 48 w 58"/>
                <a:gd name="T13" fmla="*/ 0 h 70"/>
                <a:gd name="T14" fmla="*/ 46 w 58"/>
                <a:gd name="T15" fmla="*/ 0 h 70"/>
                <a:gd name="T16" fmla="*/ 46 w 58"/>
                <a:gd name="T17" fmla="*/ 36 h 70"/>
                <a:gd name="T18" fmla="*/ 46 w 58"/>
                <a:gd name="T19" fmla="*/ 44 h 70"/>
                <a:gd name="T20" fmla="*/ 46 w 58"/>
                <a:gd name="T21" fmla="*/ 52 h 70"/>
                <a:gd name="T22" fmla="*/ 46 w 58"/>
                <a:gd name="T23" fmla="*/ 52 h 70"/>
                <a:gd name="T24" fmla="*/ 44 w 58"/>
                <a:gd name="T25" fmla="*/ 46 h 70"/>
                <a:gd name="T26" fmla="*/ 42 w 58"/>
                <a:gd name="T27" fmla="*/ 42 h 70"/>
                <a:gd name="T28" fmla="*/ 40 w 58"/>
                <a:gd name="T29" fmla="*/ 38 h 70"/>
                <a:gd name="T30" fmla="*/ 24 w 58"/>
                <a:gd name="T31" fmla="*/ 8 h 70"/>
                <a:gd name="T32" fmla="*/ 22 w 58"/>
                <a:gd name="T33" fmla="*/ 4 h 70"/>
                <a:gd name="T34" fmla="*/ 20 w 58"/>
                <a:gd name="T35" fmla="*/ 2 h 70"/>
                <a:gd name="T36" fmla="*/ 16 w 58"/>
                <a:gd name="T37" fmla="*/ 0 h 70"/>
                <a:gd name="T38" fmla="*/ 14 w 58"/>
                <a:gd name="T39" fmla="*/ 0 h 70"/>
                <a:gd name="T40" fmla="*/ 6 w 58"/>
                <a:gd name="T41" fmla="*/ 0 h 70"/>
                <a:gd name="T42" fmla="*/ 2 w 58"/>
                <a:gd name="T43" fmla="*/ 2 h 70"/>
                <a:gd name="T44" fmla="*/ 0 w 58"/>
                <a:gd name="T45" fmla="*/ 68 h 70"/>
                <a:gd name="T46" fmla="*/ 0 w 58"/>
                <a:gd name="T47" fmla="*/ 70 h 70"/>
                <a:gd name="T48" fmla="*/ 2 w 58"/>
                <a:gd name="T49" fmla="*/ 70 h 70"/>
                <a:gd name="T50" fmla="*/ 4 w 58"/>
                <a:gd name="T51" fmla="*/ 70 h 70"/>
                <a:gd name="T52" fmla="*/ 6 w 58"/>
                <a:gd name="T53" fmla="*/ 70 h 70"/>
                <a:gd name="T54" fmla="*/ 10 w 58"/>
                <a:gd name="T55" fmla="*/ 70 h 70"/>
                <a:gd name="T56" fmla="*/ 12 w 58"/>
                <a:gd name="T57" fmla="*/ 70 h 70"/>
                <a:gd name="T58" fmla="*/ 14 w 58"/>
                <a:gd name="T59" fmla="*/ 70 h 70"/>
                <a:gd name="T60" fmla="*/ 14 w 58"/>
                <a:gd name="T61" fmla="*/ 68 h 70"/>
                <a:gd name="T62" fmla="*/ 14 w 58"/>
                <a:gd name="T63" fmla="*/ 32 h 70"/>
                <a:gd name="T64" fmla="*/ 14 w 58"/>
                <a:gd name="T65" fmla="*/ 24 h 70"/>
                <a:gd name="T66" fmla="*/ 14 w 58"/>
                <a:gd name="T67" fmla="*/ 16 h 70"/>
                <a:gd name="T68" fmla="*/ 16 w 58"/>
                <a:gd name="T69" fmla="*/ 22 h 70"/>
                <a:gd name="T70" fmla="*/ 20 w 58"/>
                <a:gd name="T71" fmla="*/ 28 h 70"/>
                <a:gd name="T72" fmla="*/ 36 w 58"/>
                <a:gd name="T73" fmla="*/ 62 h 70"/>
                <a:gd name="T74" fmla="*/ 40 w 58"/>
                <a:gd name="T75" fmla="*/ 66 h 70"/>
                <a:gd name="T76" fmla="*/ 42 w 58"/>
                <a:gd name="T77" fmla="*/ 68 h 70"/>
                <a:gd name="T78" fmla="*/ 44 w 58"/>
                <a:gd name="T79" fmla="*/ 70 h 70"/>
                <a:gd name="T80" fmla="*/ 54 w 58"/>
                <a:gd name="T81" fmla="*/ 70 h 70"/>
                <a:gd name="T82" fmla="*/ 56 w 58"/>
                <a:gd name="T83" fmla="*/ 70 h 70"/>
                <a:gd name="T84" fmla="*/ 58 w 58"/>
                <a:gd name="T85" fmla="*/ 70 h 70"/>
                <a:gd name="T86" fmla="*/ 58 w 58"/>
                <a:gd name="T87" fmla="*/ 68 h 70"/>
                <a:gd name="T88" fmla="*/ 58 w 58"/>
                <a:gd name="T89" fmla="*/ 66 h 70"/>
                <a:gd name="T90" fmla="*/ 58 w 58"/>
                <a:gd name="T9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0">
                  <a:moveTo>
                    <a:pt x="58" y="2"/>
                  </a:moveTo>
                  <a:lnTo>
                    <a:pt x="58" y="2"/>
                  </a:lnTo>
                  <a:lnTo>
                    <a:pt x="58" y="0"/>
                  </a:lnTo>
                  <a:lnTo>
                    <a:pt x="58" y="0"/>
                  </a:lnTo>
                  <a:lnTo>
                    <a:pt x="58" y="0"/>
                  </a:lnTo>
                  <a:lnTo>
                    <a:pt x="58" y="0"/>
                  </a:lnTo>
                  <a:lnTo>
                    <a:pt x="56" y="0"/>
                  </a:lnTo>
                  <a:lnTo>
                    <a:pt x="56" y="0"/>
                  </a:lnTo>
                  <a:lnTo>
                    <a:pt x="52" y="0"/>
                  </a:lnTo>
                  <a:lnTo>
                    <a:pt x="52" y="0"/>
                  </a:lnTo>
                  <a:lnTo>
                    <a:pt x="50" y="0"/>
                  </a:lnTo>
                  <a:lnTo>
                    <a:pt x="50" y="0"/>
                  </a:lnTo>
                  <a:lnTo>
                    <a:pt x="48" y="0"/>
                  </a:lnTo>
                  <a:lnTo>
                    <a:pt x="48" y="0"/>
                  </a:lnTo>
                  <a:lnTo>
                    <a:pt x="46" y="0"/>
                  </a:lnTo>
                  <a:lnTo>
                    <a:pt x="46" y="0"/>
                  </a:lnTo>
                  <a:lnTo>
                    <a:pt x="46" y="2"/>
                  </a:lnTo>
                  <a:lnTo>
                    <a:pt x="46" y="36"/>
                  </a:lnTo>
                  <a:lnTo>
                    <a:pt x="46" y="36"/>
                  </a:lnTo>
                  <a:lnTo>
                    <a:pt x="46" y="44"/>
                  </a:lnTo>
                  <a:lnTo>
                    <a:pt x="46" y="44"/>
                  </a:lnTo>
                  <a:lnTo>
                    <a:pt x="46" y="52"/>
                  </a:lnTo>
                  <a:lnTo>
                    <a:pt x="46" y="52"/>
                  </a:lnTo>
                  <a:lnTo>
                    <a:pt x="46" y="52"/>
                  </a:lnTo>
                  <a:lnTo>
                    <a:pt x="44" y="46"/>
                  </a:lnTo>
                  <a:lnTo>
                    <a:pt x="44" y="46"/>
                  </a:lnTo>
                  <a:lnTo>
                    <a:pt x="42" y="42"/>
                  </a:lnTo>
                  <a:lnTo>
                    <a:pt x="42" y="42"/>
                  </a:lnTo>
                  <a:lnTo>
                    <a:pt x="40" y="38"/>
                  </a:lnTo>
                  <a:lnTo>
                    <a:pt x="40" y="38"/>
                  </a:lnTo>
                  <a:lnTo>
                    <a:pt x="38" y="34"/>
                  </a:lnTo>
                  <a:lnTo>
                    <a:pt x="24" y="8"/>
                  </a:lnTo>
                  <a:lnTo>
                    <a:pt x="24" y="8"/>
                  </a:lnTo>
                  <a:lnTo>
                    <a:pt x="22" y="4"/>
                  </a:lnTo>
                  <a:lnTo>
                    <a:pt x="22" y="4"/>
                  </a:lnTo>
                  <a:lnTo>
                    <a:pt x="20" y="2"/>
                  </a:lnTo>
                  <a:lnTo>
                    <a:pt x="20" y="2"/>
                  </a:lnTo>
                  <a:lnTo>
                    <a:pt x="16" y="0"/>
                  </a:lnTo>
                  <a:lnTo>
                    <a:pt x="16" y="0"/>
                  </a:lnTo>
                  <a:lnTo>
                    <a:pt x="14" y="0"/>
                  </a:lnTo>
                  <a:lnTo>
                    <a:pt x="6" y="0"/>
                  </a:lnTo>
                  <a:lnTo>
                    <a:pt x="6" y="0"/>
                  </a:lnTo>
                  <a:lnTo>
                    <a:pt x="2" y="2"/>
                  </a:lnTo>
                  <a:lnTo>
                    <a:pt x="2" y="2"/>
                  </a:lnTo>
                  <a:lnTo>
                    <a:pt x="0" y="4"/>
                  </a:lnTo>
                  <a:lnTo>
                    <a:pt x="0" y="68"/>
                  </a:lnTo>
                  <a:lnTo>
                    <a:pt x="0" y="68"/>
                  </a:lnTo>
                  <a:lnTo>
                    <a:pt x="0" y="70"/>
                  </a:lnTo>
                  <a:lnTo>
                    <a:pt x="0" y="70"/>
                  </a:lnTo>
                  <a:lnTo>
                    <a:pt x="2" y="70"/>
                  </a:lnTo>
                  <a:lnTo>
                    <a:pt x="2" y="70"/>
                  </a:lnTo>
                  <a:lnTo>
                    <a:pt x="4" y="70"/>
                  </a:lnTo>
                  <a:lnTo>
                    <a:pt x="4" y="70"/>
                  </a:lnTo>
                  <a:lnTo>
                    <a:pt x="6" y="70"/>
                  </a:lnTo>
                  <a:lnTo>
                    <a:pt x="6" y="70"/>
                  </a:lnTo>
                  <a:lnTo>
                    <a:pt x="10" y="70"/>
                  </a:lnTo>
                  <a:lnTo>
                    <a:pt x="10" y="70"/>
                  </a:lnTo>
                  <a:lnTo>
                    <a:pt x="12" y="70"/>
                  </a:lnTo>
                  <a:lnTo>
                    <a:pt x="12" y="70"/>
                  </a:lnTo>
                  <a:lnTo>
                    <a:pt x="14" y="70"/>
                  </a:lnTo>
                  <a:lnTo>
                    <a:pt x="14" y="70"/>
                  </a:lnTo>
                  <a:lnTo>
                    <a:pt x="14" y="68"/>
                  </a:lnTo>
                  <a:lnTo>
                    <a:pt x="14" y="32"/>
                  </a:lnTo>
                  <a:lnTo>
                    <a:pt x="14" y="32"/>
                  </a:lnTo>
                  <a:lnTo>
                    <a:pt x="14" y="24"/>
                  </a:lnTo>
                  <a:lnTo>
                    <a:pt x="14" y="24"/>
                  </a:lnTo>
                  <a:lnTo>
                    <a:pt x="14" y="16"/>
                  </a:lnTo>
                  <a:lnTo>
                    <a:pt x="14" y="16"/>
                  </a:lnTo>
                  <a:lnTo>
                    <a:pt x="14" y="16"/>
                  </a:lnTo>
                  <a:lnTo>
                    <a:pt x="16" y="22"/>
                  </a:lnTo>
                  <a:lnTo>
                    <a:pt x="16" y="22"/>
                  </a:lnTo>
                  <a:lnTo>
                    <a:pt x="20" y="28"/>
                  </a:lnTo>
                  <a:lnTo>
                    <a:pt x="36" y="62"/>
                  </a:lnTo>
                  <a:lnTo>
                    <a:pt x="36" y="62"/>
                  </a:lnTo>
                  <a:lnTo>
                    <a:pt x="40" y="66"/>
                  </a:lnTo>
                  <a:lnTo>
                    <a:pt x="40" y="66"/>
                  </a:lnTo>
                  <a:lnTo>
                    <a:pt x="42" y="68"/>
                  </a:lnTo>
                  <a:lnTo>
                    <a:pt x="42" y="68"/>
                  </a:lnTo>
                  <a:lnTo>
                    <a:pt x="44" y="70"/>
                  </a:lnTo>
                  <a:lnTo>
                    <a:pt x="44" y="70"/>
                  </a:lnTo>
                  <a:lnTo>
                    <a:pt x="48" y="70"/>
                  </a:lnTo>
                  <a:lnTo>
                    <a:pt x="54" y="70"/>
                  </a:lnTo>
                  <a:lnTo>
                    <a:pt x="54" y="70"/>
                  </a:lnTo>
                  <a:lnTo>
                    <a:pt x="56" y="70"/>
                  </a:lnTo>
                  <a:lnTo>
                    <a:pt x="56" y="70"/>
                  </a:lnTo>
                  <a:lnTo>
                    <a:pt x="58" y="70"/>
                  </a:lnTo>
                  <a:lnTo>
                    <a:pt x="58" y="70"/>
                  </a:lnTo>
                  <a:lnTo>
                    <a:pt x="58" y="68"/>
                  </a:lnTo>
                  <a:lnTo>
                    <a:pt x="58" y="68"/>
                  </a:lnTo>
                  <a:lnTo>
                    <a:pt x="58" y="66"/>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05" name="Freeform 28"/>
            <p:cNvSpPr>
              <a:spLocks/>
            </p:cNvSpPr>
            <p:nvPr/>
          </p:nvSpPr>
          <p:spPr bwMode="auto">
            <a:xfrm>
              <a:off x="2173288" y="5761038"/>
              <a:ext cx="130175" cy="111125"/>
            </a:xfrm>
            <a:custGeom>
              <a:avLst/>
              <a:gdLst>
                <a:gd name="T0" fmla="*/ 82 w 82"/>
                <a:gd name="T1" fmla="*/ 6 h 70"/>
                <a:gd name="T2" fmla="*/ 82 w 82"/>
                <a:gd name="T3" fmla="*/ 4 h 70"/>
                <a:gd name="T4" fmla="*/ 82 w 82"/>
                <a:gd name="T5" fmla="*/ 2 h 70"/>
                <a:gd name="T6" fmla="*/ 80 w 82"/>
                <a:gd name="T7" fmla="*/ 0 h 70"/>
                <a:gd name="T8" fmla="*/ 68 w 82"/>
                <a:gd name="T9" fmla="*/ 0 h 70"/>
                <a:gd name="T10" fmla="*/ 64 w 82"/>
                <a:gd name="T11" fmla="*/ 0 h 70"/>
                <a:gd name="T12" fmla="*/ 62 w 82"/>
                <a:gd name="T13" fmla="*/ 2 h 70"/>
                <a:gd name="T14" fmla="*/ 60 w 82"/>
                <a:gd name="T15" fmla="*/ 4 h 70"/>
                <a:gd name="T16" fmla="*/ 58 w 82"/>
                <a:gd name="T17" fmla="*/ 8 h 70"/>
                <a:gd name="T18" fmla="*/ 42 w 82"/>
                <a:gd name="T19" fmla="*/ 50 h 70"/>
                <a:gd name="T20" fmla="*/ 26 w 82"/>
                <a:gd name="T21" fmla="*/ 8 h 70"/>
                <a:gd name="T22" fmla="*/ 24 w 82"/>
                <a:gd name="T23" fmla="*/ 4 h 70"/>
                <a:gd name="T24" fmla="*/ 22 w 82"/>
                <a:gd name="T25" fmla="*/ 2 h 70"/>
                <a:gd name="T26" fmla="*/ 20 w 82"/>
                <a:gd name="T27" fmla="*/ 0 h 70"/>
                <a:gd name="T28" fmla="*/ 6 w 82"/>
                <a:gd name="T29" fmla="*/ 0 h 70"/>
                <a:gd name="T30" fmla="*/ 2 w 82"/>
                <a:gd name="T31" fmla="*/ 2 h 70"/>
                <a:gd name="T32" fmla="*/ 0 w 82"/>
                <a:gd name="T33" fmla="*/ 6 h 70"/>
                <a:gd name="T34" fmla="*/ 0 w 82"/>
                <a:gd name="T35" fmla="*/ 68 h 70"/>
                <a:gd name="T36" fmla="*/ 0 w 82"/>
                <a:gd name="T37" fmla="*/ 70 h 70"/>
                <a:gd name="T38" fmla="*/ 2 w 82"/>
                <a:gd name="T39" fmla="*/ 70 h 70"/>
                <a:gd name="T40" fmla="*/ 4 w 82"/>
                <a:gd name="T41" fmla="*/ 70 h 70"/>
                <a:gd name="T42" fmla="*/ 6 w 82"/>
                <a:gd name="T43" fmla="*/ 70 h 70"/>
                <a:gd name="T44" fmla="*/ 10 w 82"/>
                <a:gd name="T45" fmla="*/ 70 h 70"/>
                <a:gd name="T46" fmla="*/ 12 w 82"/>
                <a:gd name="T47" fmla="*/ 70 h 70"/>
                <a:gd name="T48" fmla="*/ 14 w 82"/>
                <a:gd name="T49" fmla="*/ 70 h 70"/>
                <a:gd name="T50" fmla="*/ 14 w 82"/>
                <a:gd name="T51" fmla="*/ 10 h 70"/>
                <a:gd name="T52" fmla="*/ 34 w 82"/>
                <a:gd name="T53" fmla="*/ 68 h 70"/>
                <a:gd name="T54" fmla="*/ 34 w 82"/>
                <a:gd name="T55" fmla="*/ 70 h 70"/>
                <a:gd name="T56" fmla="*/ 36 w 82"/>
                <a:gd name="T57" fmla="*/ 70 h 70"/>
                <a:gd name="T58" fmla="*/ 38 w 82"/>
                <a:gd name="T59" fmla="*/ 70 h 70"/>
                <a:gd name="T60" fmla="*/ 42 w 82"/>
                <a:gd name="T61" fmla="*/ 70 h 70"/>
                <a:gd name="T62" fmla="*/ 44 w 82"/>
                <a:gd name="T63" fmla="*/ 70 h 70"/>
                <a:gd name="T64" fmla="*/ 46 w 82"/>
                <a:gd name="T65" fmla="*/ 70 h 70"/>
                <a:gd name="T66" fmla="*/ 48 w 82"/>
                <a:gd name="T67" fmla="*/ 70 h 70"/>
                <a:gd name="T68" fmla="*/ 48 w 82"/>
                <a:gd name="T69" fmla="*/ 68 h 70"/>
                <a:gd name="T70" fmla="*/ 70 w 82"/>
                <a:gd name="T71" fmla="*/ 10 h 70"/>
                <a:gd name="T72" fmla="*/ 70 w 82"/>
                <a:gd name="T73" fmla="*/ 68 h 70"/>
                <a:gd name="T74" fmla="*/ 70 w 82"/>
                <a:gd name="T75" fmla="*/ 70 h 70"/>
                <a:gd name="T76" fmla="*/ 70 w 82"/>
                <a:gd name="T77" fmla="*/ 70 h 70"/>
                <a:gd name="T78" fmla="*/ 72 w 82"/>
                <a:gd name="T79" fmla="*/ 70 h 70"/>
                <a:gd name="T80" fmla="*/ 76 w 82"/>
                <a:gd name="T81" fmla="*/ 70 h 70"/>
                <a:gd name="T82" fmla="*/ 80 w 82"/>
                <a:gd name="T83" fmla="*/ 70 h 70"/>
                <a:gd name="T84" fmla="*/ 82 w 82"/>
                <a:gd name="T85" fmla="*/ 70 h 70"/>
                <a:gd name="T86" fmla="*/ 82 w 82"/>
                <a:gd name="T87" fmla="*/ 70 h 70"/>
                <a:gd name="T88" fmla="*/ 82 w 82"/>
                <a:gd name="T8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0">
                  <a:moveTo>
                    <a:pt x="82" y="6"/>
                  </a:moveTo>
                  <a:lnTo>
                    <a:pt x="82" y="6"/>
                  </a:lnTo>
                  <a:lnTo>
                    <a:pt x="82" y="4"/>
                  </a:lnTo>
                  <a:lnTo>
                    <a:pt x="82" y="4"/>
                  </a:lnTo>
                  <a:lnTo>
                    <a:pt x="82" y="2"/>
                  </a:lnTo>
                  <a:lnTo>
                    <a:pt x="82" y="2"/>
                  </a:lnTo>
                  <a:lnTo>
                    <a:pt x="80" y="0"/>
                  </a:lnTo>
                  <a:lnTo>
                    <a:pt x="80" y="0"/>
                  </a:lnTo>
                  <a:lnTo>
                    <a:pt x="76" y="0"/>
                  </a:lnTo>
                  <a:lnTo>
                    <a:pt x="68" y="0"/>
                  </a:lnTo>
                  <a:lnTo>
                    <a:pt x="68" y="0"/>
                  </a:lnTo>
                  <a:lnTo>
                    <a:pt x="64" y="0"/>
                  </a:lnTo>
                  <a:lnTo>
                    <a:pt x="64" y="0"/>
                  </a:lnTo>
                  <a:lnTo>
                    <a:pt x="62" y="2"/>
                  </a:lnTo>
                  <a:lnTo>
                    <a:pt x="62" y="2"/>
                  </a:lnTo>
                  <a:lnTo>
                    <a:pt x="60" y="4"/>
                  </a:lnTo>
                  <a:lnTo>
                    <a:pt x="60" y="4"/>
                  </a:lnTo>
                  <a:lnTo>
                    <a:pt x="58" y="8"/>
                  </a:lnTo>
                  <a:lnTo>
                    <a:pt x="42" y="50"/>
                  </a:lnTo>
                  <a:lnTo>
                    <a:pt x="42" y="50"/>
                  </a:lnTo>
                  <a:lnTo>
                    <a:pt x="26" y="8"/>
                  </a:lnTo>
                  <a:lnTo>
                    <a:pt x="26" y="8"/>
                  </a:lnTo>
                  <a:lnTo>
                    <a:pt x="24" y="4"/>
                  </a:lnTo>
                  <a:lnTo>
                    <a:pt x="24" y="4"/>
                  </a:lnTo>
                  <a:lnTo>
                    <a:pt x="22" y="2"/>
                  </a:lnTo>
                  <a:lnTo>
                    <a:pt x="22" y="2"/>
                  </a:lnTo>
                  <a:lnTo>
                    <a:pt x="20" y="0"/>
                  </a:lnTo>
                  <a:lnTo>
                    <a:pt x="20" y="0"/>
                  </a:lnTo>
                  <a:lnTo>
                    <a:pt x="14"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6" y="70"/>
                  </a:lnTo>
                  <a:lnTo>
                    <a:pt x="6" y="70"/>
                  </a:lnTo>
                  <a:lnTo>
                    <a:pt x="10" y="70"/>
                  </a:lnTo>
                  <a:lnTo>
                    <a:pt x="10" y="70"/>
                  </a:lnTo>
                  <a:lnTo>
                    <a:pt x="12" y="70"/>
                  </a:lnTo>
                  <a:lnTo>
                    <a:pt x="12" y="70"/>
                  </a:lnTo>
                  <a:lnTo>
                    <a:pt x="14" y="70"/>
                  </a:lnTo>
                  <a:lnTo>
                    <a:pt x="14" y="70"/>
                  </a:lnTo>
                  <a:lnTo>
                    <a:pt x="14" y="68"/>
                  </a:lnTo>
                  <a:lnTo>
                    <a:pt x="14" y="10"/>
                  </a:lnTo>
                  <a:lnTo>
                    <a:pt x="14" y="10"/>
                  </a:lnTo>
                  <a:lnTo>
                    <a:pt x="34" y="68"/>
                  </a:lnTo>
                  <a:lnTo>
                    <a:pt x="34" y="68"/>
                  </a:lnTo>
                  <a:lnTo>
                    <a:pt x="34" y="70"/>
                  </a:lnTo>
                  <a:lnTo>
                    <a:pt x="34" y="70"/>
                  </a:lnTo>
                  <a:lnTo>
                    <a:pt x="36" y="70"/>
                  </a:lnTo>
                  <a:lnTo>
                    <a:pt x="36" y="70"/>
                  </a:lnTo>
                  <a:lnTo>
                    <a:pt x="38" y="70"/>
                  </a:lnTo>
                  <a:lnTo>
                    <a:pt x="38" y="70"/>
                  </a:lnTo>
                  <a:lnTo>
                    <a:pt x="42" y="70"/>
                  </a:lnTo>
                  <a:lnTo>
                    <a:pt x="42" y="70"/>
                  </a:lnTo>
                  <a:lnTo>
                    <a:pt x="44" y="70"/>
                  </a:lnTo>
                  <a:lnTo>
                    <a:pt x="44" y="70"/>
                  </a:lnTo>
                  <a:lnTo>
                    <a:pt x="46" y="70"/>
                  </a:lnTo>
                  <a:lnTo>
                    <a:pt x="46" y="70"/>
                  </a:lnTo>
                  <a:lnTo>
                    <a:pt x="48" y="70"/>
                  </a:lnTo>
                  <a:lnTo>
                    <a:pt x="48" y="70"/>
                  </a:lnTo>
                  <a:lnTo>
                    <a:pt x="48" y="68"/>
                  </a:lnTo>
                  <a:lnTo>
                    <a:pt x="68" y="10"/>
                  </a:lnTo>
                  <a:lnTo>
                    <a:pt x="70" y="10"/>
                  </a:lnTo>
                  <a:lnTo>
                    <a:pt x="70" y="68"/>
                  </a:lnTo>
                  <a:lnTo>
                    <a:pt x="70" y="68"/>
                  </a:lnTo>
                  <a:lnTo>
                    <a:pt x="70" y="70"/>
                  </a:lnTo>
                  <a:lnTo>
                    <a:pt x="70" y="70"/>
                  </a:lnTo>
                  <a:lnTo>
                    <a:pt x="70" y="70"/>
                  </a:lnTo>
                  <a:lnTo>
                    <a:pt x="70" y="70"/>
                  </a:lnTo>
                  <a:lnTo>
                    <a:pt x="72" y="70"/>
                  </a:lnTo>
                  <a:lnTo>
                    <a:pt x="72" y="70"/>
                  </a:lnTo>
                  <a:lnTo>
                    <a:pt x="76" y="70"/>
                  </a:lnTo>
                  <a:lnTo>
                    <a:pt x="76" y="70"/>
                  </a:lnTo>
                  <a:lnTo>
                    <a:pt x="80" y="70"/>
                  </a:lnTo>
                  <a:lnTo>
                    <a:pt x="80" y="70"/>
                  </a:lnTo>
                  <a:lnTo>
                    <a:pt x="82" y="70"/>
                  </a:lnTo>
                  <a:lnTo>
                    <a:pt x="82" y="70"/>
                  </a:lnTo>
                  <a:lnTo>
                    <a:pt x="82" y="70"/>
                  </a:lnTo>
                  <a:lnTo>
                    <a:pt x="82" y="70"/>
                  </a:lnTo>
                  <a:lnTo>
                    <a:pt x="82" y="68"/>
                  </a:lnTo>
                  <a:lnTo>
                    <a:pt x="82" y="6"/>
                  </a:lnTo>
                  <a:lnTo>
                    <a:pt x="8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06" name="Freeform 29"/>
            <p:cNvSpPr>
              <a:spLocks/>
            </p:cNvSpPr>
            <p:nvPr/>
          </p:nvSpPr>
          <p:spPr bwMode="auto">
            <a:xfrm>
              <a:off x="2817813" y="6329363"/>
              <a:ext cx="85725" cy="111125"/>
            </a:xfrm>
            <a:custGeom>
              <a:avLst/>
              <a:gdLst>
                <a:gd name="T0" fmla="*/ 54 w 54"/>
                <a:gd name="T1" fmla="*/ 2 h 70"/>
                <a:gd name="T2" fmla="*/ 54 w 54"/>
                <a:gd name="T3" fmla="*/ 2 h 70"/>
                <a:gd name="T4" fmla="*/ 52 w 54"/>
                <a:gd name="T5" fmla="*/ 0 h 70"/>
                <a:gd name="T6" fmla="*/ 52 w 54"/>
                <a:gd name="T7" fmla="*/ 0 h 70"/>
                <a:gd name="T8" fmla="*/ 52 w 54"/>
                <a:gd name="T9" fmla="*/ 0 h 70"/>
                <a:gd name="T10" fmla="*/ 52 w 54"/>
                <a:gd name="T11" fmla="*/ 0 h 70"/>
                <a:gd name="T12" fmla="*/ 52 w 54"/>
                <a:gd name="T13" fmla="*/ 0 h 70"/>
                <a:gd name="T14" fmla="*/ 2 w 54"/>
                <a:gd name="T15" fmla="*/ 0 h 70"/>
                <a:gd name="T16" fmla="*/ 2 w 54"/>
                <a:gd name="T17" fmla="*/ 0 h 70"/>
                <a:gd name="T18" fmla="*/ 0 w 54"/>
                <a:gd name="T19" fmla="*/ 0 h 70"/>
                <a:gd name="T20" fmla="*/ 0 w 54"/>
                <a:gd name="T21" fmla="*/ 0 h 70"/>
                <a:gd name="T22" fmla="*/ 0 w 54"/>
                <a:gd name="T23" fmla="*/ 0 h 70"/>
                <a:gd name="T24" fmla="*/ 0 w 54"/>
                <a:gd name="T25" fmla="*/ 0 h 70"/>
                <a:gd name="T26" fmla="*/ 0 w 54"/>
                <a:gd name="T27" fmla="*/ 2 h 70"/>
                <a:gd name="T28" fmla="*/ 0 w 54"/>
                <a:gd name="T29" fmla="*/ 2 h 70"/>
                <a:gd name="T30" fmla="*/ 0 w 54"/>
                <a:gd name="T31" fmla="*/ 6 h 70"/>
                <a:gd name="T32" fmla="*/ 0 w 54"/>
                <a:gd name="T33" fmla="*/ 6 h 70"/>
                <a:gd name="T34" fmla="*/ 0 w 54"/>
                <a:gd name="T35" fmla="*/ 8 h 70"/>
                <a:gd name="T36" fmla="*/ 0 w 54"/>
                <a:gd name="T37" fmla="*/ 8 h 70"/>
                <a:gd name="T38" fmla="*/ 0 w 54"/>
                <a:gd name="T39" fmla="*/ 10 h 70"/>
                <a:gd name="T40" fmla="*/ 0 w 54"/>
                <a:gd name="T41" fmla="*/ 10 h 70"/>
                <a:gd name="T42" fmla="*/ 0 w 54"/>
                <a:gd name="T43" fmla="*/ 10 h 70"/>
                <a:gd name="T44" fmla="*/ 0 w 54"/>
                <a:gd name="T45" fmla="*/ 10 h 70"/>
                <a:gd name="T46" fmla="*/ 2 w 54"/>
                <a:gd name="T47" fmla="*/ 12 h 70"/>
                <a:gd name="T48" fmla="*/ 20 w 54"/>
                <a:gd name="T49" fmla="*/ 12 h 70"/>
                <a:gd name="T50" fmla="*/ 20 w 54"/>
                <a:gd name="T51" fmla="*/ 68 h 70"/>
                <a:gd name="T52" fmla="*/ 20 w 54"/>
                <a:gd name="T53" fmla="*/ 68 h 70"/>
                <a:gd name="T54" fmla="*/ 20 w 54"/>
                <a:gd name="T55" fmla="*/ 70 h 70"/>
                <a:gd name="T56" fmla="*/ 20 w 54"/>
                <a:gd name="T57" fmla="*/ 70 h 70"/>
                <a:gd name="T58" fmla="*/ 20 w 54"/>
                <a:gd name="T59" fmla="*/ 70 h 70"/>
                <a:gd name="T60" fmla="*/ 20 w 54"/>
                <a:gd name="T61" fmla="*/ 70 h 70"/>
                <a:gd name="T62" fmla="*/ 22 w 54"/>
                <a:gd name="T63" fmla="*/ 70 h 70"/>
                <a:gd name="T64" fmla="*/ 22 w 54"/>
                <a:gd name="T65" fmla="*/ 70 h 70"/>
                <a:gd name="T66" fmla="*/ 26 w 54"/>
                <a:gd name="T67" fmla="*/ 70 h 70"/>
                <a:gd name="T68" fmla="*/ 26 w 54"/>
                <a:gd name="T69" fmla="*/ 70 h 70"/>
                <a:gd name="T70" fmla="*/ 30 w 54"/>
                <a:gd name="T71" fmla="*/ 70 h 70"/>
                <a:gd name="T72" fmla="*/ 30 w 54"/>
                <a:gd name="T73" fmla="*/ 70 h 70"/>
                <a:gd name="T74" fmla="*/ 32 w 54"/>
                <a:gd name="T75" fmla="*/ 70 h 70"/>
                <a:gd name="T76" fmla="*/ 32 w 54"/>
                <a:gd name="T77" fmla="*/ 70 h 70"/>
                <a:gd name="T78" fmla="*/ 34 w 54"/>
                <a:gd name="T79" fmla="*/ 70 h 70"/>
                <a:gd name="T80" fmla="*/ 34 w 54"/>
                <a:gd name="T81" fmla="*/ 70 h 70"/>
                <a:gd name="T82" fmla="*/ 34 w 54"/>
                <a:gd name="T83" fmla="*/ 68 h 70"/>
                <a:gd name="T84" fmla="*/ 34 w 54"/>
                <a:gd name="T85" fmla="*/ 12 h 70"/>
                <a:gd name="T86" fmla="*/ 52 w 54"/>
                <a:gd name="T87" fmla="*/ 12 h 70"/>
                <a:gd name="T88" fmla="*/ 52 w 54"/>
                <a:gd name="T89" fmla="*/ 12 h 70"/>
                <a:gd name="T90" fmla="*/ 52 w 54"/>
                <a:gd name="T91" fmla="*/ 10 h 70"/>
                <a:gd name="T92" fmla="*/ 52 w 54"/>
                <a:gd name="T93" fmla="*/ 10 h 70"/>
                <a:gd name="T94" fmla="*/ 52 w 54"/>
                <a:gd name="T95" fmla="*/ 10 h 70"/>
                <a:gd name="T96" fmla="*/ 52 w 54"/>
                <a:gd name="T97" fmla="*/ 10 h 70"/>
                <a:gd name="T98" fmla="*/ 54 w 54"/>
                <a:gd name="T99" fmla="*/ 8 h 70"/>
                <a:gd name="T100" fmla="*/ 54 w 54"/>
                <a:gd name="T101" fmla="*/ 8 h 70"/>
                <a:gd name="T102" fmla="*/ 54 w 54"/>
                <a:gd name="T103" fmla="*/ 6 h 70"/>
                <a:gd name="T104" fmla="*/ 54 w 54"/>
                <a:gd name="T105" fmla="*/ 6 h 70"/>
                <a:gd name="T106" fmla="*/ 54 w 54"/>
                <a:gd name="T107" fmla="*/ 2 h 70"/>
                <a:gd name="T108" fmla="*/ 54 w 54"/>
                <a:gd name="T10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70">
                  <a:moveTo>
                    <a:pt x="54" y="2"/>
                  </a:moveTo>
                  <a:lnTo>
                    <a:pt x="54" y="2"/>
                  </a:lnTo>
                  <a:lnTo>
                    <a:pt x="52" y="0"/>
                  </a:lnTo>
                  <a:lnTo>
                    <a:pt x="52" y="0"/>
                  </a:lnTo>
                  <a:lnTo>
                    <a:pt x="52" y="0"/>
                  </a:lnTo>
                  <a:lnTo>
                    <a:pt x="52" y="0"/>
                  </a:lnTo>
                  <a:lnTo>
                    <a:pt x="52" y="0"/>
                  </a:lnTo>
                  <a:lnTo>
                    <a:pt x="2" y="0"/>
                  </a:lnTo>
                  <a:lnTo>
                    <a:pt x="2" y="0"/>
                  </a:lnTo>
                  <a:lnTo>
                    <a:pt x="0" y="0"/>
                  </a:lnTo>
                  <a:lnTo>
                    <a:pt x="0" y="0"/>
                  </a:lnTo>
                  <a:lnTo>
                    <a:pt x="0" y="0"/>
                  </a:lnTo>
                  <a:lnTo>
                    <a:pt x="0" y="0"/>
                  </a:lnTo>
                  <a:lnTo>
                    <a:pt x="0" y="2"/>
                  </a:lnTo>
                  <a:lnTo>
                    <a:pt x="0" y="2"/>
                  </a:lnTo>
                  <a:lnTo>
                    <a:pt x="0" y="6"/>
                  </a:lnTo>
                  <a:lnTo>
                    <a:pt x="0" y="6"/>
                  </a:lnTo>
                  <a:lnTo>
                    <a:pt x="0" y="8"/>
                  </a:lnTo>
                  <a:lnTo>
                    <a:pt x="0" y="8"/>
                  </a:lnTo>
                  <a:lnTo>
                    <a:pt x="0" y="10"/>
                  </a:lnTo>
                  <a:lnTo>
                    <a:pt x="0" y="10"/>
                  </a:lnTo>
                  <a:lnTo>
                    <a:pt x="0" y="10"/>
                  </a:lnTo>
                  <a:lnTo>
                    <a:pt x="0" y="10"/>
                  </a:lnTo>
                  <a:lnTo>
                    <a:pt x="2" y="12"/>
                  </a:lnTo>
                  <a:lnTo>
                    <a:pt x="20" y="12"/>
                  </a:lnTo>
                  <a:lnTo>
                    <a:pt x="20" y="68"/>
                  </a:lnTo>
                  <a:lnTo>
                    <a:pt x="20" y="68"/>
                  </a:lnTo>
                  <a:lnTo>
                    <a:pt x="20" y="70"/>
                  </a:lnTo>
                  <a:lnTo>
                    <a:pt x="20" y="70"/>
                  </a:lnTo>
                  <a:lnTo>
                    <a:pt x="20" y="70"/>
                  </a:lnTo>
                  <a:lnTo>
                    <a:pt x="20" y="70"/>
                  </a:lnTo>
                  <a:lnTo>
                    <a:pt x="22" y="70"/>
                  </a:lnTo>
                  <a:lnTo>
                    <a:pt x="22" y="70"/>
                  </a:lnTo>
                  <a:lnTo>
                    <a:pt x="26" y="70"/>
                  </a:lnTo>
                  <a:lnTo>
                    <a:pt x="26" y="70"/>
                  </a:lnTo>
                  <a:lnTo>
                    <a:pt x="30" y="70"/>
                  </a:lnTo>
                  <a:lnTo>
                    <a:pt x="30" y="70"/>
                  </a:lnTo>
                  <a:lnTo>
                    <a:pt x="32" y="70"/>
                  </a:lnTo>
                  <a:lnTo>
                    <a:pt x="32" y="70"/>
                  </a:lnTo>
                  <a:lnTo>
                    <a:pt x="34" y="70"/>
                  </a:lnTo>
                  <a:lnTo>
                    <a:pt x="34" y="70"/>
                  </a:lnTo>
                  <a:lnTo>
                    <a:pt x="34" y="68"/>
                  </a:lnTo>
                  <a:lnTo>
                    <a:pt x="34" y="12"/>
                  </a:lnTo>
                  <a:lnTo>
                    <a:pt x="52" y="12"/>
                  </a:lnTo>
                  <a:lnTo>
                    <a:pt x="52" y="12"/>
                  </a:lnTo>
                  <a:lnTo>
                    <a:pt x="52" y="10"/>
                  </a:lnTo>
                  <a:lnTo>
                    <a:pt x="52" y="10"/>
                  </a:lnTo>
                  <a:lnTo>
                    <a:pt x="52" y="10"/>
                  </a:lnTo>
                  <a:lnTo>
                    <a:pt x="52" y="10"/>
                  </a:lnTo>
                  <a:lnTo>
                    <a:pt x="54" y="8"/>
                  </a:lnTo>
                  <a:lnTo>
                    <a:pt x="54" y="8"/>
                  </a:lnTo>
                  <a:lnTo>
                    <a:pt x="54" y="6"/>
                  </a:lnTo>
                  <a:lnTo>
                    <a:pt x="54" y="6"/>
                  </a:lnTo>
                  <a:lnTo>
                    <a:pt x="54" y="2"/>
                  </a:lnTo>
                  <a:lnTo>
                    <a:pt x="5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07" name="Freeform 30"/>
            <p:cNvSpPr>
              <a:spLocks/>
            </p:cNvSpPr>
            <p:nvPr/>
          </p:nvSpPr>
          <p:spPr bwMode="auto">
            <a:xfrm>
              <a:off x="2906713" y="6326188"/>
              <a:ext cx="92075" cy="114300"/>
            </a:xfrm>
            <a:custGeom>
              <a:avLst/>
              <a:gdLst>
                <a:gd name="T0" fmla="*/ 56 w 58"/>
                <a:gd name="T1" fmla="*/ 6 h 72"/>
                <a:gd name="T2" fmla="*/ 56 w 58"/>
                <a:gd name="T3" fmla="*/ 4 h 72"/>
                <a:gd name="T4" fmla="*/ 56 w 58"/>
                <a:gd name="T5" fmla="*/ 2 h 72"/>
                <a:gd name="T6" fmla="*/ 54 w 58"/>
                <a:gd name="T7" fmla="*/ 2 h 72"/>
                <a:gd name="T8" fmla="*/ 50 w 58"/>
                <a:gd name="T9" fmla="*/ 0 h 72"/>
                <a:gd name="T10" fmla="*/ 46 w 58"/>
                <a:gd name="T11" fmla="*/ 2 h 72"/>
                <a:gd name="T12" fmla="*/ 44 w 58"/>
                <a:gd name="T13" fmla="*/ 2 h 72"/>
                <a:gd name="T14" fmla="*/ 42 w 58"/>
                <a:gd name="T15" fmla="*/ 2 h 72"/>
                <a:gd name="T16" fmla="*/ 42 w 58"/>
                <a:gd name="T17" fmla="*/ 4 h 72"/>
                <a:gd name="T18" fmla="*/ 18 w 58"/>
                <a:gd name="T19" fmla="*/ 4 h 72"/>
                <a:gd name="T20" fmla="*/ 16 w 58"/>
                <a:gd name="T21" fmla="*/ 2 h 72"/>
                <a:gd name="T22" fmla="*/ 16 w 58"/>
                <a:gd name="T23" fmla="*/ 2 h 72"/>
                <a:gd name="T24" fmla="*/ 12 w 58"/>
                <a:gd name="T25" fmla="*/ 2 h 72"/>
                <a:gd name="T26" fmla="*/ 8 w 58"/>
                <a:gd name="T27" fmla="*/ 0 h 72"/>
                <a:gd name="T28" fmla="*/ 4 w 58"/>
                <a:gd name="T29" fmla="*/ 2 h 72"/>
                <a:gd name="T30" fmla="*/ 2 w 58"/>
                <a:gd name="T31" fmla="*/ 2 h 72"/>
                <a:gd name="T32" fmla="*/ 2 w 58"/>
                <a:gd name="T33" fmla="*/ 4 h 72"/>
                <a:gd name="T34" fmla="*/ 2 w 58"/>
                <a:gd name="T35" fmla="*/ 6 h 72"/>
                <a:gd name="T36" fmla="*/ 2 w 58"/>
                <a:gd name="T37" fmla="*/ 66 h 72"/>
                <a:gd name="T38" fmla="*/ 0 w 58"/>
                <a:gd name="T39" fmla="*/ 70 h 72"/>
                <a:gd name="T40" fmla="*/ 0 w 58"/>
                <a:gd name="T41" fmla="*/ 72 h 72"/>
                <a:gd name="T42" fmla="*/ 2 w 58"/>
                <a:gd name="T43" fmla="*/ 72 h 72"/>
                <a:gd name="T44" fmla="*/ 6 w 58"/>
                <a:gd name="T45" fmla="*/ 72 h 72"/>
                <a:gd name="T46" fmla="*/ 10 w 58"/>
                <a:gd name="T47" fmla="*/ 72 h 72"/>
                <a:gd name="T48" fmla="*/ 14 w 58"/>
                <a:gd name="T49" fmla="*/ 72 h 72"/>
                <a:gd name="T50" fmla="*/ 14 w 58"/>
                <a:gd name="T51" fmla="*/ 72 h 72"/>
                <a:gd name="T52" fmla="*/ 16 w 58"/>
                <a:gd name="T53" fmla="*/ 70 h 72"/>
                <a:gd name="T54" fmla="*/ 42 w 58"/>
                <a:gd name="T55" fmla="*/ 70 h 72"/>
                <a:gd name="T56" fmla="*/ 42 w 58"/>
                <a:gd name="T57" fmla="*/ 72 h 72"/>
                <a:gd name="T58" fmla="*/ 44 w 58"/>
                <a:gd name="T59" fmla="*/ 72 h 72"/>
                <a:gd name="T60" fmla="*/ 46 w 58"/>
                <a:gd name="T61" fmla="*/ 72 h 72"/>
                <a:gd name="T62" fmla="*/ 50 w 58"/>
                <a:gd name="T63" fmla="*/ 72 h 72"/>
                <a:gd name="T64" fmla="*/ 54 w 58"/>
                <a:gd name="T65" fmla="*/ 72 h 72"/>
                <a:gd name="T66" fmla="*/ 58 w 58"/>
                <a:gd name="T67" fmla="*/ 72 h 72"/>
                <a:gd name="T68" fmla="*/ 58 w 58"/>
                <a:gd name="T69" fmla="*/ 70 h 72"/>
                <a:gd name="T70" fmla="*/ 56 w 58"/>
                <a:gd name="T71" fmla="*/ 66 h 72"/>
                <a:gd name="T72" fmla="*/ 40 w 58"/>
                <a:gd name="T7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72">
                  <a:moveTo>
                    <a:pt x="40" y="36"/>
                  </a:moveTo>
                  <a:lnTo>
                    <a:pt x="56" y="6"/>
                  </a:lnTo>
                  <a:lnTo>
                    <a:pt x="56" y="6"/>
                  </a:lnTo>
                  <a:lnTo>
                    <a:pt x="56" y="4"/>
                  </a:lnTo>
                  <a:lnTo>
                    <a:pt x="56" y="4"/>
                  </a:lnTo>
                  <a:lnTo>
                    <a:pt x="56" y="2"/>
                  </a:lnTo>
                  <a:lnTo>
                    <a:pt x="56" y="2"/>
                  </a:lnTo>
                  <a:lnTo>
                    <a:pt x="54" y="2"/>
                  </a:lnTo>
                  <a:lnTo>
                    <a:pt x="54" y="2"/>
                  </a:lnTo>
                  <a:lnTo>
                    <a:pt x="50" y="0"/>
                  </a:lnTo>
                  <a:lnTo>
                    <a:pt x="50" y="0"/>
                  </a:lnTo>
                  <a:lnTo>
                    <a:pt x="46" y="2"/>
                  </a:lnTo>
                  <a:lnTo>
                    <a:pt x="46" y="2"/>
                  </a:lnTo>
                  <a:lnTo>
                    <a:pt x="44" y="2"/>
                  </a:lnTo>
                  <a:lnTo>
                    <a:pt x="44" y="2"/>
                  </a:lnTo>
                  <a:lnTo>
                    <a:pt x="42" y="2"/>
                  </a:lnTo>
                  <a:lnTo>
                    <a:pt x="42" y="2"/>
                  </a:lnTo>
                  <a:lnTo>
                    <a:pt x="42" y="4"/>
                  </a:lnTo>
                  <a:lnTo>
                    <a:pt x="30" y="26"/>
                  </a:lnTo>
                  <a:lnTo>
                    <a:pt x="18" y="4"/>
                  </a:lnTo>
                  <a:lnTo>
                    <a:pt x="18" y="4"/>
                  </a:lnTo>
                  <a:lnTo>
                    <a:pt x="16" y="2"/>
                  </a:lnTo>
                  <a:lnTo>
                    <a:pt x="16" y="2"/>
                  </a:lnTo>
                  <a:lnTo>
                    <a:pt x="16" y="2"/>
                  </a:lnTo>
                  <a:lnTo>
                    <a:pt x="16" y="2"/>
                  </a:lnTo>
                  <a:lnTo>
                    <a:pt x="12" y="2"/>
                  </a:lnTo>
                  <a:lnTo>
                    <a:pt x="12" y="2"/>
                  </a:lnTo>
                  <a:lnTo>
                    <a:pt x="8" y="0"/>
                  </a:lnTo>
                  <a:lnTo>
                    <a:pt x="8" y="0"/>
                  </a:lnTo>
                  <a:lnTo>
                    <a:pt x="4" y="2"/>
                  </a:lnTo>
                  <a:lnTo>
                    <a:pt x="4" y="2"/>
                  </a:lnTo>
                  <a:lnTo>
                    <a:pt x="2" y="2"/>
                  </a:lnTo>
                  <a:lnTo>
                    <a:pt x="2" y="2"/>
                  </a:lnTo>
                  <a:lnTo>
                    <a:pt x="2" y="4"/>
                  </a:lnTo>
                  <a:lnTo>
                    <a:pt x="2" y="4"/>
                  </a:lnTo>
                  <a:lnTo>
                    <a:pt x="2" y="6"/>
                  </a:lnTo>
                  <a:lnTo>
                    <a:pt x="18" y="36"/>
                  </a:lnTo>
                  <a:lnTo>
                    <a:pt x="2" y="66"/>
                  </a:lnTo>
                  <a:lnTo>
                    <a:pt x="2" y="66"/>
                  </a:lnTo>
                  <a:lnTo>
                    <a:pt x="0" y="70"/>
                  </a:lnTo>
                  <a:lnTo>
                    <a:pt x="0" y="70"/>
                  </a:lnTo>
                  <a:lnTo>
                    <a:pt x="0" y="72"/>
                  </a:lnTo>
                  <a:lnTo>
                    <a:pt x="0" y="72"/>
                  </a:lnTo>
                  <a:lnTo>
                    <a:pt x="2" y="72"/>
                  </a:lnTo>
                  <a:lnTo>
                    <a:pt x="2" y="72"/>
                  </a:lnTo>
                  <a:lnTo>
                    <a:pt x="6" y="72"/>
                  </a:lnTo>
                  <a:lnTo>
                    <a:pt x="6" y="72"/>
                  </a:lnTo>
                  <a:lnTo>
                    <a:pt x="10" y="72"/>
                  </a:lnTo>
                  <a:lnTo>
                    <a:pt x="10" y="72"/>
                  </a:lnTo>
                  <a:lnTo>
                    <a:pt x="14" y="72"/>
                  </a:lnTo>
                  <a:lnTo>
                    <a:pt x="14" y="72"/>
                  </a:lnTo>
                  <a:lnTo>
                    <a:pt x="14" y="72"/>
                  </a:lnTo>
                  <a:lnTo>
                    <a:pt x="14" y="72"/>
                  </a:lnTo>
                  <a:lnTo>
                    <a:pt x="16" y="70"/>
                  </a:lnTo>
                  <a:lnTo>
                    <a:pt x="28" y="44"/>
                  </a:lnTo>
                  <a:lnTo>
                    <a:pt x="42" y="70"/>
                  </a:lnTo>
                  <a:lnTo>
                    <a:pt x="42" y="70"/>
                  </a:lnTo>
                  <a:lnTo>
                    <a:pt x="42" y="72"/>
                  </a:lnTo>
                  <a:lnTo>
                    <a:pt x="42" y="72"/>
                  </a:lnTo>
                  <a:lnTo>
                    <a:pt x="44" y="72"/>
                  </a:lnTo>
                  <a:lnTo>
                    <a:pt x="44" y="72"/>
                  </a:lnTo>
                  <a:lnTo>
                    <a:pt x="46" y="72"/>
                  </a:lnTo>
                  <a:lnTo>
                    <a:pt x="46" y="72"/>
                  </a:lnTo>
                  <a:lnTo>
                    <a:pt x="50" y="72"/>
                  </a:lnTo>
                  <a:lnTo>
                    <a:pt x="50" y="72"/>
                  </a:lnTo>
                  <a:lnTo>
                    <a:pt x="54" y="72"/>
                  </a:lnTo>
                  <a:lnTo>
                    <a:pt x="54" y="72"/>
                  </a:lnTo>
                  <a:lnTo>
                    <a:pt x="58" y="72"/>
                  </a:lnTo>
                  <a:lnTo>
                    <a:pt x="58" y="72"/>
                  </a:lnTo>
                  <a:lnTo>
                    <a:pt x="58" y="70"/>
                  </a:lnTo>
                  <a:lnTo>
                    <a:pt x="58" y="70"/>
                  </a:lnTo>
                  <a:lnTo>
                    <a:pt x="56" y="66"/>
                  </a:lnTo>
                  <a:lnTo>
                    <a:pt x="40" y="36"/>
                  </a:lnTo>
                  <a:lnTo>
                    <a:pt x="4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08" name="Freeform 31"/>
            <p:cNvSpPr>
              <a:spLocks/>
            </p:cNvSpPr>
            <p:nvPr/>
          </p:nvSpPr>
          <p:spPr bwMode="auto">
            <a:xfrm>
              <a:off x="3924828" y="5957888"/>
              <a:ext cx="130175" cy="111125"/>
            </a:xfrm>
            <a:custGeom>
              <a:avLst/>
              <a:gdLst>
                <a:gd name="T0" fmla="*/ 82 w 82"/>
                <a:gd name="T1" fmla="*/ 6 h 70"/>
                <a:gd name="T2" fmla="*/ 82 w 82"/>
                <a:gd name="T3" fmla="*/ 2 h 70"/>
                <a:gd name="T4" fmla="*/ 80 w 82"/>
                <a:gd name="T5" fmla="*/ 2 h 70"/>
                <a:gd name="T6" fmla="*/ 78 w 82"/>
                <a:gd name="T7" fmla="*/ 0 h 70"/>
                <a:gd name="T8" fmla="*/ 66 w 82"/>
                <a:gd name="T9" fmla="*/ 0 h 70"/>
                <a:gd name="T10" fmla="*/ 64 w 82"/>
                <a:gd name="T11" fmla="*/ 0 h 70"/>
                <a:gd name="T12" fmla="*/ 60 w 82"/>
                <a:gd name="T13" fmla="*/ 2 h 70"/>
                <a:gd name="T14" fmla="*/ 58 w 82"/>
                <a:gd name="T15" fmla="*/ 4 h 70"/>
                <a:gd name="T16" fmla="*/ 58 w 82"/>
                <a:gd name="T17" fmla="*/ 8 h 70"/>
                <a:gd name="T18" fmla="*/ 40 w 82"/>
                <a:gd name="T19" fmla="*/ 50 h 70"/>
                <a:gd name="T20" fmla="*/ 26 w 82"/>
                <a:gd name="T21" fmla="*/ 8 h 70"/>
                <a:gd name="T22" fmla="*/ 24 w 82"/>
                <a:gd name="T23" fmla="*/ 4 h 70"/>
                <a:gd name="T24" fmla="*/ 22 w 82"/>
                <a:gd name="T25" fmla="*/ 2 h 70"/>
                <a:gd name="T26" fmla="*/ 18 w 82"/>
                <a:gd name="T27" fmla="*/ 0 h 70"/>
                <a:gd name="T28" fmla="*/ 6 w 82"/>
                <a:gd name="T29" fmla="*/ 0 h 70"/>
                <a:gd name="T30" fmla="*/ 2 w 82"/>
                <a:gd name="T31" fmla="*/ 2 h 70"/>
                <a:gd name="T32" fmla="*/ 0 w 82"/>
                <a:gd name="T33" fmla="*/ 6 h 70"/>
                <a:gd name="T34" fmla="*/ 0 w 82"/>
                <a:gd name="T35" fmla="*/ 68 h 70"/>
                <a:gd name="T36" fmla="*/ 0 w 82"/>
                <a:gd name="T37" fmla="*/ 70 h 70"/>
                <a:gd name="T38" fmla="*/ 2 w 82"/>
                <a:gd name="T39" fmla="*/ 70 h 70"/>
                <a:gd name="T40" fmla="*/ 4 w 82"/>
                <a:gd name="T41" fmla="*/ 70 h 70"/>
                <a:gd name="T42" fmla="*/ 6 w 82"/>
                <a:gd name="T43" fmla="*/ 70 h 70"/>
                <a:gd name="T44" fmla="*/ 10 w 82"/>
                <a:gd name="T45" fmla="*/ 70 h 70"/>
                <a:gd name="T46" fmla="*/ 12 w 82"/>
                <a:gd name="T47" fmla="*/ 70 h 70"/>
                <a:gd name="T48" fmla="*/ 12 w 82"/>
                <a:gd name="T49" fmla="*/ 70 h 70"/>
                <a:gd name="T50" fmla="*/ 14 w 82"/>
                <a:gd name="T51" fmla="*/ 10 h 70"/>
                <a:gd name="T52" fmla="*/ 34 w 82"/>
                <a:gd name="T53" fmla="*/ 68 h 70"/>
                <a:gd name="T54" fmla="*/ 34 w 82"/>
                <a:gd name="T55" fmla="*/ 70 h 70"/>
                <a:gd name="T56" fmla="*/ 36 w 82"/>
                <a:gd name="T57" fmla="*/ 70 h 70"/>
                <a:gd name="T58" fmla="*/ 38 w 82"/>
                <a:gd name="T59" fmla="*/ 70 h 70"/>
                <a:gd name="T60" fmla="*/ 40 w 82"/>
                <a:gd name="T61" fmla="*/ 70 h 70"/>
                <a:gd name="T62" fmla="*/ 44 w 82"/>
                <a:gd name="T63" fmla="*/ 70 h 70"/>
                <a:gd name="T64" fmla="*/ 46 w 82"/>
                <a:gd name="T65" fmla="*/ 70 h 70"/>
                <a:gd name="T66" fmla="*/ 48 w 82"/>
                <a:gd name="T67" fmla="*/ 70 h 70"/>
                <a:gd name="T68" fmla="*/ 48 w 82"/>
                <a:gd name="T69" fmla="*/ 68 h 70"/>
                <a:gd name="T70" fmla="*/ 68 w 82"/>
                <a:gd name="T71" fmla="*/ 10 h 70"/>
                <a:gd name="T72" fmla="*/ 68 w 82"/>
                <a:gd name="T73" fmla="*/ 68 h 70"/>
                <a:gd name="T74" fmla="*/ 68 w 82"/>
                <a:gd name="T75" fmla="*/ 70 h 70"/>
                <a:gd name="T76" fmla="*/ 70 w 82"/>
                <a:gd name="T77" fmla="*/ 70 h 70"/>
                <a:gd name="T78" fmla="*/ 72 w 82"/>
                <a:gd name="T79" fmla="*/ 70 h 70"/>
                <a:gd name="T80" fmla="*/ 76 w 82"/>
                <a:gd name="T81" fmla="*/ 70 h 70"/>
                <a:gd name="T82" fmla="*/ 78 w 82"/>
                <a:gd name="T83" fmla="*/ 70 h 70"/>
                <a:gd name="T84" fmla="*/ 80 w 82"/>
                <a:gd name="T85" fmla="*/ 70 h 70"/>
                <a:gd name="T86" fmla="*/ 82 w 82"/>
                <a:gd name="T87" fmla="*/ 70 h 70"/>
                <a:gd name="T88" fmla="*/ 82 w 82"/>
                <a:gd name="T8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0">
                  <a:moveTo>
                    <a:pt x="82" y="6"/>
                  </a:moveTo>
                  <a:lnTo>
                    <a:pt x="82" y="6"/>
                  </a:lnTo>
                  <a:lnTo>
                    <a:pt x="82" y="2"/>
                  </a:lnTo>
                  <a:lnTo>
                    <a:pt x="82" y="2"/>
                  </a:lnTo>
                  <a:lnTo>
                    <a:pt x="80" y="2"/>
                  </a:lnTo>
                  <a:lnTo>
                    <a:pt x="80" y="2"/>
                  </a:lnTo>
                  <a:lnTo>
                    <a:pt x="78" y="0"/>
                  </a:lnTo>
                  <a:lnTo>
                    <a:pt x="78" y="0"/>
                  </a:lnTo>
                  <a:lnTo>
                    <a:pt x="76" y="0"/>
                  </a:lnTo>
                  <a:lnTo>
                    <a:pt x="66" y="0"/>
                  </a:lnTo>
                  <a:lnTo>
                    <a:pt x="66" y="0"/>
                  </a:lnTo>
                  <a:lnTo>
                    <a:pt x="64" y="0"/>
                  </a:lnTo>
                  <a:lnTo>
                    <a:pt x="64" y="0"/>
                  </a:lnTo>
                  <a:lnTo>
                    <a:pt x="60" y="2"/>
                  </a:lnTo>
                  <a:lnTo>
                    <a:pt x="60" y="2"/>
                  </a:lnTo>
                  <a:lnTo>
                    <a:pt x="58" y="4"/>
                  </a:lnTo>
                  <a:lnTo>
                    <a:pt x="58" y="4"/>
                  </a:lnTo>
                  <a:lnTo>
                    <a:pt x="58" y="8"/>
                  </a:lnTo>
                  <a:lnTo>
                    <a:pt x="42" y="50"/>
                  </a:lnTo>
                  <a:lnTo>
                    <a:pt x="40" y="50"/>
                  </a:lnTo>
                  <a:lnTo>
                    <a:pt x="26" y="8"/>
                  </a:lnTo>
                  <a:lnTo>
                    <a:pt x="26" y="8"/>
                  </a:lnTo>
                  <a:lnTo>
                    <a:pt x="24" y="4"/>
                  </a:lnTo>
                  <a:lnTo>
                    <a:pt x="24" y="4"/>
                  </a:lnTo>
                  <a:lnTo>
                    <a:pt x="22" y="2"/>
                  </a:lnTo>
                  <a:lnTo>
                    <a:pt x="22" y="2"/>
                  </a:lnTo>
                  <a:lnTo>
                    <a:pt x="18" y="0"/>
                  </a:lnTo>
                  <a:lnTo>
                    <a:pt x="18" y="0"/>
                  </a:lnTo>
                  <a:lnTo>
                    <a:pt x="14"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6" y="70"/>
                  </a:lnTo>
                  <a:lnTo>
                    <a:pt x="6" y="70"/>
                  </a:lnTo>
                  <a:lnTo>
                    <a:pt x="10" y="70"/>
                  </a:lnTo>
                  <a:lnTo>
                    <a:pt x="10" y="70"/>
                  </a:lnTo>
                  <a:lnTo>
                    <a:pt x="12" y="70"/>
                  </a:lnTo>
                  <a:lnTo>
                    <a:pt x="12" y="70"/>
                  </a:lnTo>
                  <a:lnTo>
                    <a:pt x="12" y="70"/>
                  </a:lnTo>
                  <a:lnTo>
                    <a:pt x="12" y="70"/>
                  </a:lnTo>
                  <a:lnTo>
                    <a:pt x="14" y="68"/>
                  </a:lnTo>
                  <a:lnTo>
                    <a:pt x="14" y="10"/>
                  </a:lnTo>
                  <a:lnTo>
                    <a:pt x="14" y="10"/>
                  </a:lnTo>
                  <a:lnTo>
                    <a:pt x="34" y="68"/>
                  </a:lnTo>
                  <a:lnTo>
                    <a:pt x="34" y="68"/>
                  </a:lnTo>
                  <a:lnTo>
                    <a:pt x="34" y="70"/>
                  </a:lnTo>
                  <a:lnTo>
                    <a:pt x="34" y="70"/>
                  </a:lnTo>
                  <a:lnTo>
                    <a:pt x="36" y="70"/>
                  </a:lnTo>
                  <a:lnTo>
                    <a:pt x="36" y="70"/>
                  </a:lnTo>
                  <a:lnTo>
                    <a:pt x="38" y="70"/>
                  </a:lnTo>
                  <a:lnTo>
                    <a:pt x="38" y="70"/>
                  </a:lnTo>
                  <a:lnTo>
                    <a:pt x="40" y="70"/>
                  </a:lnTo>
                  <a:lnTo>
                    <a:pt x="40" y="70"/>
                  </a:lnTo>
                  <a:lnTo>
                    <a:pt x="44" y="70"/>
                  </a:lnTo>
                  <a:lnTo>
                    <a:pt x="44" y="70"/>
                  </a:lnTo>
                  <a:lnTo>
                    <a:pt x="46" y="70"/>
                  </a:lnTo>
                  <a:lnTo>
                    <a:pt x="46" y="70"/>
                  </a:lnTo>
                  <a:lnTo>
                    <a:pt x="48" y="70"/>
                  </a:lnTo>
                  <a:lnTo>
                    <a:pt x="48" y="70"/>
                  </a:lnTo>
                  <a:lnTo>
                    <a:pt x="48" y="68"/>
                  </a:lnTo>
                  <a:lnTo>
                    <a:pt x="68" y="10"/>
                  </a:lnTo>
                  <a:lnTo>
                    <a:pt x="68" y="10"/>
                  </a:lnTo>
                  <a:lnTo>
                    <a:pt x="68" y="68"/>
                  </a:lnTo>
                  <a:lnTo>
                    <a:pt x="68" y="68"/>
                  </a:lnTo>
                  <a:lnTo>
                    <a:pt x="68" y="70"/>
                  </a:lnTo>
                  <a:lnTo>
                    <a:pt x="68" y="70"/>
                  </a:lnTo>
                  <a:lnTo>
                    <a:pt x="70" y="70"/>
                  </a:lnTo>
                  <a:lnTo>
                    <a:pt x="70" y="70"/>
                  </a:lnTo>
                  <a:lnTo>
                    <a:pt x="72" y="70"/>
                  </a:lnTo>
                  <a:lnTo>
                    <a:pt x="72" y="70"/>
                  </a:lnTo>
                  <a:lnTo>
                    <a:pt x="76" y="70"/>
                  </a:lnTo>
                  <a:lnTo>
                    <a:pt x="76" y="70"/>
                  </a:lnTo>
                  <a:lnTo>
                    <a:pt x="78" y="70"/>
                  </a:lnTo>
                  <a:lnTo>
                    <a:pt x="78" y="70"/>
                  </a:lnTo>
                  <a:lnTo>
                    <a:pt x="80" y="70"/>
                  </a:lnTo>
                  <a:lnTo>
                    <a:pt x="80" y="70"/>
                  </a:lnTo>
                  <a:lnTo>
                    <a:pt x="82" y="70"/>
                  </a:lnTo>
                  <a:lnTo>
                    <a:pt x="82" y="70"/>
                  </a:lnTo>
                  <a:lnTo>
                    <a:pt x="82" y="68"/>
                  </a:lnTo>
                  <a:lnTo>
                    <a:pt x="82" y="6"/>
                  </a:lnTo>
                  <a:lnTo>
                    <a:pt x="82" y="6"/>
                  </a:lnTo>
                  <a:close/>
                </a:path>
              </a:pathLst>
            </a:custGeom>
            <a:solidFill>
              <a:schemeClr val="tx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09" name="Freeform 32"/>
            <p:cNvSpPr>
              <a:spLocks/>
            </p:cNvSpPr>
            <p:nvPr/>
          </p:nvSpPr>
          <p:spPr bwMode="auto">
            <a:xfrm>
              <a:off x="4074053" y="5954713"/>
              <a:ext cx="73025" cy="117475"/>
            </a:xfrm>
            <a:custGeom>
              <a:avLst/>
              <a:gdLst>
                <a:gd name="T0" fmla="*/ 44 w 46"/>
                <a:gd name="T1" fmla="*/ 44 h 74"/>
                <a:gd name="T2" fmla="*/ 40 w 46"/>
                <a:gd name="T3" fmla="*/ 38 h 74"/>
                <a:gd name="T4" fmla="*/ 36 w 46"/>
                <a:gd name="T5" fmla="*/ 34 h 74"/>
                <a:gd name="T6" fmla="*/ 30 w 46"/>
                <a:gd name="T7" fmla="*/ 32 h 74"/>
                <a:gd name="T8" fmla="*/ 24 w 46"/>
                <a:gd name="T9" fmla="*/ 28 h 74"/>
                <a:gd name="T10" fmla="*/ 20 w 46"/>
                <a:gd name="T11" fmla="*/ 26 h 74"/>
                <a:gd name="T12" fmla="*/ 16 w 46"/>
                <a:gd name="T13" fmla="*/ 24 h 74"/>
                <a:gd name="T14" fmla="*/ 16 w 46"/>
                <a:gd name="T15" fmla="*/ 20 h 74"/>
                <a:gd name="T16" fmla="*/ 16 w 46"/>
                <a:gd name="T17" fmla="*/ 16 h 74"/>
                <a:gd name="T18" fmla="*/ 18 w 46"/>
                <a:gd name="T19" fmla="*/ 14 h 74"/>
                <a:gd name="T20" fmla="*/ 20 w 46"/>
                <a:gd name="T21" fmla="*/ 12 h 74"/>
                <a:gd name="T22" fmla="*/ 24 w 46"/>
                <a:gd name="T23" fmla="*/ 12 h 74"/>
                <a:gd name="T24" fmla="*/ 30 w 46"/>
                <a:gd name="T25" fmla="*/ 12 h 74"/>
                <a:gd name="T26" fmla="*/ 34 w 46"/>
                <a:gd name="T27" fmla="*/ 14 h 74"/>
                <a:gd name="T28" fmla="*/ 38 w 46"/>
                <a:gd name="T29" fmla="*/ 16 h 74"/>
                <a:gd name="T30" fmla="*/ 40 w 46"/>
                <a:gd name="T31" fmla="*/ 16 h 74"/>
                <a:gd name="T32" fmla="*/ 40 w 46"/>
                <a:gd name="T33" fmla="*/ 16 h 74"/>
                <a:gd name="T34" fmla="*/ 42 w 46"/>
                <a:gd name="T35" fmla="*/ 14 h 74"/>
                <a:gd name="T36" fmla="*/ 42 w 46"/>
                <a:gd name="T37" fmla="*/ 14 h 74"/>
                <a:gd name="T38" fmla="*/ 42 w 46"/>
                <a:gd name="T39" fmla="*/ 10 h 74"/>
                <a:gd name="T40" fmla="*/ 42 w 46"/>
                <a:gd name="T41" fmla="*/ 8 h 74"/>
                <a:gd name="T42" fmla="*/ 42 w 46"/>
                <a:gd name="T43" fmla="*/ 6 h 74"/>
                <a:gd name="T44" fmla="*/ 40 w 46"/>
                <a:gd name="T45" fmla="*/ 6 h 74"/>
                <a:gd name="T46" fmla="*/ 40 w 46"/>
                <a:gd name="T47" fmla="*/ 4 h 74"/>
                <a:gd name="T48" fmla="*/ 38 w 46"/>
                <a:gd name="T49" fmla="*/ 4 h 74"/>
                <a:gd name="T50" fmla="*/ 34 w 46"/>
                <a:gd name="T51" fmla="*/ 2 h 74"/>
                <a:gd name="T52" fmla="*/ 30 w 46"/>
                <a:gd name="T53" fmla="*/ 0 h 74"/>
                <a:gd name="T54" fmla="*/ 24 w 46"/>
                <a:gd name="T55" fmla="*/ 0 h 74"/>
                <a:gd name="T56" fmla="*/ 16 w 46"/>
                <a:gd name="T57" fmla="*/ 2 h 74"/>
                <a:gd name="T58" fmla="*/ 8 w 46"/>
                <a:gd name="T59" fmla="*/ 6 h 74"/>
                <a:gd name="T60" fmla="*/ 2 w 46"/>
                <a:gd name="T61" fmla="*/ 12 h 74"/>
                <a:gd name="T62" fmla="*/ 0 w 46"/>
                <a:gd name="T63" fmla="*/ 20 h 74"/>
                <a:gd name="T64" fmla="*/ 2 w 46"/>
                <a:gd name="T65" fmla="*/ 28 h 74"/>
                <a:gd name="T66" fmla="*/ 6 w 46"/>
                <a:gd name="T67" fmla="*/ 34 h 74"/>
                <a:gd name="T68" fmla="*/ 10 w 46"/>
                <a:gd name="T69" fmla="*/ 38 h 74"/>
                <a:gd name="T70" fmla="*/ 16 w 46"/>
                <a:gd name="T71" fmla="*/ 40 h 74"/>
                <a:gd name="T72" fmla="*/ 22 w 46"/>
                <a:gd name="T73" fmla="*/ 44 h 74"/>
                <a:gd name="T74" fmla="*/ 26 w 46"/>
                <a:gd name="T75" fmla="*/ 46 h 74"/>
                <a:gd name="T76" fmla="*/ 30 w 46"/>
                <a:gd name="T77" fmla="*/ 48 h 74"/>
                <a:gd name="T78" fmla="*/ 30 w 46"/>
                <a:gd name="T79" fmla="*/ 52 h 74"/>
                <a:gd name="T80" fmla="*/ 30 w 46"/>
                <a:gd name="T81" fmla="*/ 56 h 74"/>
                <a:gd name="T82" fmla="*/ 28 w 46"/>
                <a:gd name="T83" fmla="*/ 60 h 74"/>
                <a:gd name="T84" fmla="*/ 24 w 46"/>
                <a:gd name="T85" fmla="*/ 62 h 74"/>
                <a:gd name="T86" fmla="*/ 20 w 46"/>
                <a:gd name="T87" fmla="*/ 62 h 74"/>
                <a:gd name="T88" fmla="*/ 12 w 46"/>
                <a:gd name="T89" fmla="*/ 62 h 74"/>
                <a:gd name="T90" fmla="*/ 8 w 46"/>
                <a:gd name="T91" fmla="*/ 60 h 74"/>
                <a:gd name="T92" fmla="*/ 4 w 46"/>
                <a:gd name="T93" fmla="*/ 58 h 74"/>
                <a:gd name="T94" fmla="*/ 2 w 46"/>
                <a:gd name="T95" fmla="*/ 56 h 74"/>
                <a:gd name="T96" fmla="*/ 0 w 46"/>
                <a:gd name="T97" fmla="*/ 56 h 74"/>
                <a:gd name="T98" fmla="*/ 0 w 46"/>
                <a:gd name="T99" fmla="*/ 58 h 74"/>
                <a:gd name="T100" fmla="*/ 0 w 46"/>
                <a:gd name="T101" fmla="*/ 60 h 74"/>
                <a:gd name="T102" fmla="*/ 0 w 46"/>
                <a:gd name="T103" fmla="*/ 62 h 74"/>
                <a:gd name="T104" fmla="*/ 0 w 46"/>
                <a:gd name="T105" fmla="*/ 66 h 74"/>
                <a:gd name="T106" fmla="*/ 0 w 46"/>
                <a:gd name="T107" fmla="*/ 68 h 74"/>
                <a:gd name="T108" fmla="*/ 2 w 46"/>
                <a:gd name="T109" fmla="*/ 70 h 74"/>
                <a:gd name="T110" fmla="*/ 6 w 46"/>
                <a:gd name="T111" fmla="*/ 72 h 74"/>
                <a:gd name="T112" fmla="*/ 12 w 46"/>
                <a:gd name="T113" fmla="*/ 72 h 74"/>
                <a:gd name="T114" fmla="*/ 20 w 46"/>
                <a:gd name="T115" fmla="*/ 74 h 74"/>
                <a:gd name="T116" fmla="*/ 30 w 46"/>
                <a:gd name="T117" fmla="*/ 72 h 74"/>
                <a:gd name="T118" fmla="*/ 38 w 46"/>
                <a:gd name="T119" fmla="*/ 68 h 74"/>
                <a:gd name="T120" fmla="*/ 44 w 46"/>
                <a:gd name="T121" fmla="*/ 60 h 74"/>
                <a:gd name="T122" fmla="*/ 46 w 46"/>
                <a:gd name="T123" fmla="*/ 52 h 74"/>
                <a:gd name="T124" fmla="*/ 44 w 46"/>
                <a:gd name="T12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 h="74">
                  <a:moveTo>
                    <a:pt x="44" y="44"/>
                  </a:moveTo>
                  <a:lnTo>
                    <a:pt x="44" y="44"/>
                  </a:lnTo>
                  <a:lnTo>
                    <a:pt x="40" y="38"/>
                  </a:lnTo>
                  <a:lnTo>
                    <a:pt x="40" y="38"/>
                  </a:lnTo>
                  <a:lnTo>
                    <a:pt x="36" y="34"/>
                  </a:lnTo>
                  <a:lnTo>
                    <a:pt x="36" y="34"/>
                  </a:lnTo>
                  <a:lnTo>
                    <a:pt x="30" y="32"/>
                  </a:lnTo>
                  <a:lnTo>
                    <a:pt x="30" y="32"/>
                  </a:lnTo>
                  <a:lnTo>
                    <a:pt x="24" y="28"/>
                  </a:lnTo>
                  <a:lnTo>
                    <a:pt x="24" y="28"/>
                  </a:lnTo>
                  <a:lnTo>
                    <a:pt x="20" y="26"/>
                  </a:lnTo>
                  <a:lnTo>
                    <a:pt x="20" y="26"/>
                  </a:lnTo>
                  <a:lnTo>
                    <a:pt x="16" y="24"/>
                  </a:lnTo>
                  <a:lnTo>
                    <a:pt x="16" y="24"/>
                  </a:lnTo>
                  <a:lnTo>
                    <a:pt x="16" y="20"/>
                  </a:lnTo>
                  <a:lnTo>
                    <a:pt x="16" y="20"/>
                  </a:lnTo>
                  <a:lnTo>
                    <a:pt x="16" y="16"/>
                  </a:lnTo>
                  <a:lnTo>
                    <a:pt x="16" y="16"/>
                  </a:lnTo>
                  <a:lnTo>
                    <a:pt x="18" y="14"/>
                  </a:lnTo>
                  <a:lnTo>
                    <a:pt x="18" y="14"/>
                  </a:lnTo>
                  <a:lnTo>
                    <a:pt x="20" y="12"/>
                  </a:lnTo>
                  <a:lnTo>
                    <a:pt x="20" y="12"/>
                  </a:lnTo>
                  <a:lnTo>
                    <a:pt x="24" y="12"/>
                  </a:lnTo>
                  <a:lnTo>
                    <a:pt x="24" y="12"/>
                  </a:lnTo>
                  <a:lnTo>
                    <a:pt x="30" y="12"/>
                  </a:lnTo>
                  <a:lnTo>
                    <a:pt x="30" y="12"/>
                  </a:lnTo>
                  <a:lnTo>
                    <a:pt x="34" y="14"/>
                  </a:lnTo>
                  <a:lnTo>
                    <a:pt x="34" y="14"/>
                  </a:lnTo>
                  <a:lnTo>
                    <a:pt x="38" y="16"/>
                  </a:lnTo>
                  <a:lnTo>
                    <a:pt x="38" y="16"/>
                  </a:lnTo>
                  <a:lnTo>
                    <a:pt x="40" y="16"/>
                  </a:lnTo>
                  <a:lnTo>
                    <a:pt x="40" y="16"/>
                  </a:lnTo>
                  <a:lnTo>
                    <a:pt x="40" y="16"/>
                  </a:lnTo>
                  <a:lnTo>
                    <a:pt x="40" y="16"/>
                  </a:lnTo>
                  <a:lnTo>
                    <a:pt x="42" y="14"/>
                  </a:lnTo>
                  <a:lnTo>
                    <a:pt x="42" y="14"/>
                  </a:lnTo>
                  <a:lnTo>
                    <a:pt x="42" y="14"/>
                  </a:lnTo>
                  <a:lnTo>
                    <a:pt x="42" y="14"/>
                  </a:lnTo>
                  <a:lnTo>
                    <a:pt x="42" y="10"/>
                  </a:lnTo>
                  <a:lnTo>
                    <a:pt x="42" y="10"/>
                  </a:lnTo>
                  <a:lnTo>
                    <a:pt x="42" y="8"/>
                  </a:lnTo>
                  <a:lnTo>
                    <a:pt x="42" y="8"/>
                  </a:lnTo>
                  <a:lnTo>
                    <a:pt x="42" y="6"/>
                  </a:lnTo>
                  <a:lnTo>
                    <a:pt x="42" y="6"/>
                  </a:lnTo>
                  <a:lnTo>
                    <a:pt x="40" y="6"/>
                  </a:lnTo>
                  <a:lnTo>
                    <a:pt x="40" y="6"/>
                  </a:lnTo>
                  <a:lnTo>
                    <a:pt x="40" y="4"/>
                  </a:lnTo>
                  <a:lnTo>
                    <a:pt x="40" y="4"/>
                  </a:lnTo>
                  <a:lnTo>
                    <a:pt x="38" y="4"/>
                  </a:lnTo>
                  <a:lnTo>
                    <a:pt x="38" y="4"/>
                  </a:lnTo>
                  <a:lnTo>
                    <a:pt x="34" y="2"/>
                  </a:lnTo>
                  <a:lnTo>
                    <a:pt x="34" y="2"/>
                  </a:lnTo>
                  <a:lnTo>
                    <a:pt x="30" y="0"/>
                  </a:lnTo>
                  <a:lnTo>
                    <a:pt x="30" y="0"/>
                  </a:lnTo>
                  <a:lnTo>
                    <a:pt x="24" y="0"/>
                  </a:lnTo>
                  <a:lnTo>
                    <a:pt x="24" y="0"/>
                  </a:lnTo>
                  <a:lnTo>
                    <a:pt x="16" y="2"/>
                  </a:lnTo>
                  <a:lnTo>
                    <a:pt x="16" y="2"/>
                  </a:lnTo>
                  <a:lnTo>
                    <a:pt x="8" y="6"/>
                  </a:lnTo>
                  <a:lnTo>
                    <a:pt x="8" y="6"/>
                  </a:lnTo>
                  <a:lnTo>
                    <a:pt x="2" y="12"/>
                  </a:lnTo>
                  <a:lnTo>
                    <a:pt x="2" y="12"/>
                  </a:lnTo>
                  <a:lnTo>
                    <a:pt x="0" y="20"/>
                  </a:lnTo>
                  <a:lnTo>
                    <a:pt x="0" y="20"/>
                  </a:lnTo>
                  <a:lnTo>
                    <a:pt x="2" y="28"/>
                  </a:lnTo>
                  <a:lnTo>
                    <a:pt x="2" y="28"/>
                  </a:lnTo>
                  <a:lnTo>
                    <a:pt x="6" y="34"/>
                  </a:lnTo>
                  <a:lnTo>
                    <a:pt x="6" y="34"/>
                  </a:lnTo>
                  <a:lnTo>
                    <a:pt x="10" y="38"/>
                  </a:lnTo>
                  <a:lnTo>
                    <a:pt x="10" y="38"/>
                  </a:lnTo>
                  <a:lnTo>
                    <a:pt x="16" y="40"/>
                  </a:lnTo>
                  <a:lnTo>
                    <a:pt x="16" y="40"/>
                  </a:lnTo>
                  <a:lnTo>
                    <a:pt x="22" y="44"/>
                  </a:lnTo>
                  <a:lnTo>
                    <a:pt x="22" y="44"/>
                  </a:lnTo>
                  <a:lnTo>
                    <a:pt x="26" y="46"/>
                  </a:lnTo>
                  <a:lnTo>
                    <a:pt x="26" y="46"/>
                  </a:lnTo>
                  <a:lnTo>
                    <a:pt x="30" y="48"/>
                  </a:lnTo>
                  <a:lnTo>
                    <a:pt x="30" y="48"/>
                  </a:lnTo>
                  <a:lnTo>
                    <a:pt x="30" y="52"/>
                  </a:lnTo>
                  <a:lnTo>
                    <a:pt x="30" y="52"/>
                  </a:lnTo>
                  <a:lnTo>
                    <a:pt x="30" y="56"/>
                  </a:lnTo>
                  <a:lnTo>
                    <a:pt x="30" y="56"/>
                  </a:lnTo>
                  <a:lnTo>
                    <a:pt x="28" y="60"/>
                  </a:lnTo>
                  <a:lnTo>
                    <a:pt x="28" y="60"/>
                  </a:lnTo>
                  <a:lnTo>
                    <a:pt x="24" y="62"/>
                  </a:lnTo>
                  <a:lnTo>
                    <a:pt x="24" y="62"/>
                  </a:lnTo>
                  <a:lnTo>
                    <a:pt x="20" y="62"/>
                  </a:lnTo>
                  <a:lnTo>
                    <a:pt x="20" y="62"/>
                  </a:lnTo>
                  <a:lnTo>
                    <a:pt x="12" y="62"/>
                  </a:lnTo>
                  <a:lnTo>
                    <a:pt x="12" y="62"/>
                  </a:lnTo>
                  <a:lnTo>
                    <a:pt x="8" y="60"/>
                  </a:lnTo>
                  <a:lnTo>
                    <a:pt x="8" y="60"/>
                  </a:lnTo>
                  <a:lnTo>
                    <a:pt x="4" y="58"/>
                  </a:lnTo>
                  <a:lnTo>
                    <a:pt x="4" y="58"/>
                  </a:lnTo>
                  <a:lnTo>
                    <a:pt x="2" y="56"/>
                  </a:lnTo>
                  <a:lnTo>
                    <a:pt x="2" y="56"/>
                  </a:lnTo>
                  <a:lnTo>
                    <a:pt x="0" y="56"/>
                  </a:lnTo>
                  <a:lnTo>
                    <a:pt x="0" y="56"/>
                  </a:lnTo>
                  <a:lnTo>
                    <a:pt x="0" y="58"/>
                  </a:lnTo>
                  <a:lnTo>
                    <a:pt x="0" y="58"/>
                  </a:lnTo>
                  <a:lnTo>
                    <a:pt x="0" y="60"/>
                  </a:lnTo>
                  <a:lnTo>
                    <a:pt x="0" y="60"/>
                  </a:lnTo>
                  <a:lnTo>
                    <a:pt x="0" y="62"/>
                  </a:lnTo>
                  <a:lnTo>
                    <a:pt x="0" y="62"/>
                  </a:lnTo>
                  <a:lnTo>
                    <a:pt x="0" y="66"/>
                  </a:lnTo>
                  <a:lnTo>
                    <a:pt x="0" y="66"/>
                  </a:lnTo>
                  <a:lnTo>
                    <a:pt x="0" y="68"/>
                  </a:lnTo>
                  <a:lnTo>
                    <a:pt x="0" y="68"/>
                  </a:lnTo>
                  <a:lnTo>
                    <a:pt x="2" y="70"/>
                  </a:lnTo>
                  <a:lnTo>
                    <a:pt x="2" y="70"/>
                  </a:lnTo>
                  <a:lnTo>
                    <a:pt x="6" y="72"/>
                  </a:lnTo>
                  <a:lnTo>
                    <a:pt x="6" y="72"/>
                  </a:lnTo>
                  <a:lnTo>
                    <a:pt x="12" y="72"/>
                  </a:lnTo>
                  <a:lnTo>
                    <a:pt x="12" y="72"/>
                  </a:lnTo>
                  <a:lnTo>
                    <a:pt x="20" y="74"/>
                  </a:lnTo>
                  <a:lnTo>
                    <a:pt x="20" y="74"/>
                  </a:lnTo>
                  <a:lnTo>
                    <a:pt x="30" y="72"/>
                  </a:lnTo>
                  <a:lnTo>
                    <a:pt x="30" y="72"/>
                  </a:lnTo>
                  <a:lnTo>
                    <a:pt x="38" y="68"/>
                  </a:lnTo>
                  <a:lnTo>
                    <a:pt x="38" y="68"/>
                  </a:lnTo>
                  <a:lnTo>
                    <a:pt x="44" y="60"/>
                  </a:lnTo>
                  <a:lnTo>
                    <a:pt x="44" y="60"/>
                  </a:lnTo>
                  <a:lnTo>
                    <a:pt x="46" y="52"/>
                  </a:lnTo>
                  <a:lnTo>
                    <a:pt x="46" y="52"/>
                  </a:lnTo>
                  <a:lnTo>
                    <a:pt x="44" y="44"/>
                  </a:lnTo>
                  <a:lnTo>
                    <a:pt x="44" y="44"/>
                  </a:lnTo>
                  <a:close/>
                </a:path>
              </a:pathLst>
            </a:custGeom>
            <a:solidFill>
              <a:schemeClr val="tx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10" name="Freeform 33"/>
            <p:cNvSpPr>
              <a:spLocks/>
            </p:cNvSpPr>
            <p:nvPr/>
          </p:nvSpPr>
          <p:spPr bwMode="auto">
            <a:xfrm>
              <a:off x="2773363" y="4078288"/>
              <a:ext cx="73025" cy="117475"/>
            </a:xfrm>
            <a:custGeom>
              <a:avLst/>
              <a:gdLst>
                <a:gd name="T0" fmla="*/ 46 w 46"/>
                <a:gd name="T1" fmla="*/ 44 h 74"/>
                <a:gd name="T2" fmla="*/ 42 w 46"/>
                <a:gd name="T3" fmla="*/ 38 h 74"/>
                <a:gd name="T4" fmla="*/ 36 w 46"/>
                <a:gd name="T5" fmla="*/ 34 h 74"/>
                <a:gd name="T6" fmla="*/ 32 w 46"/>
                <a:gd name="T7" fmla="*/ 30 h 74"/>
                <a:gd name="T8" fmla="*/ 26 w 46"/>
                <a:gd name="T9" fmla="*/ 28 h 74"/>
                <a:gd name="T10" fmla="*/ 20 w 46"/>
                <a:gd name="T11" fmla="*/ 26 h 74"/>
                <a:gd name="T12" fmla="*/ 18 w 46"/>
                <a:gd name="T13" fmla="*/ 22 h 74"/>
                <a:gd name="T14" fmla="*/ 16 w 46"/>
                <a:gd name="T15" fmla="*/ 18 h 74"/>
                <a:gd name="T16" fmla="*/ 16 w 46"/>
                <a:gd name="T17" fmla="*/ 16 h 74"/>
                <a:gd name="T18" fmla="*/ 18 w 46"/>
                <a:gd name="T19" fmla="*/ 14 h 74"/>
                <a:gd name="T20" fmla="*/ 22 w 46"/>
                <a:gd name="T21" fmla="*/ 12 h 74"/>
                <a:gd name="T22" fmla="*/ 26 w 46"/>
                <a:gd name="T23" fmla="*/ 12 h 74"/>
                <a:gd name="T24" fmla="*/ 32 w 46"/>
                <a:gd name="T25" fmla="*/ 12 h 74"/>
                <a:gd name="T26" fmla="*/ 36 w 46"/>
                <a:gd name="T27" fmla="*/ 14 h 74"/>
                <a:gd name="T28" fmla="*/ 38 w 46"/>
                <a:gd name="T29" fmla="*/ 16 h 74"/>
                <a:gd name="T30" fmla="*/ 40 w 46"/>
                <a:gd name="T31" fmla="*/ 16 h 74"/>
                <a:gd name="T32" fmla="*/ 42 w 46"/>
                <a:gd name="T33" fmla="*/ 16 h 74"/>
                <a:gd name="T34" fmla="*/ 42 w 46"/>
                <a:gd name="T35" fmla="*/ 14 h 74"/>
                <a:gd name="T36" fmla="*/ 42 w 46"/>
                <a:gd name="T37" fmla="*/ 12 h 74"/>
                <a:gd name="T38" fmla="*/ 42 w 46"/>
                <a:gd name="T39" fmla="*/ 10 h 74"/>
                <a:gd name="T40" fmla="*/ 42 w 46"/>
                <a:gd name="T41" fmla="*/ 8 h 74"/>
                <a:gd name="T42" fmla="*/ 42 w 46"/>
                <a:gd name="T43" fmla="*/ 6 h 74"/>
                <a:gd name="T44" fmla="*/ 42 w 46"/>
                <a:gd name="T45" fmla="*/ 4 h 74"/>
                <a:gd name="T46" fmla="*/ 42 w 46"/>
                <a:gd name="T47" fmla="*/ 4 h 74"/>
                <a:gd name="T48" fmla="*/ 38 w 46"/>
                <a:gd name="T49" fmla="*/ 2 h 74"/>
                <a:gd name="T50" fmla="*/ 36 w 46"/>
                <a:gd name="T51" fmla="*/ 2 h 74"/>
                <a:gd name="T52" fmla="*/ 30 w 46"/>
                <a:gd name="T53" fmla="*/ 0 h 74"/>
                <a:gd name="T54" fmla="*/ 26 w 46"/>
                <a:gd name="T55" fmla="*/ 0 h 74"/>
                <a:gd name="T56" fmla="*/ 16 w 46"/>
                <a:gd name="T57" fmla="*/ 2 h 74"/>
                <a:gd name="T58" fmla="*/ 8 w 46"/>
                <a:gd name="T59" fmla="*/ 4 h 74"/>
                <a:gd name="T60" fmla="*/ 4 w 46"/>
                <a:gd name="T61" fmla="*/ 12 h 74"/>
                <a:gd name="T62" fmla="*/ 2 w 46"/>
                <a:gd name="T63" fmla="*/ 20 h 74"/>
                <a:gd name="T64" fmla="*/ 2 w 46"/>
                <a:gd name="T65" fmla="*/ 28 h 74"/>
                <a:gd name="T66" fmla="*/ 6 w 46"/>
                <a:gd name="T67" fmla="*/ 34 h 74"/>
                <a:gd name="T68" fmla="*/ 12 w 46"/>
                <a:gd name="T69" fmla="*/ 38 h 74"/>
                <a:gd name="T70" fmla="*/ 16 w 46"/>
                <a:gd name="T71" fmla="*/ 40 h 74"/>
                <a:gd name="T72" fmla="*/ 22 w 46"/>
                <a:gd name="T73" fmla="*/ 42 h 74"/>
                <a:gd name="T74" fmla="*/ 26 w 46"/>
                <a:gd name="T75" fmla="*/ 46 h 74"/>
                <a:gd name="T76" fmla="*/ 30 w 46"/>
                <a:gd name="T77" fmla="*/ 48 h 74"/>
                <a:gd name="T78" fmla="*/ 32 w 46"/>
                <a:gd name="T79" fmla="*/ 52 h 74"/>
                <a:gd name="T80" fmla="*/ 30 w 46"/>
                <a:gd name="T81" fmla="*/ 56 h 74"/>
                <a:gd name="T82" fmla="*/ 28 w 46"/>
                <a:gd name="T83" fmla="*/ 60 h 74"/>
                <a:gd name="T84" fmla="*/ 26 w 46"/>
                <a:gd name="T85" fmla="*/ 60 h 74"/>
                <a:gd name="T86" fmla="*/ 20 w 46"/>
                <a:gd name="T87" fmla="*/ 62 h 74"/>
                <a:gd name="T88" fmla="*/ 14 w 46"/>
                <a:gd name="T89" fmla="*/ 60 h 74"/>
                <a:gd name="T90" fmla="*/ 8 w 46"/>
                <a:gd name="T91" fmla="*/ 58 h 74"/>
                <a:gd name="T92" fmla="*/ 4 w 46"/>
                <a:gd name="T93" fmla="*/ 56 h 74"/>
                <a:gd name="T94" fmla="*/ 2 w 46"/>
                <a:gd name="T95" fmla="*/ 56 h 74"/>
                <a:gd name="T96" fmla="*/ 2 w 46"/>
                <a:gd name="T97" fmla="*/ 56 h 74"/>
                <a:gd name="T98" fmla="*/ 0 w 46"/>
                <a:gd name="T99" fmla="*/ 58 h 74"/>
                <a:gd name="T100" fmla="*/ 0 w 46"/>
                <a:gd name="T101" fmla="*/ 58 h 74"/>
                <a:gd name="T102" fmla="*/ 0 w 46"/>
                <a:gd name="T103" fmla="*/ 62 h 74"/>
                <a:gd name="T104" fmla="*/ 0 w 46"/>
                <a:gd name="T105" fmla="*/ 66 h 74"/>
                <a:gd name="T106" fmla="*/ 2 w 46"/>
                <a:gd name="T107" fmla="*/ 68 h 74"/>
                <a:gd name="T108" fmla="*/ 4 w 46"/>
                <a:gd name="T109" fmla="*/ 70 h 74"/>
                <a:gd name="T110" fmla="*/ 8 w 46"/>
                <a:gd name="T111" fmla="*/ 72 h 74"/>
                <a:gd name="T112" fmla="*/ 14 w 46"/>
                <a:gd name="T113" fmla="*/ 72 h 74"/>
                <a:gd name="T114" fmla="*/ 20 w 46"/>
                <a:gd name="T115" fmla="*/ 74 h 74"/>
                <a:gd name="T116" fmla="*/ 30 w 46"/>
                <a:gd name="T117" fmla="*/ 72 h 74"/>
                <a:gd name="T118" fmla="*/ 38 w 46"/>
                <a:gd name="T119" fmla="*/ 68 h 74"/>
                <a:gd name="T120" fmla="*/ 44 w 46"/>
                <a:gd name="T121" fmla="*/ 60 h 74"/>
                <a:gd name="T122" fmla="*/ 46 w 46"/>
                <a:gd name="T123" fmla="*/ 50 h 74"/>
                <a:gd name="T124" fmla="*/ 46 w 46"/>
                <a:gd name="T12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 h="74">
                  <a:moveTo>
                    <a:pt x="46" y="44"/>
                  </a:moveTo>
                  <a:lnTo>
                    <a:pt x="46" y="44"/>
                  </a:lnTo>
                  <a:lnTo>
                    <a:pt x="42" y="38"/>
                  </a:lnTo>
                  <a:lnTo>
                    <a:pt x="42" y="38"/>
                  </a:lnTo>
                  <a:lnTo>
                    <a:pt x="36" y="34"/>
                  </a:lnTo>
                  <a:lnTo>
                    <a:pt x="36" y="34"/>
                  </a:lnTo>
                  <a:lnTo>
                    <a:pt x="32" y="30"/>
                  </a:lnTo>
                  <a:lnTo>
                    <a:pt x="32" y="30"/>
                  </a:lnTo>
                  <a:lnTo>
                    <a:pt x="26" y="28"/>
                  </a:lnTo>
                  <a:lnTo>
                    <a:pt x="26" y="28"/>
                  </a:lnTo>
                  <a:lnTo>
                    <a:pt x="20" y="26"/>
                  </a:lnTo>
                  <a:lnTo>
                    <a:pt x="20" y="26"/>
                  </a:lnTo>
                  <a:lnTo>
                    <a:pt x="18" y="22"/>
                  </a:lnTo>
                  <a:lnTo>
                    <a:pt x="18" y="22"/>
                  </a:lnTo>
                  <a:lnTo>
                    <a:pt x="16" y="18"/>
                  </a:lnTo>
                  <a:lnTo>
                    <a:pt x="16" y="18"/>
                  </a:lnTo>
                  <a:lnTo>
                    <a:pt x="16" y="16"/>
                  </a:lnTo>
                  <a:lnTo>
                    <a:pt x="16" y="16"/>
                  </a:lnTo>
                  <a:lnTo>
                    <a:pt x="18" y="14"/>
                  </a:lnTo>
                  <a:lnTo>
                    <a:pt x="18" y="14"/>
                  </a:lnTo>
                  <a:lnTo>
                    <a:pt x="22" y="12"/>
                  </a:lnTo>
                  <a:lnTo>
                    <a:pt x="22" y="12"/>
                  </a:lnTo>
                  <a:lnTo>
                    <a:pt x="26" y="12"/>
                  </a:lnTo>
                  <a:lnTo>
                    <a:pt x="26" y="12"/>
                  </a:lnTo>
                  <a:lnTo>
                    <a:pt x="32" y="12"/>
                  </a:lnTo>
                  <a:lnTo>
                    <a:pt x="32" y="12"/>
                  </a:lnTo>
                  <a:lnTo>
                    <a:pt x="36" y="14"/>
                  </a:lnTo>
                  <a:lnTo>
                    <a:pt x="36" y="14"/>
                  </a:lnTo>
                  <a:lnTo>
                    <a:pt x="38" y="16"/>
                  </a:lnTo>
                  <a:lnTo>
                    <a:pt x="38" y="16"/>
                  </a:lnTo>
                  <a:lnTo>
                    <a:pt x="40" y="16"/>
                  </a:lnTo>
                  <a:lnTo>
                    <a:pt x="40" y="16"/>
                  </a:lnTo>
                  <a:lnTo>
                    <a:pt x="42" y="16"/>
                  </a:lnTo>
                  <a:lnTo>
                    <a:pt x="42" y="16"/>
                  </a:lnTo>
                  <a:lnTo>
                    <a:pt x="42" y="14"/>
                  </a:lnTo>
                  <a:lnTo>
                    <a:pt x="42" y="14"/>
                  </a:lnTo>
                  <a:lnTo>
                    <a:pt x="42" y="12"/>
                  </a:lnTo>
                  <a:lnTo>
                    <a:pt x="42" y="12"/>
                  </a:lnTo>
                  <a:lnTo>
                    <a:pt x="42" y="10"/>
                  </a:lnTo>
                  <a:lnTo>
                    <a:pt x="42" y="10"/>
                  </a:lnTo>
                  <a:lnTo>
                    <a:pt x="42" y="8"/>
                  </a:lnTo>
                  <a:lnTo>
                    <a:pt x="42" y="8"/>
                  </a:lnTo>
                  <a:lnTo>
                    <a:pt x="42" y="6"/>
                  </a:lnTo>
                  <a:lnTo>
                    <a:pt x="42" y="6"/>
                  </a:lnTo>
                  <a:lnTo>
                    <a:pt x="42" y="4"/>
                  </a:lnTo>
                  <a:lnTo>
                    <a:pt x="42" y="4"/>
                  </a:lnTo>
                  <a:lnTo>
                    <a:pt x="42" y="4"/>
                  </a:lnTo>
                  <a:lnTo>
                    <a:pt x="42" y="4"/>
                  </a:lnTo>
                  <a:lnTo>
                    <a:pt x="38" y="2"/>
                  </a:lnTo>
                  <a:lnTo>
                    <a:pt x="38" y="2"/>
                  </a:lnTo>
                  <a:lnTo>
                    <a:pt x="36" y="2"/>
                  </a:lnTo>
                  <a:lnTo>
                    <a:pt x="36" y="2"/>
                  </a:lnTo>
                  <a:lnTo>
                    <a:pt x="30" y="0"/>
                  </a:lnTo>
                  <a:lnTo>
                    <a:pt x="30" y="0"/>
                  </a:lnTo>
                  <a:lnTo>
                    <a:pt x="26" y="0"/>
                  </a:lnTo>
                  <a:lnTo>
                    <a:pt x="26" y="0"/>
                  </a:lnTo>
                  <a:lnTo>
                    <a:pt x="16" y="2"/>
                  </a:lnTo>
                  <a:lnTo>
                    <a:pt x="16" y="2"/>
                  </a:lnTo>
                  <a:lnTo>
                    <a:pt x="8" y="4"/>
                  </a:lnTo>
                  <a:lnTo>
                    <a:pt x="8" y="4"/>
                  </a:lnTo>
                  <a:lnTo>
                    <a:pt x="4" y="12"/>
                  </a:lnTo>
                  <a:lnTo>
                    <a:pt x="4" y="12"/>
                  </a:lnTo>
                  <a:lnTo>
                    <a:pt x="2" y="20"/>
                  </a:lnTo>
                  <a:lnTo>
                    <a:pt x="2" y="20"/>
                  </a:lnTo>
                  <a:lnTo>
                    <a:pt x="2" y="28"/>
                  </a:lnTo>
                  <a:lnTo>
                    <a:pt x="2" y="28"/>
                  </a:lnTo>
                  <a:lnTo>
                    <a:pt x="6" y="34"/>
                  </a:lnTo>
                  <a:lnTo>
                    <a:pt x="6" y="34"/>
                  </a:lnTo>
                  <a:lnTo>
                    <a:pt x="12" y="38"/>
                  </a:lnTo>
                  <a:lnTo>
                    <a:pt x="12" y="38"/>
                  </a:lnTo>
                  <a:lnTo>
                    <a:pt x="16" y="40"/>
                  </a:lnTo>
                  <a:lnTo>
                    <a:pt x="16" y="40"/>
                  </a:lnTo>
                  <a:lnTo>
                    <a:pt x="22" y="42"/>
                  </a:lnTo>
                  <a:lnTo>
                    <a:pt x="22" y="42"/>
                  </a:lnTo>
                  <a:lnTo>
                    <a:pt x="26" y="46"/>
                  </a:lnTo>
                  <a:lnTo>
                    <a:pt x="26" y="46"/>
                  </a:lnTo>
                  <a:lnTo>
                    <a:pt x="30" y="48"/>
                  </a:lnTo>
                  <a:lnTo>
                    <a:pt x="30" y="48"/>
                  </a:lnTo>
                  <a:lnTo>
                    <a:pt x="32" y="52"/>
                  </a:lnTo>
                  <a:lnTo>
                    <a:pt x="32" y="52"/>
                  </a:lnTo>
                  <a:lnTo>
                    <a:pt x="30" y="56"/>
                  </a:lnTo>
                  <a:lnTo>
                    <a:pt x="30" y="56"/>
                  </a:lnTo>
                  <a:lnTo>
                    <a:pt x="28" y="60"/>
                  </a:lnTo>
                  <a:lnTo>
                    <a:pt x="28" y="60"/>
                  </a:lnTo>
                  <a:lnTo>
                    <a:pt x="26" y="60"/>
                  </a:lnTo>
                  <a:lnTo>
                    <a:pt x="26" y="60"/>
                  </a:lnTo>
                  <a:lnTo>
                    <a:pt x="20" y="62"/>
                  </a:lnTo>
                  <a:lnTo>
                    <a:pt x="20" y="62"/>
                  </a:lnTo>
                  <a:lnTo>
                    <a:pt x="14" y="60"/>
                  </a:lnTo>
                  <a:lnTo>
                    <a:pt x="14" y="60"/>
                  </a:lnTo>
                  <a:lnTo>
                    <a:pt x="8" y="58"/>
                  </a:lnTo>
                  <a:lnTo>
                    <a:pt x="8" y="58"/>
                  </a:lnTo>
                  <a:lnTo>
                    <a:pt x="4" y="56"/>
                  </a:lnTo>
                  <a:lnTo>
                    <a:pt x="4" y="56"/>
                  </a:lnTo>
                  <a:lnTo>
                    <a:pt x="2" y="56"/>
                  </a:lnTo>
                  <a:lnTo>
                    <a:pt x="2" y="56"/>
                  </a:lnTo>
                  <a:lnTo>
                    <a:pt x="2" y="56"/>
                  </a:lnTo>
                  <a:lnTo>
                    <a:pt x="2" y="56"/>
                  </a:lnTo>
                  <a:lnTo>
                    <a:pt x="0" y="58"/>
                  </a:lnTo>
                  <a:lnTo>
                    <a:pt x="0" y="58"/>
                  </a:lnTo>
                  <a:lnTo>
                    <a:pt x="0" y="58"/>
                  </a:lnTo>
                  <a:lnTo>
                    <a:pt x="0" y="58"/>
                  </a:lnTo>
                  <a:lnTo>
                    <a:pt x="0" y="62"/>
                  </a:lnTo>
                  <a:lnTo>
                    <a:pt x="0" y="62"/>
                  </a:lnTo>
                  <a:lnTo>
                    <a:pt x="0" y="66"/>
                  </a:lnTo>
                  <a:lnTo>
                    <a:pt x="0" y="66"/>
                  </a:lnTo>
                  <a:lnTo>
                    <a:pt x="2" y="68"/>
                  </a:lnTo>
                  <a:lnTo>
                    <a:pt x="2" y="68"/>
                  </a:lnTo>
                  <a:lnTo>
                    <a:pt x="4" y="70"/>
                  </a:lnTo>
                  <a:lnTo>
                    <a:pt x="4" y="70"/>
                  </a:lnTo>
                  <a:lnTo>
                    <a:pt x="8" y="72"/>
                  </a:lnTo>
                  <a:lnTo>
                    <a:pt x="8" y="72"/>
                  </a:lnTo>
                  <a:lnTo>
                    <a:pt x="14" y="72"/>
                  </a:lnTo>
                  <a:lnTo>
                    <a:pt x="14" y="72"/>
                  </a:lnTo>
                  <a:lnTo>
                    <a:pt x="20" y="74"/>
                  </a:lnTo>
                  <a:lnTo>
                    <a:pt x="20" y="74"/>
                  </a:lnTo>
                  <a:lnTo>
                    <a:pt x="30" y="72"/>
                  </a:lnTo>
                  <a:lnTo>
                    <a:pt x="30" y="72"/>
                  </a:lnTo>
                  <a:lnTo>
                    <a:pt x="38" y="68"/>
                  </a:lnTo>
                  <a:lnTo>
                    <a:pt x="38" y="68"/>
                  </a:lnTo>
                  <a:lnTo>
                    <a:pt x="44" y="60"/>
                  </a:lnTo>
                  <a:lnTo>
                    <a:pt x="44" y="60"/>
                  </a:lnTo>
                  <a:lnTo>
                    <a:pt x="46" y="50"/>
                  </a:lnTo>
                  <a:lnTo>
                    <a:pt x="46" y="50"/>
                  </a:lnTo>
                  <a:lnTo>
                    <a:pt x="46" y="44"/>
                  </a:lnTo>
                  <a:lnTo>
                    <a:pt x="46"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11" name="Freeform 34"/>
            <p:cNvSpPr>
              <a:spLocks noEditPoints="1"/>
            </p:cNvSpPr>
            <p:nvPr/>
          </p:nvSpPr>
          <p:spPr bwMode="auto">
            <a:xfrm>
              <a:off x="2865438" y="4081463"/>
              <a:ext cx="92075" cy="111125"/>
            </a:xfrm>
            <a:custGeom>
              <a:avLst/>
              <a:gdLst>
                <a:gd name="T0" fmla="*/ 56 w 58"/>
                <a:gd name="T1" fmla="*/ 18 h 70"/>
                <a:gd name="T2" fmla="*/ 56 w 58"/>
                <a:gd name="T3" fmla="*/ 18 h 70"/>
                <a:gd name="T4" fmla="*/ 54 w 58"/>
                <a:gd name="T5" fmla="*/ 12 h 70"/>
                <a:gd name="T6" fmla="*/ 50 w 58"/>
                <a:gd name="T7" fmla="*/ 8 h 70"/>
                <a:gd name="T8" fmla="*/ 50 w 58"/>
                <a:gd name="T9" fmla="*/ 8 h 70"/>
                <a:gd name="T10" fmla="*/ 44 w 58"/>
                <a:gd name="T11" fmla="*/ 4 h 70"/>
                <a:gd name="T12" fmla="*/ 38 w 58"/>
                <a:gd name="T13" fmla="*/ 2 h 70"/>
                <a:gd name="T14" fmla="*/ 38 w 58"/>
                <a:gd name="T15" fmla="*/ 2 h 70"/>
                <a:gd name="T16" fmla="*/ 30 w 58"/>
                <a:gd name="T17" fmla="*/ 0 h 70"/>
                <a:gd name="T18" fmla="*/ 22 w 58"/>
                <a:gd name="T19" fmla="*/ 0 h 70"/>
                <a:gd name="T20" fmla="*/ 4 w 58"/>
                <a:gd name="T21" fmla="*/ 0 h 70"/>
                <a:gd name="T22" fmla="*/ 4 w 58"/>
                <a:gd name="T23" fmla="*/ 0 h 70"/>
                <a:gd name="T24" fmla="*/ 0 w 58"/>
                <a:gd name="T25" fmla="*/ 0 h 70"/>
                <a:gd name="T26" fmla="*/ 0 w 58"/>
                <a:gd name="T27" fmla="*/ 0 h 70"/>
                <a:gd name="T28" fmla="*/ 0 w 58"/>
                <a:gd name="T29" fmla="*/ 4 h 70"/>
                <a:gd name="T30" fmla="*/ 0 w 58"/>
                <a:gd name="T31" fmla="*/ 66 h 70"/>
                <a:gd name="T32" fmla="*/ 0 w 58"/>
                <a:gd name="T33" fmla="*/ 66 h 70"/>
                <a:gd name="T34" fmla="*/ 0 w 58"/>
                <a:gd name="T35" fmla="*/ 68 h 70"/>
                <a:gd name="T36" fmla="*/ 0 w 58"/>
                <a:gd name="T37" fmla="*/ 68 h 70"/>
                <a:gd name="T38" fmla="*/ 4 w 58"/>
                <a:gd name="T39" fmla="*/ 70 h 70"/>
                <a:gd name="T40" fmla="*/ 20 w 58"/>
                <a:gd name="T41" fmla="*/ 70 h 70"/>
                <a:gd name="T42" fmla="*/ 20 w 58"/>
                <a:gd name="T43" fmla="*/ 70 h 70"/>
                <a:gd name="T44" fmla="*/ 36 w 58"/>
                <a:gd name="T45" fmla="*/ 68 h 70"/>
                <a:gd name="T46" fmla="*/ 36 w 58"/>
                <a:gd name="T47" fmla="*/ 68 h 70"/>
                <a:gd name="T48" fmla="*/ 44 w 58"/>
                <a:gd name="T49" fmla="*/ 66 h 70"/>
                <a:gd name="T50" fmla="*/ 48 w 58"/>
                <a:gd name="T51" fmla="*/ 62 h 70"/>
                <a:gd name="T52" fmla="*/ 48 w 58"/>
                <a:gd name="T53" fmla="*/ 62 h 70"/>
                <a:gd name="T54" fmla="*/ 52 w 58"/>
                <a:gd name="T55" fmla="*/ 56 h 70"/>
                <a:gd name="T56" fmla="*/ 56 w 58"/>
                <a:gd name="T57" fmla="*/ 50 h 70"/>
                <a:gd name="T58" fmla="*/ 56 w 58"/>
                <a:gd name="T59" fmla="*/ 50 h 70"/>
                <a:gd name="T60" fmla="*/ 58 w 58"/>
                <a:gd name="T61" fmla="*/ 42 h 70"/>
                <a:gd name="T62" fmla="*/ 58 w 58"/>
                <a:gd name="T63" fmla="*/ 34 h 70"/>
                <a:gd name="T64" fmla="*/ 58 w 58"/>
                <a:gd name="T65" fmla="*/ 34 h 70"/>
                <a:gd name="T66" fmla="*/ 58 w 58"/>
                <a:gd name="T67" fmla="*/ 26 h 70"/>
                <a:gd name="T68" fmla="*/ 56 w 58"/>
                <a:gd name="T69" fmla="*/ 18 h 70"/>
                <a:gd name="T70" fmla="*/ 56 w 58"/>
                <a:gd name="T71" fmla="*/ 18 h 70"/>
                <a:gd name="T72" fmla="*/ 42 w 58"/>
                <a:gd name="T73" fmla="*/ 44 h 70"/>
                <a:gd name="T74" fmla="*/ 42 w 58"/>
                <a:gd name="T75" fmla="*/ 44 h 70"/>
                <a:gd name="T76" fmla="*/ 38 w 58"/>
                <a:gd name="T77" fmla="*/ 52 h 70"/>
                <a:gd name="T78" fmla="*/ 38 w 58"/>
                <a:gd name="T79" fmla="*/ 52 h 70"/>
                <a:gd name="T80" fmla="*/ 32 w 58"/>
                <a:gd name="T81" fmla="*/ 56 h 70"/>
                <a:gd name="T82" fmla="*/ 32 w 58"/>
                <a:gd name="T83" fmla="*/ 56 h 70"/>
                <a:gd name="T84" fmla="*/ 22 w 58"/>
                <a:gd name="T85" fmla="*/ 58 h 70"/>
                <a:gd name="T86" fmla="*/ 14 w 58"/>
                <a:gd name="T87" fmla="*/ 58 h 70"/>
                <a:gd name="T88" fmla="*/ 14 w 58"/>
                <a:gd name="T89" fmla="*/ 10 h 70"/>
                <a:gd name="T90" fmla="*/ 22 w 58"/>
                <a:gd name="T91" fmla="*/ 10 h 70"/>
                <a:gd name="T92" fmla="*/ 22 w 58"/>
                <a:gd name="T93" fmla="*/ 10 h 70"/>
                <a:gd name="T94" fmla="*/ 32 w 58"/>
                <a:gd name="T95" fmla="*/ 12 h 70"/>
                <a:gd name="T96" fmla="*/ 32 w 58"/>
                <a:gd name="T97" fmla="*/ 12 h 70"/>
                <a:gd name="T98" fmla="*/ 38 w 58"/>
                <a:gd name="T99" fmla="*/ 18 h 70"/>
                <a:gd name="T100" fmla="*/ 38 w 58"/>
                <a:gd name="T101" fmla="*/ 18 h 70"/>
                <a:gd name="T102" fmla="*/ 42 w 58"/>
                <a:gd name="T103" fmla="*/ 24 h 70"/>
                <a:gd name="T104" fmla="*/ 42 w 58"/>
                <a:gd name="T105" fmla="*/ 24 h 70"/>
                <a:gd name="T106" fmla="*/ 44 w 58"/>
                <a:gd name="T107" fmla="*/ 34 h 70"/>
                <a:gd name="T108" fmla="*/ 44 w 58"/>
                <a:gd name="T109" fmla="*/ 34 h 70"/>
                <a:gd name="T110" fmla="*/ 42 w 58"/>
                <a:gd name="T111" fmla="*/ 44 h 70"/>
                <a:gd name="T112" fmla="*/ 42 w 58"/>
                <a:gd name="T113"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70">
                  <a:moveTo>
                    <a:pt x="56" y="18"/>
                  </a:moveTo>
                  <a:lnTo>
                    <a:pt x="56" y="18"/>
                  </a:lnTo>
                  <a:lnTo>
                    <a:pt x="54" y="12"/>
                  </a:lnTo>
                  <a:lnTo>
                    <a:pt x="50" y="8"/>
                  </a:lnTo>
                  <a:lnTo>
                    <a:pt x="50" y="8"/>
                  </a:lnTo>
                  <a:lnTo>
                    <a:pt x="44" y="4"/>
                  </a:lnTo>
                  <a:lnTo>
                    <a:pt x="38" y="2"/>
                  </a:lnTo>
                  <a:lnTo>
                    <a:pt x="38" y="2"/>
                  </a:lnTo>
                  <a:lnTo>
                    <a:pt x="30" y="0"/>
                  </a:lnTo>
                  <a:lnTo>
                    <a:pt x="22" y="0"/>
                  </a:lnTo>
                  <a:lnTo>
                    <a:pt x="4" y="0"/>
                  </a:lnTo>
                  <a:lnTo>
                    <a:pt x="4" y="0"/>
                  </a:lnTo>
                  <a:lnTo>
                    <a:pt x="0" y="0"/>
                  </a:lnTo>
                  <a:lnTo>
                    <a:pt x="0" y="0"/>
                  </a:lnTo>
                  <a:lnTo>
                    <a:pt x="0" y="4"/>
                  </a:lnTo>
                  <a:lnTo>
                    <a:pt x="0" y="66"/>
                  </a:lnTo>
                  <a:lnTo>
                    <a:pt x="0" y="66"/>
                  </a:lnTo>
                  <a:lnTo>
                    <a:pt x="0" y="68"/>
                  </a:lnTo>
                  <a:lnTo>
                    <a:pt x="0" y="68"/>
                  </a:lnTo>
                  <a:lnTo>
                    <a:pt x="4" y="70"/>
                  </a:lnTo>
                  <a:lnTo>
                    <a:pt x="20" y="70"/>
                  </a:lnTo>
                  <a:lnTo>
                    <a:pt x="20" y="70"/>
                  </a:lnTo>
                  <a:lnTo>
                    <a:pt x="36" y="68"/>
                  </a:lnTo>
                  <a:lnTo>
                    <a:pt x="36" y="68"/>
                  </a:lnTo>
                  <a:lnTo>
                    <a:pt x="44" y="66"/>
                  </a:lnTo>
                  <a:lnTo>
                    <a:pt x="48" y="62"/>
                  </a:lnTo>
                  <a:lnTo>
                    <a:pt x="48" y="62"/>
                  </a:lnTo>
                  <a:lnTo>
                    <a:pt x="52" y="56"/>
                  </a:lnTo>
                  <a:lnTo>
                    <a:pt x="56" y="50"/>
                  </a:lnTo>
                  <a:lnTo>
                    <a:pt x="56" y="50"/>
                  </a:lnTo>
                  <a:lnTo>
                    <a:pt x="58" y="42"/>
                  </a:lnTo>
                  <a:lnTo>
                    <a:pt x="58" y="34"/>
                  </a:lnTo>
                  <a:lnTo>
                    <a:pt x="58" y="34"/>
                  </a:lnTo>
                  <a:lnTo>
                    <a:pt x="58" y="26"/>
                  </a:lnTo>
                  <a:lnTo>
                    <a:pt x="56" y="18"/>
                  </a:lnTo>
                  <a:lnTo>
                    <a:pt x="56" y="18"/>
                  </a:lnTo>
                  <a:close/>
                  <a:moveTo>
                    <a:pt x="42" y="44"/>
                  </a:moveTo>
                  <a:lnTo>
                    <a:pt x="42" y="44"/>
                  </a:lnTo>
                  <a:lnTo>
                    <a:pt x="38" y="52"/>
                  </a:lnTo>
                  <a:lnTo>
                    <a:pt x="38" y="52"/>
                  </a:lnTo>
                  <a:lnTo>
                    <a:pt x="32" y="56"/>
                  </a:lnTo>
                  <a:lnTo>
                    <a:pt x="32" y="56"/>
                  </a:lnTo>
                  <a:lnTo>
                    <a:pt x="22" y="58"/>
                  </a:lnTo>
                  <a:lnTo>
                    <a:pt x="14" y="58"/>
                  </a:lnTo>
                  <a:lnTo>
                    <a:pt x="14" y="10"/>
                  </a:lnTo>
                  <a:lnTo>
                    <a:pt x="22" y="10"/>
                  </a:lnTo>
                  <a:lnTo>
                    <a:pt x="22" y="10"/>
                  </a:lnTo>
                  <a:lnTo>
                    <a:pt x="32" y="12"/>
                  </a:lnTo>
                  <a:lnTo>
                    <a:pt x="32" y="12"/>
                  </a:lnTo>
                  <a:lnTo>
                    <a:pt x="38" y="18"/>
                  </a:lnTo>
                  <a:lnTo>
                    <a:pt x="38" y="18"/>
                  </a:lnTo>
                  <a:lnTo>
                    <a:pt x="42" y="24"/>
                  </a:lnTo>
                  <a:lnTo>
                    <a:pt x="42" y="24"/>
                  </a:lnTo>
                  <a:lnTo>
                    <a:pt x="44" y="34"/>
                  </a:lnTo>
                  <a:lnTo>
                    <a:pt x="44" y="34"/>
                  </a:lnTo>
                  <a:lnTo>
                    <a:pt x="42" y="44"/>
                  </a:lnTo>
                  <a:lnTo>
                    <a:pt x="4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12" name="Freeform 35"/>
            <p:cNvSpPr>
              <a:spLocks/>
            </p:cNvSpPr>
            <p:nvPr/>
          </p:nvSpPr>
          <p:spPr bwMode="auto">
            <a:xfrm>
              <a:off x="4322763" y="4144963"/>
              <a:ext cx="130175" cy="114300"/>
            </a:xfrm>
            <a:custGeom>
              <a:avLst/>
              <a:gdLst>
                <a:gd name="T0" fmla="*/ 82 w 82"/>
                <a:gd name="T1" fmla="*/ 6 h 72"/>
                <a:gd name="T2" fmla="*/ 82 w 82"/>
                <a:gd name="T3" fmla="*/ 4 h 72"/>
                <a:gd name="T4" fmla="*/ 82 w 82"/>
                <a:gd name="T5" fmla="*/ 2 h 72"/>
                <a:gd name="T6" fmla="*/ 80 w 82"/>
                <a:gd name="T7" fmla="*/ 0 h 72"/>
                <a:gd name="T8" fmla="*/ 68 w 82"/>
                <a:gd name="T9" fmla="*/ 0 h 72"/>
                <a:gd name="T10" fmla="*/ 64 w 82"/>
                <a:gd name="T11" fmla="*/ 0 h 72"/>
                <a:gd name="T12" fmla="*/ 62 w 82"/>
                <a:gd name="T13" fmla="*/ 2 h 72"/>
                <a:gd name="T14" fmla="*/ 60 w 82"/>
                <a:gd name="T15" fmla="*/ 4 h 72"/>
                <a:gd name="T16" fmla="*/ 58 w 82"/>
                <a:gd name="T17" fmla="*/ 8 h 72"/>
                <a:gd name="T18" fmla="*/ 42 w 82"/>
                <a:gd name="T19" fmla="*/ 50 h 72"/>
                <a:gd name="T20" fmla="*/ 26 w 82"/>
                <a:gd name="T21" fmla="*/ 8 h 72"/>
                <a:gd name="T22" fmla="*/ 24 w 82"/>
                <a:gd name="T23" fmla="*/ 4 h 72"/>
                <a:gd name="T24" fmla="*/ 22 w 82"/>
                <a:gd name="T25" fmla="*/ 2 h 72"/>
                <a:gd name="T26" fmla="*/ 20 w 82"/>
                <a:gd name="T27" fmla="*/ 0 h 72"/>
                <a:gd name="T28" fmla="*/ 6 w 82"/>
                <a:gd name="T29" fmla="*/ 0 h 72"/>
                <a:gd name="T30" fmla="*/ 2 w 82"/>
                <a:gd name="T31" fmla="*/ 2 h 72"/>
                <a:gd name="T32" fmla="*/ 0 w 82"/>
                <a:gd name="T33" fmla="*/ 6 h 72"/>
                <a:gd name="T34" fmla="*/ 0 w 82"/>
                <a:gd name="T35" fmla="*/ 70 h 72"/>
                <a:gd name="T36" fmla="*/ 0 w 82"/>
                <a:gd name="T37" fmla="*/ 70 h 72"/>
                <a:gd name="T38" fmla="*/ 2 w 82"/>
                <a:gd name="T39" fmla="*/ 70 h 72"/>
                <a:gd name="T40" fmla="*/ 4 w 82"/>
                <a:gd name="T41" fmla="*/ 72 h 72"/>
                <a:gd name="T42" fmla="*/ 8 w 82"/>
                <a:gd name="T43" fmla="*/ 72 h 72"/>
                <a:gd name="T44" fmla="*/ 10 w 82"/>
                <a:gd name="T45" fmla="*/ 72 h 72"/>
                <a:gd name="T46" fmla="*/ 12 w 82"/>
                <a:gd name="T47" fmla="*/ 70 h 72"/>
                <a:gd name="T48" fmla="*/ 14 w 82"/>
                <a:gd name="T49" fmla="*/ 70 h 72"/>
                <a:gd name="T50" fmla="*/ 14 w 82"/>
                <a:gd name="T51" fmla="*/ 12 h 72"/>
                <a:gd name="T52" fmla="*/ 34 w 82"/>
                <a:gd name="T53" fmla="*/ 70 h 72"/>
                <a:gd name="T54" fmla="*/ 34 w 82"/>
                <a:gd name="T55" fmla="*/ 70 h 72"/>
                <a:gd name="T56" fmla="*/ 36 w 82"/>
                <a:gd name="T57" fmla="*/ 70 h 72"/>
                <a:gd name="T58" fmla="*/ 38 w 82"/>
                <a:gd name="T59" fmla="*/ 72 h 72"/>
                <a:gd name="T60" fmla="*/ 42 w 82"/>
                <a:gd name="T61" fmla="*/ 72 h 72"/>
                <a:gd name="T62" fmla="*/ 44 w 82"/>
                <a:gd name="T63" fmla="*/ 72 h 72"/>
                <a:gd name="T64" fmla="*/ 46 w 82"/>
                <a:gd name="T65" fmla="*/ 70 h 72"/>
                <a:gd name="T66" fmla="*/ 48 w 82"/>
                <a:gd name="T67" fmla="*/ 70 h 72"/>
                <a:gd name="T68" fmla="*/ 48 w 82"/>
                <a:gd name="T69" fmla="*/ 70 h 72"/>
                <a:gd name="T70" fmla="*/ 70 w 82"/>
                <a:gd name="T71" fmla="*/ 12 h 72"/>
                <a:gd name="T72" fmla="*/ 70 w 82"/>
                <a:gd name="T73" fmla="*/ 70 h 72"/>
                <a:gd name="T74" fmla="*/ 70 w 82"/>
                <a:gd name="T75" fmla="*/ 70 h 72"/>
                <a:gd name="T76" fmla="*/ 70 w 82"/>
                <a:gd name="T77" fmla="*/ 70 h 72"/>
                <a:gd name="T78" fmla="*/ 72 w 82"/>
                <a:gd name="T79" fmla="*/ 72 h 72"/>
                <a:gd name="T80" fmla="*/ 76 w 82"/>
                <a:gd name="T81" fmla="*/ 72 h 72"/>
                <a:gd name="T82" fmla="*/ 80 w 82"/>
                <a:gd name="T83" fmla="*/ 72 h 72"/>
                <a:gd name="T84" fmla="*/ 82 w 82"/>
                <a:gd name="T85" fmla="*/ 70 h 72"/>
                <a:gd name="T86" fmla="*/ 82 w 82"/>
                <a:gd name="T87" fmla="*/ 70 h 72"/>
                <a:gd name="T88" fmla="*/ 82 w 82"/>
                <a:gd name="T8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2">
                  <a:moveTo>
                    <a:pt x="82" y="6"/>
                  </a:moveTo>
                  <a:lnTo>
                    <a:pt x="82" y="6"/>
                  </a:lnTo>
                  <a:lnTo>
                    <a:pt x="82" y="4"/>
                  </a:lnTo>
                  <a:lnTo>
                    <a:pt x="82" y="4"/>
                  </a:lnTo>
                  <a:lnTo>
                    <a:pt x="82" y="2"/>
                  </a:lnTo>
                  <a:lnTo>
                    <a:pt x="82" y="2"/>
                  </a:lnTo>
                  <a:lnTo>
                    <a:pt x="80" y="0"/>
                  </a:lnTo>
                  <a:lnTo>
                    <a:pt x="80" y="0"/>
                  </a:lnTo>
                  <a:lnTo>
                    <a:pt x="78" y="0"/>
                  </a:lnTo>
                  <a:lnTo>
                    <a:pt x="68" y="0"/>
                  </a:lnTo>
                  <a:lnTo>
                    <a:pt x="68" y="0"/>
                  </a:lnTo>
                  <a:lnTo>
                    <a:pt x="64" y="0"/>
                  </a:lnTo>
                  <a:lnTo>
                    <a:pt x="64" y="0"/>
                  </a:lnTo>
                  <a:lnTo>
                    <a:pt x="62" y="2"/>
                  </a:lnTo>
                  <a:lnTo>
                    <a:pt x="62" y="2"/>
                  </a:lnTo>
                  <a:lnTo>
                    <a:pt x="60" y="4"/>
                  </a:lnTo>
                  <a:lnTo>
                    <a:pt x="60" y="4"/>
                  </a:lnTo>
                  <a:lnTo>
                    <a:pt x="58" y="8"/>
                  </a:lnTo>
                  <a:lnTo>
                    <a:pt x="42" y="50"/>
                  </a:lnTo>
                  <a:lnTo>
                    <a:pt x="42" y="50"/>
                  </a:lnTo>
                  <a:lnTo>
                    <a:pt x="26" y="8"/>
                  </a:lnTo>
                  <a:lnTo>
                    <a:pt x="26" y="8"/>
                  </a:lnTo>
                  <a:lnTo>
                    <a:pt x="24" y="4"/>
                  </a:lnTo>
                  <a:lnTo>
                    <a:pt x="24" y="4"/>
                  </a:lnTo>
                  <a:lnTo>
                    <a:pt x="22" y="2"/>
                  </a:lnTo>
                  <a:lnTo>
                    <a:pt x="22" y="2"/>
                  </a:lnTo>
                  <a:lnTo>
                    <a:pt x="20" y="0"/>
                  </a:lnTo>
                  <a:lnTo>
                    <a:pt x="20" y="0"/>
                  </a:lnTo>
                  <a:lnTo>
                    <a:pt x="16" y="0"/>
                  </a:lnTo>
                  <a:lnTo>
                    <a:pt x="6" y="0"/>
                  </a:lnTo>
                  <a:lnTo>
                    <a:pt x="6" y="0"/>
                  </a:lnTo>
                  <a:lnTo>
                    <a:pt x="2" y="2"/>
                  </a:lnTo>
                  <a:lnTo>
                    <a:pt x="2" y="2"/>
                  </a:lnTo>
                  <a:lnTo>
                    <a:pt x="0" y="6"/>
                  </a:lnTo>
                  <a:lnTo>
                    <a:pt x="0" y="70"/>
                  </a:lnTo>
                  <a:lnTo>
                    <a:pt x="0" y="70"/>
                  </a:lnTo>
                  <a:lnTo>
                    <a:pt x="0" y="70"/>
                  </a:lnTo>
                  <a:lnTo>
                    <a:pt x="0" y="70"/>
                  </a:lnTo>
                  <a:lnTo>
                    <a:pt x="2" y="70"/>
                  </a:lnTo>
                  <a:lnTo>
                    <a:pt x="2" y="70"/>
                  </a:lnTo>
                  <a:lnTo>
                    <a:pt x="4" y="72"/>
                  </a:lnTo>
                  <a:lnTo>
                    <a:pt x="4" y="72"/>
                  </a:lnTo>
                  <a:lnTo>
                    <a:pt x="8" y="72"/>
                  </a:lnTo>
                  <a:lnTo>
                    <a:pt x="8" y="72"/>
                  </a:lnTo>
                  <a:lnTo>
                    <a:pt x="10" y="72"/>
                  </a:lnTo>
                  <a:lnTo>
                    <a:pt x="10" y="72"/>
                  </a:lnTo>
                  <a:lnTo>
                    <a:pt x="12" y="70"/>
                  </a:lnTo>
                  <a:lnTo>
                    <a:pt x="12" y="70"/>
                  </a:lnTo>
                  <a:lnTo>
                    <a:pt x="14" y="70"/>
                  </a:lnTo>
                  <a:lnTo>
                    <a:pt x="14" y="70"/>
                  </a:lnTo>
                  <a:lnTo>
                    <a:pt x="14" y="70"/>
                  </a:lnTo>
                  <a:lnTo>
                    <a:pt x="14" y="12"/>
                  </a:lnTo>
                  <a:lnTo>
                    <a:pt x="14" y="12"/>
                  </a:lnTo>
                  <a:lnTo>
                    <a:pt x="34" y="70"/>
                  </a:lnTo>
                  <a:lnTo>
                    <a:pt x="34" y="70"/>
                  </a:lnTo>
                  <a:lnTo>
                    <a:pt x="34" y="70"/>
                  </a:lnTo>
                  <a:lnTo>
                    <a:pt x="34" y="70"/>
                  </a:lnTo>
                  <a:lnTo>
                    <a:pt x="36" y="70"/>
                  </a:lnTo>
                  <a:lnTo>
                    <a:pt x="36" y="70"/>
                  </a:lnTo>
                  <a:lnTo>
                    <a:pt x="38" y="72"/>
                  </a:lnTo>
                  <a:lnTo>
                    <a:pt x="38" y="72"/>
                  </a:lnTo>
                  <a:lnTo>
                    <a:pt x="42" y="72"/>
                  </a:lnTo>
                  <a:lnTo>
                    <a:pt x="42" y="72"/>
                  </a:lnTo>
                  <a:lnTo>
                    <a:pt x="44" y="72"/>
                  </a:lnTo>
                  <a:lnTo>
                    <a:pt x="44" y="72"/>
                  </a:lnTo>
                  <a:lnTo>
                    <a:pt x="46" y="70"/>
                  </a:lnTo>
                  <a:lnTo>
                    <a:pt x="46" y="70"/>
                  </a:lnTo>
                  <a:lnTo>
                    <a:pt x="48" y="70"/>
                  </a:lnTo>
                  <a:lnTo>
                    <a:pt x="48" y="70"/>
                  </a:lnTo>
                  <a:lnTo>
                    <a:pt x="48" y="70"/>
                  </a:lnTo>
                  <a:lnTo>
                    <a:pt x="68" y="12"/>
                  </a:lnTo>
                  <a:lnTo>
                    <a:pt x="70" y="12"/>
                  </a:lnTo>
                  <a:lnTo>
                    <a:pt x="70" y="70"/>
                  </a:lnTo>
                  <a:lnTo>
                    <a:pt x="70" y="70"/>
                  </a:lnTo>
                  <a:lnTo>
                    <a:pt x="70" y="70"/>
                  </a:lnTo>
                  <a:lnTo>
                    <a:pt x="70" y="70"/>
                  </a:lnTo>
                  <a:lnTo>
                    <a:pt x="70" y="70"/>
                  </a:lnTo>
                  <a:lnTo>
                    <a:pt x="70" y="70"/>
                  </a:lnTo>
                  <a:lnTo>
                    <a:pt x="72" y="72"/>
                  </a:lnTo>
                  <a:lnTo>
                    <a:pt x="72" y="72"/>
                  </a:lnTo>
                  <a:lnTo>
                    <a:pt x="76" y="72"/>
                  </a:lnTo>
                  <a:lnTo>
                    <a:pt x="76" y="72"/>
                  </a:lnTo>
                  <a:lnTo>
                    <a:pt x="80" y="72"/>
                  </a:lnTo>
                  <a:lnTo>
                    <a:pt x="80" y="72"/>
                  </a:lnTo>
                  <a:lnTo>
                    <a:pt x="82" y="70"/>
                  </a:lnTo>
                  <a:lnTo>
                    <a:pt x="82" y="70"/>
                  </a:lnTo>
                  <a:lnTo>
                    <a:pt x="82" y="70"/>
                  </a:lnTo>
                  <a:lnTo>
                    <a:pt x="82" y="70"/>
                  </a:lnTo>
                  <a:lnTo>
                    <a:pt x="82" y="70"/>
                  </a:lnTo>
                  <a:lnTo>
                    <a:pt x="82" y="6"/>
                  </a:lnTo>
                  <a:lnTo>
                    <a:pt x="8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13" name="Freeform 36"/>
            <p:cNvSpPr>
              <a:spLocks/>
            </p:cNvSpPr>
            <p:nvPr/>
          </p:nvSpPr>
          <p:spPr bwMode="auto">
            <a:xfrm>
              <a:off x="4478338" y="4144963"/>
              <a:ext cx="22225" cy="114300"/>
            </a:xfrm>
            <a:custGeom>
              <a:avLst/>
              <a:gdLst>
                <a:gd name="T0" fmla="*/ 14 w 14"/>
                <a:gd name="T1" fmla="*/ 2 h 72"/>
                <a:gd name="T2" fmla="*/ 14 w 14"/>
                <a:gd name="T3" fmla="*/ 2 h 72"/>
                <a:gd name="T4" fmla="*/ 14 w 14"/>
                <a:gd name="T5" fmla="*/ 2 h 72"/>
                <a:gd name="T6" fmla="*/ 14 w 14"/>
                <a:gd name="T7" fmla="*/ 2 h 72"/>
                <a:gd name="T8" fmla="*/ 14 w 14"/>
                <a:gd name="T9" fmla="*/ 0 h 72"/>
                <a:gd name="T10" fmla="*/ 14 w 14"/>
                <a:gd name="T11" fmla="*/ 0 h 72"/>
                <a:gd name="T12" fmla="*/ 10 w 14"/>
                <a:gd name="T13" fmla="*/ 0 h 72"/>
                <a:gd name="T14" fmla="*/ 10 w 14"/>
                <a:gd name="T15" fmla="*/ 0 h 72"/>
                <a:gd name="T16" fmla="*/ 8 w 14"/>
                <a:gd name="T17" fmla="*/ 0 h 72"/>
                <a:gd name="T18" fmla="*/ 8 w 14"/>
                <a:gd name="T19" fmla="*/ 0 h 72"/>
                <a:gd name="T20" fmla="*/ 4 w 14"/>
                <a:gd name="T21" fmla="*/ 0 h 72"/>
                <a:gd name="T22" fmla="*/ 4 w 14"/>
                <a:gd name="T23" fmla="*/ 0 h 72"/>
                <a:gd name="T24" fmla="*/ 2 w 14"/>
                <a:gd name="T25" fmla="*/ 0 h 72"/>
                <a:gd name="T26" fmla="*/ 2 w 14"/>
                <a:gd name="T27" fmla="*/ 0 h 72"/>
                <a:gd name="T28" fmla="*/ 0 w 14"/>
                <a:gd name="T29" fmla="*/ 2 h 72"/>
                <a:gd name="T30" fmla="*/ 0 w 14"/>
                <a:gd name="T31" fmla="*/ 2 h 72"/>
                <a:gd name="T32" fmla="*/ 0 w 14"/>
                <a:gd name="T33" fmla="*/ 2 h 72"/>
                <a:gd name="T34" fmla="*/ 0 w 14"/>
                <a:gd name="T35" fmla="*/ 70 h 72"/>
                <a:gd name="T36" fmla="*/ 0 w 14"/>
                <a:gd name="T37" fmla="*/ 70 h 72"/>
                <a:gd name="T38" fmla="*/ 0 w 14"/>
                <a:gd name="T39" fmla="*/ 70 h 72"/>
                <a:gd name="T40" fmla="*/ 0 w 14"/>
                <a:gd name="T41" fmla="*/ 70 h 72"/>
                <a:gd name="T42" fmla="*/ 2 w 14"/>
                <a:gd name="T43" fmla="*/ 70 h 72"/>
                <a:gd name="T44" fmla="*/ 2 w 14"/>
                <a:gd name="T45" fmla="*/ 70 h 72"/>
                <a:gd name="T46" fmla="*/ 4 w 14"/>
                <a:gd name="T47" fmla="*/ 72 h 72"/>
                <a:gd name="T48" fmla="*/ 4 w 14"/>
                <a:gd name="T49" fmla="*/ 72 h 72"/>
                <a:gd name="T50" fmla="*/ 8 w 14"/>
                <a:gd name="T51" fmla="*/ 72 h 72"/>
                <a:gd name="T52" fmla="*/ 8 w 14"/>
                <a:gd name="T53" fmla="*/ 72 h 72"/>
                <a:gd name="T54" fmla="*/ 10 w 14"/>
                <a:gd name="T55" fmla="*/ 72 h 72"/>
                <a:gd name="T56" fmla="*/ 10 w 14"/>
                <a:gd name="T57" fmla="*/ 72 h 72"/>
                <a:gd name="T58" fmla="*/ 14 w 14"/>
                <a:gd name="T59" fmla="*/ 70 h 72"/>
                <a:gd name="T60" fmla="*/ 14 w 14"/>
                <a:gd name="T61" fmla="*/ 70 h 72"/>
                <a:gd name="T62" fmla="*/ 14 w 14"/>
                <a:gd name="T63" fmla="*/ 70 h 72"/>
                <a:gd name="T64" fmla="*/ 14 w 14"/>
                <a:gd name="T65" fmla="*/ 70 h 72"/>
                <a:gd name="T66" fmla="*/ 14 w 14"/>
                <a:gd name="T67" fmla="*/ 70 h 72"/>
                <a:gd name="T68" fmla="*/ 14 w 14"/>
                <a:gd name="T69" fmla="*/ 2 h 72"/>
                <a:gd name="T70" fmla="*/ 14 w 14"/>
                <a:gd name="T7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2">
                  <a:moveTo>
                    <a:pt x="14" y="2"/>
                  </a:moveTo>
                  <a:lnTo>
                    <a:pt x="14" y="2"/>
                  </a:lnTo>
                  <a:lnTo>
                    <a:pt x="14" y="2"/>
                  </a:lnTo>
                  <a:lnTo>
                    <a:pt x="14" y="2"/>
                  </a:lnTo>
                  <a:lnTo>
                    <a:pt x="14" y="0"/>
                  </a:lnTo>
                  <a:lnTo>
                    <a:pt x="14" y="0"/>
                  </a:lnTo>
                  <a:lnTo>
                    <a:pt x="10" y="0"/>
                  </a:lnTo>
                  <a:lnTo>
                    <a:pt x="10" y="0"/>
                  </a:lnTo>
                  <a:lnTo>
                    <a:pt x="8" y="0"/>
                  </a:lnTo>
                  <a:lnTo>
                    <a:pt x="8" y="0"/>
                  </a:lnTo>
                  <a:lnTo>
                    <a:pt x="4" y="0"/>
                  </a:lnTo>
                  <a:lnTo>
                    <a:pt x="4" y="0"/>
                  </a:lnTo>
                  <a:lnTo>
                    <a:pt x="2" y="0"/>
                  </a:lnTo>
                  <a:lnTo>
                    <a:pt x="2" y="0"/>
                  </a:lnTo>
                  <a:lnTo>
                    <a:pt x="0" y="2"/>
                  </a:lnTo>
                  <a:lnTo>
                    <a:pt x="0" y="2"/>
                  </a:lnTo>
                  <a:lnTo>
                    <a:pt x="0" y="2"/>
                  </a:lnTo>
                  <a:lnTo>
                    <a:pt x="0" y="70"/>
                  </a:lnTo>
                  <a:lnTo>
                    <a:pt x="0" y="70"/>
                  </a:lnTo>
                  <a:lnTo>
                    <a:pt x="0" y="70"/>
                  </a:lnTo>
                  <a:lnTo>
                    <a:pt x="0" y="70"/>
                  </a:lnTo>
                  <a:lnTo>
                    <a:pt x="2" y="70"/>
                  </a:lnTo>
                  <a:lnTo>
                    <a:pt x="2" y="70"/>
                  </a:lnTo>
                  <a:lnTo>
                    <a:pt x="4" y="72"/>
                  </a:lnTo>
                  <a:lnTo>
                    <a:pt x="4" y="72"/>
                  </a:lnTo>
                  <a:lnTo>
                    <a:pt x="8" y="72"/>
                  </a:lnTo>
                  <a:lnTo>
                    <a:pt x="8" y="72"/>
                  </a:lnTo>
                  <a:lnTo>
                    <a:pt x="10" y="72"/>
                  </a:lnTo>
                  <a:lnTo>
                    <a:pt x="10" y="72"/>
                  </a:lnTo>
                  <a:lnTo>
                    <a:pt x="14" y="70"/>
                  </a:lnTo>
                  <a:lnTo>
                    <a:pt x="14" y="70"/>
                  </a:lnTo>
                  <a:lnTo>
                    <a:pt x="14" y="70"/>
                  </a:lnTo>
                  <a:lnTo>
                    <a:pt x="14" y="70"/>
                  </a:lnTo>
                  <a:lnTo>
                    <a:pt x="14" y="70"/>
                  </a:lnTo>
                  <a:lnTo>
                    <a:pt x="14" y="2"/>
                  </a:lnTo>
                  <a:lnTo>
                    <a:pt x="1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14" name="Freeform 37"/>
            <p:cNvSpPr>
              <a:spLocks/>
            </p:cNvSpPr>
            <p:nvPr/>
          </p:nvSpPr>
          <p:spPr bwMode="auto">
            <a:xfrm>
              <a:off x="4237038" y="4691063"/>
              <a:ext cx="22225" cy="114300"/>
            </a:xfrm>
            <a:custGeom>
              <a:avLst/>
              <a:gdLst>
                <a:gd name="T0" fmla="*/ 14 w 14"/>
                <a:gd name="T1" fmla="*/ 2 h 72"/>
                <a:gd name="T2" fmla="*/ 14 w 14"/>
                <a:gd name="T3" fmla="*/ 2 h 72"/>
                <a:gd name="T4" fmla="*/ 14 w 14"/>
                <a:gd name="T5" fmla="*/ 2 h 72"/>
                <a:gd name="T6" fmla="*/ 14 w 14"/>
                <a:gd name="T7" fmla="*/ 2 h 72"/>
                <a:gd name="T8" fmla="*/ 12 w 14"/>
                <a:gd name="T9" fmla="*/ 0 h 72"/>
                <a:gd name="T10" fmla="*/ 12 w 14"/>
                <a:gd name="T11" fmla="*/ 0 h 72"/>
                <a:gd name="T12" fmla="*/ 10 w 14"/>
                <a:gd name="T13" fmla="*/ 0 h 72"/>
                <a:gd name="T14" fmla="*/ 10 w 14"/>
                <a:gd name="T15" fmla="*/ 0 h 72"/>
                <a:gd name="T16" fmla="*/ 6 w 14"/>
                <a:gd name="T17" fmla="*/ 0 h 72"/>
                <a:gd name="T18" fmla="*/ 6 w 14"/>
                <a:gd name="T19" fmla="*/ 0 h 72"/>
                <a:gd name="T20" fmla="*/ 4 w 14"/>
                <a:gd name="T21" fmla="*/ 0 h 72"/>
                <a:gd name="T22" fmla="*/ 4 w 14"/>
                <a:gd name="T23" fmla="*/ 0 h 72"/>
                <a:gd name="T24" fmla="*/ 0 w 14"/>
                <a:gd name="T25" fmla="*/ 0 h 72"/>
                <a:gd name="T26" fmla="*/ 0 w 14"/>
                <a:gd name="T27" fmla="*/ 0 h 72"/>
                <a:gd name="T28" fmla="*/ 0 w 14"/>
                <a:gd name="T29" fmla="*/ 2 h 72"/>
                <a:gd name="T30" fmla="*/ 0 w 14"/>
                <a:gd name="T31" fmla="*/ 2 h 72"/>
                <a:gd name="T32" fmla="*/ 0 w 14"/>
                <a:gd name="T33" fmla="*/ 2 h 72"/>
                <a:gd name="T34" fmla="*/ 0 w 14"/>
                <a:gd name="T35" fmla="*/ 68 h 72"/>
                <a:gd name="T36" fmla="*/ 0 w 14"/>
                <a:gd name="T37" fmla="*/ 68 h 72"/>
                <a:gd name="T38" fmla="*/ 0 w 14"/>
                <a:gd name="T39" fmla="*/ 70 h 72"/>
                <a:gd name="T40" fmla="*/ 0 w 14"/>
                <a:gd name="T41" fmla="*/ 70 h 72"/>
                <a:gd name="T42" fmla="*/ 0 w 14"/>
                <a:gd name="T43" fmla="*/ 70 h 72"/>
                <a:gd name="T44" fmla="*/ 0 w 14"/>
                <a:gd name="T45" fmla="*/ 70 h 72"/>
                <a:gd name="T46" fmla="*/ 2 w 14"/>
                <a:gd name="T47" fmla="*/ 70 h 72"/>
                <a:gd name="T48" fmla="*/ 2 w 14"/>
                <a:gd name="T49" fmla="*/ 70 h 72"/>
                <a:gd name="T50" fmla="*/ 6 w 14"/>
                <a:gd name="T51" fmla="*/ 72 h 72"/>
                <a:gd name="T52" fmla="*/ 6 w 14"/>
                <a:gd name="T53" fmla="*/ 72 h 72"/>
                <a:gd name="T54" fmla="*/ 10 w 14"/>
                <a:gd name="T55" fmla="*/ 70 h 72"/>
                <a:gd name="T56" fmla="*/ 10 w 14"/>
                <a:gd name="T57" fmla="*/ 70 h 72"/>
                <a:gd name="T58" fmla="*/ 12 w 14"/>
                <a:gd name="T59" fmla="*/ 70 h 72"/>
                <a:gd name="T60" fmla="*/ 12 w 14"/>
                <a:gd name="T61" fmla="*/ 70 h 72"/>
                <a:gd name="T62" fmla="*/ 14 w 14"/>
                <a:gd name="T63" fmla="*/ 70 h 72"/>
                <a:gd name="T64" fmla="*/ 14 w 14"/>
                <a:gd name="T65" fmla="*/ 70 h 72"/>
                <a:gd name="T66" fmla="*/ 14 w 14"/>
                <a:gd name="T67" fmla="*/ 68 h 72"/>
                <a:gd name="T68" fmla="*/ 14 w 14"/>
                <a:gd name="T69" fmla="*/ 2 h 72"/>
                <a:gd name="T70" fmla="*/ 14 w 14"/>
                <a:gd name="T7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2">
                  <a:moveTo>
                    <a:pt x="14" y="2"/>
                  </a:moveTo>
                  <a:lnTo>
                    <a:pt x="14" y="2"/>
                  </a:lnTo>
                  <a:lnTo>
                    <a:pt x="14" y="2"/>
                  </a:lnTo>
                  <a:lnTo>
                    <a:pt x="14" y="2"/>
                  </a:lnTo>
                  <a:lnTo>
                    <a:pt x="12" y="0"/>
                  </a:lnTo>
                  <a:lnTo>
                    <a:pt x="12" y="0"/>
                  </a:lnTo>
                  <a:lnTo>
                    <a:pt x="10" y="0"/>
                  </a:lnTo>
                  <a:lnTo>
                    <a:pt x="10" y="0"/>
                  </a:lnTo>
                  <a:lnTo>
                    <a:pt x="6" y="0"/>
                  </a:lnTo>
                  <a:lnTo>
                    <a:pt x="6" y="0"/>
                  </a:lnTo>
                  <a:lnTo>
                    <a:pt x="4" y="0"/>
                  </a:lnTo>
                  <a:lnTo>
                    <a:pt x="4" y="0"/>
                  </a:lnTo>
                  <a:lnTo>
                    <a:pt x="0" y="0"/>
                  </a:lnTo>
                  <a:lnTo>
                    <a:pt x="0" y="0"/>
                  </a:lnTo>
                  <a:lnTo>
                    <a:pt x="0" y="2"/>
                  </a:lnTo>
                  <a:lnTo>
                    <a:pt x="0" y="2"/>
                  </a:lnTo>
                  <a:lnTo>
                    <a:pt x="0" y="2"/>
                  </a:lnTo>
                  <a:lnTo>
                    <a:pt x="0" y="68"/>
                  </a:lnTo>
                  <a:lnTo>
                    <a:pt x="0" y="68"/>
                  </a:lnTo>
                  <a:lnTo>
                    <a:pt x="0" y="70"/>
                  </a:lnTo>
                  <a:lnTo>
                    <a:pt x="0" y="70"/>
                  </a:lnTo>
                  <a:lnTo>
                    <a:pt x="0" y="70"/>
                  </a:lnTo>
                  <a:lnTo>
                    <a:pt x="0" y="70"/>
                  </a:lnTo>
                  <a:lnTo>
                    <a:pt x="2" y="70"/>
                  </a:lnTo>
                  <a:lnTo>
                    <a:pt x="2" y="70"/>
                  </a:lnTo>
                  <a:lnTo>
                    <a:pt x="6" y="72"/>
                  </a:lnTo>
                  <a:lnTo>
                    <a:pt x="6" y="72"/>
                  </a:lnTo>
                  <a:lnTo>
                    <a:pt x="10" y="70"/>
                  </a:lnTo>
                  <a:lnTo>
                    <a:pt x="10" y="70"/>
                  </a:lnTo>
                  <a:lnTo>
                    <a:pt x="12" y="70"/>
                  </a:lnTo>
                  <a:lnTo>
                    <a:pt x="12" y="70"/>
                  </a:lnTo>
                  <a:lnTo>
                    <a:pt x="14" y="70"/>
                  </a:lnTo>
                  <a:lnTo>
                    <a:pt x="14" y="70"/>
                  </a:lnTo>
                  <a:lnTo>
                    <a:pt x="14" y="68"/>
                  </a:lnTo>
                  <a:lnTo>
                    <a:pt x="14" y="2"/>
                  </a:lnTo>
                  <a:lnTo>
                    <a:pt x="1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15" name="Freeform 38"/>
            <p:cNvSpPr>
              <a:spLocks/>
            </p:cNvSpPr>
            <p:nvPr/>
          </p:nvSpPr>
          <p:spPr bwMode="auto">
            <a:xfrm>
              <a:off x="4284663" y="4691063"/>
              <a:ext cx="92075" cy="114300"/>
            </a:xfrm>
            <a:custGeom>
              <a:avLst/>
              <a:gdLst>
                <a:gd name="T0" fmla="*/ 58 w 58"/>
                <a:gd name="T1" fmla="*/ 2 h 72"/>
                <a:gd name="T2" fmla="*/ 58 w 58"/>
                <a:gd name="T3" fmla="*/ 2 h 72"/>
                <a:gd name="T4" fmla="*/ 56 w 58"/>
                <a:gd name="T5" fmla="*/ 0 h 72"/>
                <a:gd name="T6" fmla="*/ 54 w 58"/>
                <a:gd name="T7" fmla="*/ 0 h 72"/>
                <a:gd name="T8" fmla="*/ 52 w 58"/>
                <a:gd name="T9" fmla="*/ 0 h 72"/>
                <a:gd name="T10" fmla="*/ 48 w 58"/>
                <a:gd name="T11" fmla="*/ 0 h 72"/>
                <a:gd name="T12" fmla="*/ 46 w 58"/>
                <a:gd name="T13" fmla="*/ 0 h 72"/>
                <a:gd name="T14" fmla="*/ 44 w 58"/>
                <a:gd name="T15" fmla="*/ 2 h 72"/>
                <a:gd name="T16" fmla="*/ 44 w 58"/>
                <a:gd name="T17" fmla="*/ 36 h 72"/>
                <a:gd name="T18" fmla="*/ 44 w 58"/>
                <a:gd name="T19" fmla="*/ 44 h 72"/>
                <a:gd name="T20" fmla="*/ 44 w 58"/>
                <a:gd name="T21" fmla="*/ 52 h 72"/>
                <a:gd name="T22" fmla="*/ 44 w 58"/>
                <a:gd name="T23" fmla="*/ 52 h 72"/>
                <a:gd name="T24" fmla="*/ 42 w 58"/>
                <a:gd name="T25" fmla="*/ 46 h 72"/>
                <a:gd name="T26" fmla="*/ 40 w 58"/>
                <a:gd name="T27" fmla="*/ 42 h 72"/>
                <a:gd name="T28" fmla="*/ 38 w 58"/>
                <a:gd name="T29" fmla="*/ 38 h 72"/>
                <a:gd name="T30" fmla="*/ 22 w 58"/>
                <a:gd name="T31" fmla="*/ 8 h 72"/>
                <a:gd name="T32" fmla="*/ 20 w 58"/>
                <a:gd name="T33" fmla="*/ 4 h 72"/>
                <a:gd name="T34" fmla="*/ 18 w 58"/>
                <a:gd name="T35" fmla="*/ 2 h 72"/>
                <a:gd name="T36" fmla="*/ 16 w 58"/>
                <a:gd name="T37" fmla="*/ 0 h 72"/>
                <a:gd name="T38" fmla="*/ 12 w 58"/>
                <a:gd name="T39" fmla="*/ 0 h 72"/>
                <a:gd name="T40" fmla="*/ 4 w 58"/>
                <a:gd name="T41" fmla="*/ 0 h 72"/>
                <a:gd name="T42" fmla="*/ 0 w 58"/>
                <a:gd name="T43" fmla="*/ 2 h 72"/>
                <a:gd name="T44" fmla="*/ 0 w 58"/>
                <a:gd name="T45" fmla="*/ 68 h 72"/>
                <a:gd name="T46" fmla="*/ 0 w 58"/>
                <a:gd name="T47" fmla="*/ 70 h 72"/>
                <a:gd name="T48" fmla="*/ 0 w 58"/>
                <a:gd name="T49" fmla="*/ 70 h 72"/>
                <a:gd name="T50" fmla="*/ 2 w 58"/>
                <a:gd name="T51" fmla="*/ 70 h 72"/>
                <a:gd name="T52" fmla="*/ 6 w 58"/>
                <a:gd name="T53" fmla="*/ 72 h 72"/>
                <a:gd name="T54" fmla="*/ 8 w 58"/>
                <a:gd name="T55" fmla="*/ 70 h 72"/>
                <a:gd name="T56" fmla="*/ 10 w 58"/>
                <a:gd name="T57" fmla="*/ 70 h 72"/>
                <a:gd name="T58" fmla="*/ 12 w 58"/>
                <a:gd name="T59" fmla="*/ 70 h 72"/>
                <a:gd name="T60" fmla="*/ 12 w 58"/>
                <a:gd name="T61" fmla="*/ 68 h 72"/>
                <a:gd name="T62" fmla="*/ 12 w 58"/>
                <a:gd name="T63" fmla="*/ 32 h 72"/>
                <a:gd name="T64" fmla="*/ 12 w 58"/>
                <a:gd name="T65" fmla="*/ 24 h 72"/>
                <a:gd name="T66" fmla="*/ 12 w 58"/>
                <a:gd name="T67" fmla="*/ 16 h 72"/>
                <a:gd name="T68" fmla="*/ 14 w 58"/>
                <a:gd name="T69" fmla="*/ 22 h 72"/>
                <a:gd name="T70" fmla="*/ 18 w 58"/>
                <a:gd name="T71" fmla="*/ 28 h 72"/>
                <a:gd name="T72" fmla="*/ 36 w 58"/>
                <a:gd name="T73" fmla="*/ 62 h 72"/>
                <a:gd name="T74" fmla="*/ 38 w 58"/>
                <a:gd name="T75" fmla="*/ 66 h 72"/>
                <a:gd name="T76" fmla="*/ 40 w 58"/>
                <a:gd name="T77" fmla="*/ 70 h 72"/>
                <a:gd name="T78" fmla="*/ 42 w 58"/>
                <a:gd name="T79" fmla="*/ 70 h 72"/>
                <a:gd name="T80" fmla="*/ 52 w 58"/>
                <a:gd name="T81" fmla="*/ 70 h 72"/>
                <a:gd name="T82" fmla="*/ 54 w 58"/>
                <a:gd name="T83" fmla="*/ 70 h 72"/>
                <a:gd name="T84" fmla="*/ 56 w 58"/>
                <a:gd name="T85" fmla="*/ 70 h 72"/>
                <a:gd name="T86" fmla="*/ 58 w 58"/>
                <a:gd name="T87" fmla="*/ 68 h 72"/>
                <a:gd name="T88" fmla="*/ 58 w 58"/>
                <a:gd name="T89" fmla="*/ 66 h 72"/>
                <a:gd name="T90" fmla="*/ 58 w 58"/>
                <a:gd name="T9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2">
                  <a:moveTo>
                    <a:pt x="58" y="2"/>
                  </a:moveTo>
                  <a:lnTo>
                    <a:pt x="58" y="2"/>
                  </a:lnTo>
                  <a:lnTo>
                    <a:pt x="58" y="2"/>
                  </a:lnTo>
                  <a:lnTo>
                    <a:pt x="58" y="2"/>
                  </a:lnTo>
                  <a:lnTo>
                    <a:pt x="56" y="0"/>
                  </a:lnTo>
                  <a:lnTo>
                    <a:pt x="56" y="0"/>
                  </a:lnTo>
                  <a:lnTo>
                    <a:pt x="54" y="0"/>
                  </a:lnTo>
                  <a:lnTo>
                    <a:pt x="54" y="0"/>
                  </a:lnTo>
                  <a:lnTo>
                    <a:pt x="52" y="0"/>
                  </a:lnTo>
                  <a:lnTo>
                    <a:pt x="52" y="0"/>
                  </a:lnTo>
                  <a:lnTo>
                    <a:pt x="48" y="0"/>
                  </a:lnTo>
                  <a:lnTo>
                    <a:pt x="48" y="0"/>
                  </a:lnTo>
                  <a:lnTo>
                    <a:pt x="46" y="0"/>
                  </a:lnTo>
                  <a:lnTo>
                    <a:pt x="46" y="0"/>
                  </a:lnTo>
                  <a:lnTo>
                    <a:pt x="44" y="2"/>
                  </a:lnTo>
                  <a:lnTo>
                    <a:pt x="44" y="2"/>
                  </a:lnTo>
                  <a:lnTo>
                    <a:pt x="44" y="2"/>
                  </a:lnTo>
                  <a:lnTo>
                    <a:pt x="44" y="36"/>
                  </a:lnTo>
                  <a:lnTo>
                    <a:pt x="44" y="36"/>
                  </a:lnTo>
                  <a:lnTo>
                    <a:pt x="44" y="44"/>
                  </a:lnTo>
                  <a:lnTo>
                    <a:pt x="44" y="44"/>
                  </a:lnTo>
                  <a:lnTo>
                    <a:pt x="44" y="52"/>
                  </a:lnTo>
                  <a:lnTo>
                    <a:pt x="44" y="52"/>
                  </a:lnTo>
                  <a:lnTo>
                    <a:pt x="44" y="52"/>
                  </a:lnTo>
                  <a:lnTo>
                    <a:pt x="42" y="46"/>
                  </a:lnTo>
                  <a:lnTo>
                    <a:pt x="42" y="46"/>
                  </a:lnTo>
                  <a:lnTo>
                    <a:pt x="40" y="42"/>
                  </a:lnTo>
                  <a:lnTo>
                    <a:pt x="40" y="42"/>
                  </a:lnTo>
                  <a:lnTo>
                    <a:pt x="38" y="38"/>
                  </a:lnTo>
                  <a:lnTo>
                    <a:pt x="38" y="38"/>
                  </a:lnTo>
                  <a:lnTo>
                    <a:pt x="36" y="34"/>
                  </a:lnTo>
                  <a:lnTo>
                    <a:pt x="22" y="8"/>
                  </a:lnTo>
                  <a:lnTo>
                    <a:pt x="22" y="8"/>
                  </a:lnTo>
                  <a:lnTo>
                    <a:pt x="20" y="4"/>
                  </a:lnTo>
                  <a:lnTo>
                    <a:pt x="20" y="4"/>
                  </a:lnTo>
                  <a:lnTo>
                    <a:pt x="18" y="2"/>
                  </a:lnTo>
                  <a:lnTo>
                    <a:pt x="18" y="2"/>
                  </a:lnTo>
                  <a:lnTo>
                    <a:pt x="16" y="0"/>
                  </a:lnTo>
                  <a:lnTo>
                    <a:pt x="16" y="0"/>
                  </a:lnTo>
                  <a:lnTo>
                    <a:pt x="12" y="0"/>
                  </a:lnTo>
                  <a:lnTo>
                    <a:pt x="4" y="0"/>
                  </a:lnTo>
                  <a:lnTo>
                    <a:pt x="4" y="0"/>
                  </a:lnTo>
                  <a:lnTo>
                    <a:pt x="0" y="2"/>
                  </a:lnTo>
                  <a:lnTo>
                    <a:pt x="0" y="2"/>
                  </a:lnTo>
                  <a:lnTo>
                    <a:pt x="0" y="6"/>
                  </a:lnTo>
                  <a:lnTo>
                    <a:pt x="0" y="68"/>
                  </a:lnTo>
                  <a:lnTo>
                    <a:pt x="0" y="68"/>
                  </a:lnTo>
                  <a:lnTo>
                    <a:pt x="0" y="70"/>
                  </a:lnTo>
                  <a:lnTo>
                    <a:pt x="0" y="70"/>
                  </a:lnTo>
                  <a:lnTo>
                    <a:pt x="0" y="70"/>
                  </a:lnTo>
                  <a:lnTo>
                    <a:pt x="0" y="70"/>
                  </a:lnTo>
                  <a:lnTo>
                    <a:pt x="2" y="70"/>
                  </a:lnTo>
                  <a:lnTo>
                    <a:pt x="2" y="70"/>
                  </a:lnTo>
                  <a:lnTo>
                    <a:pt x="6" y="72"/>
                  </a:lnTo>
                  <a:lnTo>
                    <a:pt x="6" y="72"/>
                  </a:lnTo>
                  <a:lnTo>
                    <a:pt x="8" y="70"/>
                  </a:lnTo>
                  <a:lnTo>
                    <a:pt x="8" y="70"/>
                  </a:lnTo>
                  <a:lnTo>
                    <a:pt x="10" y="70"/>
                  </a:lnTo>
                  <a:lnTo>
                    <a:pt x="10" y="70"/>
                  </a:lnTo>
                  <a:lnTo>
                    <a:pt x="12" y="70"/>
                  </a:lnTo>
                  <a:lnTo>
                    <a:pt x="12" y="70"/>
                  </a:lnTo>
                  <a:lnTo>
                    <a:pt x="12" y="68"/>
                  </a:lnTo>
                  <a:lnTo>
                    <a:pt x="12" y="32"/>
                  </a:lnTo>
                  <a:lnTo>
                    <a:pt x="12" y="32"/>
                  </a:lnTo>
                  <a:lnTo>
                    <a:pt x="12" y="24"/>
                  </a:lnTo>
                  <a:lnTo>
                    <a:pt x="12" y="24"/>
                  </a:lnTo>
                  <a:lnTo>
                    <a:pt x="12" y="16"/>
                  </a:lnTo>
                  <a:lnTo>
                    <a:pt x="12" y="16"/>
                  </a:lnTo>
                  <a:lnTo>
                    <a:pt x="12" y="16"/>
                  </a:lnTo>
                  <a:lnTo>
                    <a:pt x="14" y="22"/>
                  </a:lnTo>
                  <a:lnTo>
                    <a:pt x="14" y="22"/>
                  </a:lnTo>
                  <a:lnTo>
                    <a:pt x="18" y="28"/>
                  </a:lnTo>
                  <a:lnTo>
                    <a:pt x="36" y="62"/>
                  </a:lnTo>
                  <a:lnTo>
                    <a:pt x="36" y="62"/>
                  </a:lnTo>
                  <a:lnTo>
                    <a:pt x="38" y="66"/>
                  </a:lnTo>
                  <a:lnTo>
                    <a:pt x="38" y="66"/>
                  </a:lnTo>
                  <a:lnTo>
                    <a:pt x="40" y="70"/>
                  </a:lnTo>
                  <a:lnTo>
                    <a:pt x="40" y="70"/>
                  </a:lnTo>
                  <a:lnTo>
                    <a:pt x="42" y="70"/>
                  </a:lnTo>
                  <a:lnTo>
                    <a:pt x="42" y="70"/>
                  </a:lnTo>
                  <a:lnTo>
                    <a:pt x="46" y="70"/>
                  </a:lnTo>
                  <a:lnTo>
                    <a:pt x="52" y="70"/>
                  </a:lnTo>
                  <a:lnTo>
                    <a:pt x="52" y="70"/>
                  </a:lnTo>
                  <a:lnTo>
                    <a:pt x="54" y="70"/>
                  </a:lnTo>
                  <a:lnTo>
                    <a:pt x="54" y="70"/>
                  </a:lnTo>
                  <a:lnTo>
                    <a:pt x="56" y="70"/>
                  </a:lnTo>
                  <a:lnTo>
                    <a:pt x="56" y="70"/>
                  </a:lnTo>
                  <a:lnTo>
                    <a:pt x="58" y="68"/>
                  </a:lnTo>
                  <a:lnTo>
                    <a:pt x="58" y="68"/>
                  </a:lnTo>
                  <a:lnTo>
                    <a:pt x="58" y="66"/>
                  </a:lnTo>
                  <a:lnTo>
                    <a:pt x="58" y="2"/>
                  </a:lnTo>
                  <a:lnTo>
                    <a:pt x="5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16" name="Freeform 39"/>
            <p:cNvSpPr>
              <a:spLocks/>
            </p:cNvSpPr>
            <p:nvPr/>
          </p:nvSpPr>
          <p:spPr bwMode="auto">
            <a:xfrm>
              <a:off x="4773613" y="4776788"/>
              <a:ext cx="152400" cy="114300"/>
            </a:xfrm>
            <a:custGeom>
              <a:avLst/>
              <a:gdLst>
                <a:gd name="T0" fmla="*/ 96 w 96"/>
                <a:gd name="T1" fmla="*/ 6 h 72"/>
                <a:gd name="T2" fmla="*/ 96 w 96"/>
                <a:gd name="T3" fmla="*/ 4 h 72"/>
                <a:gd name="T4" fmla="*/ 96 w 96"/>
                <a:gd name="T5" fmla="*/ 2 h 72"/>
                <a:gd name="T6" fmla="*/ 94 w 96"/>
                <a:gd name="T7" fmla="*/ 0 h 72"/>
                <a:gd name="T8" fmla="*/ 90 w 96"/>
                <a:gd name="T9" fmla="*/ 0 h 72"/>
                <a:gd name="T10" fmla="*/ 86 w 96"/>
                <a:gd name="T11" fmla="*/ 0 h 72"/>
                <a:gd name="T12" fmla="*/ 84 w 96"/>
                <a:gd name="T13" fmla="*/ 2 h 72"/>
                <a:gd name="T14" fmla="*/ 82 w 96"/>
                <a:gd name="T15" fmla="*/ 2 h 72"/>
                <a:gd name="T16" fmla="*/ 70 w 96"/>
                <a:gd name="T17" fmla="*/ 58 h 72"/>
                <a:gd name="T18" fmla="*/ 56 w 96"/>
                <a:gd name="T19" fmla="*/ 4 h 72"/>
                <a:gd name="T20" fmla="*/ 56 w 96"/>
                <a:gd name="T21" fmla="*/ 2 h 72"/>
                <a:gd name="T22" fmla="*/ 54 w 96"/>
                <a:gd name="T23" fmla="*/ 2 h 72"/>
                <a:gd name="T24" fmla="*/ 52 w 96"/>
                <a:gd name="T25" fmla="*/ 0 h 72"/>
                <a:gd name="T26" fmla="*/ 48 w 96"/>
                <a:gd name="T27" fmla="*/ 0 h 72"/>
                <a:gd name="T28" fmla="*/ 44 w 96"/>
                <a:gd name="T29" fmla="*/ 0 h 72"/>
                <a:gd name="T30" fmla="*/ 42 w 96"/>
                <a:gd name="T31" fmla="*/ 2 h 72"/>
                <a:gd name="T32" fmla="*/ 40 w 96"/>
                <a:gd name="T33" fmla="*/ 2 h 72"/>
                <a:gd name="T34" fmla="*/ 40 w 96"/>
                <a:gd name="T35" fmla="*/ 4 h 72"/>
                <a:gd name="T36" fmla="*/ 28 w 96"/>
                <a:gd name="T37" fmla="*/ 58 h 72"/>
                <a:gd name="T38" fmla="*/ 14 w 96"/>
                <a:gd name="T39" fmla="*/ 4 h 72"/>
                <a:gd name="T40" fmla="*/ 14 w 96"/>
                <a:gd name="T41" fmla="*/ 2 h 72"/>
                <a:gd name="T42" fmla="*/ 14 w 96"/>
                <a:gd name="T43" fmla="*/ 2 h 72"/>
                <a:gd name="T44" fmla="*/ 10 w 96"/>
                <a:gd name="T45" fmla="*/ 0 h 72"/>
                <a:gd name="T46" fmla="*/ 6 w 96"/>
                <a:gd name="T47" fmla="*/ 0 h 72"/>
                <a:gd name="T48" fmla="*/ 2 w 96"/>
                <a:gd name="T49" fmla="*/ 0 h 72"/>
                <a:gd name="T50" fmla="*/ 0 w 96"/>
                <a:gd name="T51" fmla="*/ 2 h 72"/>
                <a:gd name="T52" fmla="*/ 0 w 96"/>
                <a:gd name="T53" fmla="*/ 4 h 72"/>
                <a:gd name="T54" fmla="*/ 16 w 96"/>
                <a:gd name="T55" fmla="*/ 68 h 72"/>
                <a:gd name="T56" fmla="*/ 18 w 96"/>
                <a:gd name="T57" fmla="*/ 70 h 72"/>
                <a:gd name="T58" fmla="*/ 18 w 96"/>
                <a:gd name="T59" fmla="*/ 72 h 72"/>
                <a:gd name="T60" fmla="*/ 22 w 96"/>
                <a:gd name="T61" fmla="*/ 72 h 72"/>
                <a:gd name="T62" fmla="*/ 26 w 96"/>
                <a:gd name="T63" fmla="*/ 72 h 72"/>
                <a:gd name="T64" fmla="*/ 32 w 96"/>
                <a:gd name="T65" fmla="*/ 72 h 72"/>
                <a:gd name="T66" fmla="*/ 34 w 96"/>
                <a:gd name="T67" fmla="*/ 72 h 72"/>
                <a:gd name="T68" fmla="*/ 36 w 96"/>
                <a:gd name="T69" fmla="*/ 70 h 72"/>
                <a:gd name="T70" fmla="*/ 36 w 96"/>
                <a:gd name="T71" fmla="*/ 68 h 72"/>
                <a:gd name="T72" fmla="*/ 48 w 96"/>
                <a:gd name="T73" fmla="*/ 24 h 72"/>
                <a:gd name="T74" fmla="*/ 58 w 96"/>
                <a:gd name="T75" fmla="*/ 68 h 72"/>
                <a:gd name="T76" fmla="*/ 60 w 96"/>
                <a:gd name="T77" fmla="*/ 70 h 72"/>
                <a:gd name="T78" fmla="*/ 62 w 96"/>
                <a:gd name="T79" fmla="*/ 72 h 72"/>
                <a:gd name="T80" fmla="*/ 64 w 96"/>
                <a:gd name="T81" fmla="*/ 72 h 72"/>
                <a:gd name="T82" fmla="*/ 70 w 96"/>
                <a:gd name="T83" fmla="*/ 72 h 72"/>
                <a:gd name="T84" fmla="*/ 74 w 96"/>
                <a:gd name="T85" fmla="*/ 72 h 72"/>
                <a:gd name="T86" fmla="*/ 76 w 96"/>
                <a:gd name="T87" fmla="*/ 72 h 72"/>
                <a:gd name="T88" fmla="*/ 78 w 96"/>
                <a:gd name="T89" fmla="*/ 70 h 72"/>
                <a:gd name="T90" fmla="*/ 96 w 96"/>
                <a:gd name="T91"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72">
                  <a:moveTo>
                    <a:pt x="96" y="6"/>
                  </a:moveTo>
                  <a:lnTo>
                    <a:pt x="96" y="6"/>
                  </a:lnTo>
                  <a:lnTo>
                    <a:pt x="96" y="4"/>
                  </a:lnTo>
                  <a:lnTo>
                    <a:pt x="96" y="4"/>
                  </a:lnTo>
                  <a:lnTo>
                    <a:pt x="96" y="2"/>
                  </a:lnTo>
                  <a:lnTo>
                    <a:pt x="96" y="2"/>
                  </a:lnTo>
                  <a:lnTo>
                    <a:pt x="94" y="0"/>
                  </a:lnTo>
                  <a:lnTo>
                    <a:pt x="94" y="0"/>
                  </a:lnTo>
                  <a:lnTo>
                    <a:pt x="90" y="0"/>
                  </a:lnTo>
                  <a:lnTo>
                    <a:pt x="90" y="0"/>
                  </a:lnTo>
                  <a:lnTo>
                    <a:pt x="86" y="0"/>
                  </a:lnTo>
                  <a:lnTo>
                    <a:pt x="86" y="0"/>
                  </a:lnTo>
                  <a:lnTo>
                    <a:pt x="84" y="2"/>
                  </a:lnTo>
                  <a:lnTo>
                    <a:pt x="84" y="2"/>
                  </a:lnTo>
                  <a:lnTo>
                    <a:pt x="82" y="2"/>
                  </a:lnTo>
                  <a:lnTo>
                    <a:pt x="82" y="2"/>
                  </a:lnTo>
                  <a:lnTo>
                    <a:pt x="82" y="4"/>
                  </a:lnTo>
                  <a:lnTo>
                    <a:pt x="70" y="58"/>
                  </a:lnTo>
                  <a:lnTo>
                    <a:pt x="70" y="58"/>
                  </a:lnTo>
                  <a:lnTo>
                    <a:pt x="56" y="4"/>
                  </a:lnTo>
                  <a:lnTo>
                    <a:pt x="56" y="4"/>
                  </a:lnTo>
                  <a:lnTo>
                    <a:pt x="56" y="2"/>
                  </a:lnTo>
                  <a:lnTo>
                    <a:pt x="56" y="2"/>
                  </a:lnTo>
                  <a:lnTo>
                    <a:pt x="54" y="2"/>
                  </a:lnTo>
                  <a:lnTo>
                    <a:pt x="54" y="2"/>
                  </a:lnTo>
                  <a:lnTo>
                    <a:pt x="52" y="0"/>
                  </a:lnTo>
                  <a:lnTo>
                    <a:pt x="52" y="0"/>
                  </a:lnTo>
                  <a:lnTo>
                    <a:pt x="48" y="0"/>
                  </a:lnTo>
                  <a:lnTo>
                    <a:pt x="48" y="0"/>
                  </a:lnTo>
                  <a:lnTo>
                    <a:pt x="44" y="0"/>
                  </a:lnTo>
                  <a:lnTo>
                    <a:pt x="44" y="0"/>
                  </a:lnTo>
                  <a:lnTo>
                    <a:pt x="42" y="2"/>
                  </a:lnTo>
                  <a:lnTo>
                    <a:pt x="42" y="2"/>
                  </a:lnTo>
                  <a:lnTo>
                    <a:pt x="40" y="2"/>
                  </a:lnTo>
                  <a:lnTo>
                    <a:pt x="40" y="2"/>
                  </a:lnTo>
                  <a:lnTo>
                    <a:pt x="40" y="4"/>
                  </a:lnTo>
                  <a:lnTo>
                    <a:pt x="28" y="58"/>
                  </a:lnTo>
                  <a:lnTo>
                    <a:pt x="28" y="58"/>
                  </a:lnTo>
                  <a:lnTo>
                    <a:pt x="14" y="4"/>
                  </a:lnTo>
                  <a:lnTo>
                    <a:pt x="14" y="4"/>
                  </a:lnTo>
                  <a:lnTo>
                    <a:pt x="14" y="2"/>
                  </a:lnTo>
                  <a:lnTo>
                    <a:pt x="14" y="2"/>
                  </a:lnTo>
                  <a:lnTo>
                    <a:pt x="14" y="2"/>
                  </a:lnTo>
                  <a:lnTo>
                    <a:pt x="14" y="2"/>
                  </a:lnTo>
                  <a:lnTo>
                    <a:pt x="10" y="0"/>
                  </a:lnTo>
                  <a:lnTo>
                    <a:pt x="10" y="0"/>
                  </a:lnTo>
                  <a:lnTo>
                    <a:pt x="6" y="0"/>
                  </a:lnTo>
                  <a:lnTo>
                    <a:pt x="6" y="0"/>
                  </a:lnTo>
                  <a:lnTo>
                    <a:pt x="2" y="0"/>
                  </a:lnTo>
                  <a:lnTo>
                    <a:pt x="2" y="0"/>
                  </a:lnTo>
                  <a:lnTo>
                    <a:pt x="0" y="2"/>
                  </a:lnTo>
                  <a:lnTo>
                    <a:pt x="0" y="2"/>
                  </a:lnTo>
                  <a:lnTo>
                    <a:pt x="0" y="4"/>
                  </a:lnTo>
                  <a:lnTo>
                    <a:pt x="0" y="4"/>
                  </a:lnTo>
                  <a:lnTo>
                    <a:pt x="0" y="6"/>
                  </a:lnTo>
                  <a:lnTo>
                    <a:pt x="16" y="68"/>
                  </a:lnTo>
                  <a:lnTo>
                    <a:pt x="16" y="68"/>
                  </a:lnTo>
                  <a:lnTo>
                    <a:pt x="18" y="70"/>
                  </a:lnTo>
                  <a:lnTo>
                    <a:pt x="18" y="70"/>
                  </a:lnTo>
                  <a:lnTo>
                    <a:pt x="18" y="72"/>
                  </a:lnTo>
                  <a:lnTo>
                    <a:pt x="18" y="72"/>
                  </a:lnTo>
                  <a:lnTo>
                    <a:pt x="22" y="72"/>
                  </a:lnTo>
                  <a:lnTo>
                    <a:pt x="22" y="72"/>
                  </a:lnTo>
                  <a:lnTo>
                    <a:pt x="26" y="72"/>
                  </a:lnTo>
                  <a:lnTo>
                    <a:pt x="26" y="72"/>
                  </a:lnTo>
                  <a:lnTo>
                    <a:pt x="32" y="72"/>
                  </a:lnTo>
                  <a:lnTo>
                    <a:pt x="32" y="72"/>
                  </a:lnTo>
                  <a:lnTo>
                    <a:pt x="34" y="72"/>
                  </a:lnTo>
                  <a:lnTo>
                    <a:pt x="34" y="72"/>
                  </a:lnTo>
                  <a:lnTo>
                    <a:pt x="36" y="70"/>
                  </a:lnTo>
                  <a:lnTo>
                    <a:pt x="36" y="70"/>
                  </a:lnTo>
                  <a:lnTo>
                    <a:pt x="36" y="68"/>
                  </a:lnTo>
                  <a:lnTo>
                    <a:pt x="48" y="24"/>
                  </a:lnTo>
                  <a:lnTo>
                    <a:pt x="48" y="24"/>
                  </a:lnTo>
                  <a:lnTo>
                    <a:pt x="58" y="68"/>
                  </a:lnTo>
                  <a:lnTo>
                    <a:pt x="58" y="68"/>
                  </a:lnTo>
                  <a:lnTo>
                    <a:pt x="60" y="70"/>
                  </a:lnTo>
                  <a:lnTo>
                    <a:pt x="60" y="70"/>
                  </a:lnTo>
                  <a:lnTo>
                    <a:pt x="62" y="72"/>
                  </a:lnTo>
                  <a:lnTo>
                    <a:pt x="62" y="72"/>
                  </a:lnTo>
                  <a:lnTo>
                    <a:pt x="64" y="72"/>
                  </a:lnTo>
                  <a:lnTo>
                    <a:pt x="64" y="72"/>
                  </a:lnTo>
                  <a:lnTo>
                    <a:pt x="70" y="72"/>
                  </a:lnTo>
                  <a:lnTo>
                    <a:pt x="70" y="72"/>
                  </a:lnTo>
                  <a:lnTo>
                    <a:pt x="74" y="72"/>
                  </a:lnTo>
                  <a:lnTo>
                    <a:pt x="74" y="72"/>
                  </a:lnTo>
                  <a:lnTo>
                    <a:pt x="76" y="72"/>
                  </a:lnTo>
                  <a:lnTo>
                    <a:pt x="76" y="72"/>
                  </a:lnTo>
                  <a:lnTo>
                    <a:pt x="78" y="70"/>
                  </a:lnTo>
                  <a:lnTo>
                    <a:pt x="78" y="70"/>
                  </a:lnTo>
                  <a:lnTo>
                    <a:pt x="80" y="68"/>
                  </a:lnTo>
                  <a:lnTo>
                    <a:pt x="96" y="6"/>
                  </a:lnTo>
                  <a:lnTo>
                    <a:pt x="96" y="6"/>
                  </a:lnTo>
                  <a:close/>
                </a:path>
              </a:pathLst>
            </a:custGeom>
            <a:solidFill>
              <a:schemeClr val="tx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17" name="Freeform 40"/>
            <p:cNvSpPr>
              <a:spLocks/>
            </p:cNvSpPr>
            <p:nvPr/>
          </p:nvSpPr>
          <p:spPr bwMode="auto">
            <a:xfrm>
              <a:off x="4932363" y="4776788"/>
              <a:ext cx="101600" cy="114300"/>
            </a:xfrm>
            <a:custGeom>
              <a:avLst/>
              <a:gdLst>
                <a:gd name="T0" fmla="*/ 62 w 64"/>
                <a:gd name="T1" fmla="*/ 6 h 72"/>
                <a:gd name="T2" fmla="*/ 62 w 64"/>
                <a:gd name="T3" fmla="*/ 6 h 72"/>
                <a:gd name="T4" fmla="*/ 64 w 64"/>
                <a:gd name="T5" fmla="*/ 4 h 72"/>
                <a:gd name="T6" fmla="*/ 64 w 64"/>
                <a:gd name="T7" fmla="*/ 4 h 72"/>
                <a:gd name="T8" fmla="*/ 64 w 64"/>
                <a:gd name="T9" fmla="*/ 2 h 72"/>
                <a:gd name="T10" fmla="*/ 64 w 64"/>
                <a:gd name="T11" fmla="*/ 2 h 72"/>
                <a:gd name="T12" fmla="*/ 62 w 64"/>
                <a:gd name="T13" fmla="*/ 0 h 72"/>
                <a:gd name="T14" fmla="*/ 62 w 64"/>
                <a:gd name="T15" fmla="*/ 0 h 72"/>
                <a:gd name="T16" fmla="*/ 58 w 64"/>
                <a:gd name="T17" fmla="*/ 0 h 72"/>
                <a:gd name="T18" fmla="*/ 58 w 64"/>
                <a:gd name="T19" fmla="*/ 0 h 72"/>
                <a:gd name="T20" fmla="*/ 54 w 64"/>
                <a:gd name="T21" fmla="*/ 0 h 72"/>
                <a:gd name="T22" fmla="*/ 54 w 64"/>
                <a:gd name="T23" fmla="*/ 0 h 72"/>
                <a:gd name="T24" fmla="*/ 52 w 64"/>
                <a:gd name="T25" fmla="*/ 2 h 72"/>
                <a:gd name="T26" fmla="*/ 52 w 64"/>
                <a:gd name="T27" fmla="*/ 2 h 72"/>
                <a:gd name="T28" fmla="*/ 50 w 64"/>
                <a:gd name="T29" fmla="*/ 2 h 72"/>
                <a:gd name="T30" fmla="*/ 50 w 64"/>
                <a:gd name="T31" fmla="*/ 2 h 72"/>
                <a:gd name="T32" fmla="*/ 50 w 64"/>
                <a:gd name="T33" fmla="*/ 4 h 72"/>
                <a:gd name="T34" fmla="*/ 32 w 64"/>
                <a:gd name="T35" fmla="*/ 58 h 72"/>
                <a:gd name="T36" fmla="*/ 32 w 64"/>
                <a:gd name="T37" fmla="*/ 58 h 72"/>
                <a:gd name="T38" fmla="*/ 16 w 64"/>
                <a:gd name="T39" fmla="*/ 4 h 72"/>
                <a:gd name="T40" fmla="*/ 16 w 64"/>
                <a:gd name="T41" fmla="*/ 4 h 72"/>
                <a:gd name="T42" fmla="*/ 14 w 64"/>
                <a:gd name="T43" fmla="*/ 2 h 72"/>
                <a:gd name="T44" fmla="*/ 14 w 64"/>
                <a:gd name="T45" fmla="*/ 2 h 72"/>
                <a:gd name="T46" fmla="*/ 14 w 64"/>
                <a:gd name="T47" fmla="*/ 2 h 72"/>
                <a:gd name="T48" fmla="*/ 14 w 64"/>
                <a:gd name="T49" fmla="*/ 2 h 72"/>
                <a:gd name="T50" fmla="*/ 12 w 64"/>
                <a:gd name="T51" fmla="*/ 0 h 72"/>
                <a:gd name="T52" fmla="*/ 12 w 64"/>
                <a:gd name="T53" fmla="*/ 0 h 72"/>
                <a:gd name="T54" fmla="*/ 8 w 64"/>
                <a:gd name="T55" fmla="*/ 0 h 72"/>
                <a:gd name="T56" fmla="*/ 8 w 64"/>
                <a:gd name="T57" fmla="*/ 0 h 72"/>
                <a:gd name="T58" fmla="*/ 2 w 64"/>
                <a:gd name="T59" fmla="*/ 0 h 72"/>
                <a:gd name="T60" fmla="*/ 2 w 64"/>
                <a:gd name="T61" fmla="*/ 0 h 72"/>
                <a:gd name="T62" fmla="*/ 0 w 64"/>
                <a:gd name="T63" fmla="*/ 2 h 72"/>
                <a:gd name="T64" fmla="*/ 0 w 64"/>
                <a:gd name="T65" fmla="*/ 2 h 72"/>
                <a:gd name="T66" fmla="*/ 0 w 64"/>
                <a:gd name="T67" fmla="*/ 4 h 72"/>
                <a:gd name="T68" fmla="*/ 0 w 64"/>
                <a:gd name="T69" fmla="*/ 4 h 72"/>
                <a:gd name="T70" fmla="*/ 0 w 64"/>
                <a:gd name="T71" fmla="*/ 6 h 72"/>
                <a:gd name="T72" fmla="*/ 22 w 64"/>
                <a:gd name="T73" fmla="*/ 70 h 72"/>
                <a:gd name="T74" fmla="*/ 22 w 64"/>
                <a:gd name="T75" fmla="*/ 70 h 72"/>
                <a:gd name="T76" fmla="*/ 22 w 64"/>
                <a:gd name="T77" fmla="*/ 70 h 72"/>
                <a:gd name="T78" fmla="*/ 22 w 64"/>
                <a:gd name="T79" fmla="*/ 70 h 72"/>
                <a:gd name="T80" fmla="*/ 24 w 64"/>
                <a:gd name="T81" fmla="*/ 72 h 72"/>
                <a:gd name="T82" fmla="*/ 24 w 64"/>
                <a:gd name="T83" fmla="*/ 72 h 72"/>
                <a:gd name="T84" fmla="*/ 24 w 64"/>
                <a:gd name="T85" fmla="*/ 72 h 72"/>
                <a:gd name="T86" fmla="*/ 24 w 64"/>
                <a:gd name="T87" fmla="*/ 72 h 72"/>
                <a:gd name="T88" fmla="*/ 26 w 64"/>
                <a:gd name="T89" fmla="*/ 72 h 72"/>
                <a:gd name="T90" fmla="*/ 26 w 64"/>
                <a:gd name="T91" fmla="*/ 72 h 72"/>
                <a:gd name="T92" fmla="*/ 28 w 64"/>
                <a:gd name="T93" fmla="*/ 72 h 72"/>
                <a:gd name="T94" fmla="*/ 28 w 64"/>
                <a:gd name="T95" fmla="*/ 72 h 72"/>
                <a:gd name="T96" fmla="*/ 32 w 64"/>
                <a:gd name="T97" fmla="*/ 72 h 72"/>
                <a:gd name="T98" fmla="*/ 32 w 64"/>
                <a:gd name="T99" fmla="*/ 72 h 72"/>
                <a:gd name="T100" fmla="*/ 36 w 64"/>
                <a:gd name="T101" fmla="*/ 72 h 72"/>
                <a:gd name="T102" fmla="*/ 36 w 64"/>
                <a:gd name="T103" fmla="*/ 72 h 72"/>
                <a:gd name="T104" fmla="*/ 40 w 64"/>
                <a:gd name="T105" fmla="*/ 72 h 72"/>
                <a:gd name="T106" fmla="*/ 40 w 64"/>
                <a:gd name="T107" fmla="*/ 72 h 72"/>
                <a:gd name="T108" fmla="*/ 40 w 64"/>
                <a:gd name="T109" fmla="*/ 70 h 72"/>
                <a:gd name="T110" fmla="*/ 40 w 64"/>
                <a:gd name="T111" fmla="*/ 70 h 72"/>
                <a:gd name="T112" fmla="*/ 42 w 64"/>
                <a:gd name="T113" fmla="*/ 70 h 72"/>
                <a:gd name="T114" fmla="*/ 62 w 64"/>
                <a:gd name="T115" fmla="*/ 6 h 72"/>
                <a:gd name="T116" fmla="*/ 62 w 64"/>
                <a:gd name="T117"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72">
                  <a:moveTo>
                    <a:pt x="62" y="6"/>
                  </a:moveTo>
                  <a:lnTo>
                    <a:pt x="62" y="6"/>
                  </a:lnTo>
                  <a:lnTo>
                    <a:pt x="64" y="4"/>
                  </a:lnTo>
                  <a:lnTo>
                    <a:pt x="64" y="4"/>
                  </a:lnTo>
                  <a:lnTo>
                    <a:pt x="64" y="2"/>
                  </a:lnTo>
                  <a:lnTo>
                    <a:pt x="64" y="2"/>
                  </a:lnTo>
                  <a:lnTo>
                    <a:pt x="62" y="0"/>
                  </a:lnTo>
                  <a:lnTo>
                    <a:pt x="62" y="0"/>
                  </a:lnTo>
                  <a:lnTo>
                    <a:pt x="58" y="0"/>
                  </a:lnTo>
                  <a:lnTo>
                    <a:pt x="58" y="0"/>
                  </a:lnTo>
                  <a:lnTo>
                    <a:pt x="54" y="0"/>
                  </a:lnTo>
                  <a:lnTo>
                    <a:pt x="54" y="0"/>
                  </a:lnTo>
                  <a:lnTo>
                    <a:pt x="52" y="2"/>
                  </a:lnTo>
                  <a:lnTo>
                    <a:pt x="52" y="2"/>
                  </a:lnTo>
                  <a:lnTo>
                    <a:pt x="50" y="2"/>
                  </a:lnTo>
                  <a:lnTo>
                    <a:pt x="50" y="2"/>
                  </a:lnTo>
                  <a:lnTo>
                    <a:pt x="50" y="4"/>
                  </a:lnTo>
                  <a:lnTo>
                    <a:pt x="32" y="58"/>
                  </a:lnTo>
                  <a:lnTo>
                    <a:pt x="32" y="58"/>
                  </a:lnTo>
                  <a:lnTo>
                    <a:pt x="16" y="4"/>
                  </a:lnTo>
                  <a:lnTo>
                    <a:pt x="16" y="4"/>
                  </a:lnTo>
                  <a:lnTo>
                    <a:pt x="14" y="2"/>
                  </a:lnTo>
                  <a:lnTo>
                    <a:pt x="14" y="2"/>
                  </a:lnTo>
                  <a:lnTo>
                    <a:pt x="14" y="2"/>
                  </a:lnTo>
                  <a:lnTo>
                    <a:pt x="14" y="2"/>
                  </a:lnTo>
                  <a:lnTo>
                    <a:pt x="12" y="0"/>
                  </a:lnTo>
                  <a:lnTo>
                    <a:pt x="12" y="0"/>
                  </a:lnTo>
                  <a:lnTo>
                    <a:pt x="8" y="0"/>
                  </a:lnTo>
                  <a:lnTo>
                    <a:pt x="8" y="0"/>
                  </a:lnTo>
                  <a:lnTo>
                    <a:pt x="2" y="0"/>
                  </a:lnTo>
                  <a:lnTo>
                    <a:pt x="2" y="0"/>
                  </a:lnTo>
                  <a:lnTo>
                    <a:pt x="0" y="2"/>
                  </a:lnTo>
                  <a:lnTo>
                    <a:pt x="0" y="2"/>
                  </a:lnTo>
                  <a:lnTo>
                    <a:pt x="0" y="4"/>
                  </a:lnTo>
                  <a:lnTo>
                    <a:pt x="0" y="4"/>
                  </a:lnTo>
                  <a:lnTo>
                    <a:pt x="0" y="6"/>
                  </a:lnTo>
                  <a:lnTo>
                    <a:pt x="22" y="70"/>
                  </a:lnTo>
                  <a:lnTo>
                    <a:pt x="22" y="70"/>
                  </a:lnTo>
                  <a:lnTo>
                    <a:pt x="22" y="70"/>
                  </a:lnTo>
                  <a:lnTo>
                    <a:pt x="22" y="70"/>
                  </a:lnTo>
                  <a:lnTo>
                    <a:pt x="24" y="72"/>
                  </a:lnTo>
                  <a:lnTo>
                    <a:pt x="24" y="72"/>
                  </a:lnTo>
                  <a:lnTo>
                    <a:pt x="24" y="72"/>
                  </a:lnTo>
                  <a:lnTo>
                    <a:pt x="24" y="72"/>
                  </a:lnTo>
                  <a:lnTo>
                    <a:pt x="26" y="72"/>
                  </a:lnTo>
                  <a:lnTo>
                    <a:pt x="26" y="72"/>
                  </a:lnTo>
                  <a:lnTo>
                    <a:pt x="28" y="72"/>
                  </a:lnTo>
                  <a:lnTo>
                    <a:pt x="28" y="72"/>
                  </a:lnTo>
                  <a:lnTo>
                    <a:pt x="32" y="72"/>
                  </a:lnTo>
                  <a:lnTo>
                    <a:pt x="32" y="72"/>
                  </a:lnTo>
                  <a:lnTo>
                    <a:pt x="36" y="72"/>
                  </a:lnTo>
                  <a:lnTo>
                    <a:pt x="36" y="72"/>
                  </a:lnTo>
                  <a:lnTo>
                    <a:pt x="40" y="72"/>
                  </a:lnTo>
                  <a:lnTo>
                    <a:pt x="40" y="72"/>
                  </a:lnTo>
                  <a:lnTo>
                    <a:pt x="40" y="70"/>
                  </a:lnTo>
                  <a:lnTo>
                    <a:pt x="40" y="70"/>
                  </a:lnTo>
                  <a:lnTo>
                    <a:pt x="42" y="70"/>
                  </a:lnTo>
                  <a:lnTo>
                    <a:pt x="62" y="6"/>
                  </a:lnTo>
                  <a:lnTo>
                    <a:pt x="62" y="6"/>
                  </a:lnTo>
                  <a:close/>
                </a:path>
              </a:pathLst>
            </a:custGeom>
            <a:solidFill>
              <a:schemeClr val="tx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18" name="Freeform 41"/>
            <p:cNvSpPr>
              <a:spLocks noEditPoints="1"/>
            </p:cNvSpPr>
            <p:nvPr/>
          </p:nvSpPr>
          <p:spPr bwMode="auto">
            <a:xfrm>
              <a:off x="1443038" y="5738813"/>
              <a:ext cx="101600" cy="111125"/>
            </a:xfrm>
            <a:custGeom>
              <a:avLst/>
              <a:gdLst>
                <a:gd name="T0" fmla="*/ 42 w 64"/>
                <a:gd name="T1" fmla="*/ 2 h 70"/>
                <a:gd name="T2" fmla="*/ 42 w 64"/>
                <a:gd name="T3" fmla="*/ 2 h 70"/>
                <a:gd name="T4" fmla="*/ 42 w 64"/>
                <a:gd name="T5" fmla="*/ 0 h 70"/>
                <a:gd name="T6" fmla="*/ 42 w 64"/>
                <a:gd name="T7" fmla="*/ 0 h 70"/>
                <a:gd name="T8" fmla="*/ 40 w 64"/>
                <a:gd name="T9" fmla="*/ 0 h 70"/>
                <a:gd name="T10" fmla="*/ 40 w 64"/>
                <a:gd name="T11" fmla="*/ 0 h 70"/>
                <a:gd name="T12" fmla="*/ 36 w 64"/>
                <a:gd name="T13" fmla="*/ 0 h 70"/>
                <a:gd name="T14" fmla="*/ 36 w 64"/>
                <a:gd name="T15" fmla="*/ 0 h 70"/>
                <a:gd name="T16" fmla="*/ 32 w 64"/>
                <a:gd name="T17" fmla="*/ 0 h 70"/>
                <a:gd name="T18" fmla="*/ 32 w 64"/>
                <a:gd name="T19" fmla="*/ 0 h 70"/>
                <a:gd name="T20" fmla="*/ 28 w 64"/>
                <a:gd name="T21" fmla="*/ 0 h 70"/>
                <a:gd name="T22" fmla="*/ 28 w 64"/>
                <a:gd name="T23" fmla="*/ 0 h 70"/>
                <a:gd name="T24" fmla="*/ 24 w 64"/>
                <a:gd name="T25" fmla="*/ 0 h 70"/>
                <a:gd name="T26" fmla="*/ 24 w 64"/>
                <a:gd name="T27" fmla="*/ 0 h 70"/>
                <a:gd name="T28" fmla="*/ 24 w 64"/>
                <a:gd name="T29" fmla="*/ 0 h 70"/>
                <a:gd name="T30" fmla="*/ 24 w 64"/>
                <a:gd name="T31" fmla="*/ 0 h 70"/>
                <a:gd name="T32" fmla="*/ 22 w 64"/>
                <a:gd name="T33" fmla="*/ 2 h 70"/>
                <a:gd name="T34" fmla="*/ 0 w 64"/>
                <a:gd name="T35" fmla="*/ 64 h 70"/>
                <a:gd name="T36" fmla="*/ 0 w 64"/>
                <a:gd name="T37" fmla="*/ 64 h 70"/>
                <a:gd name="T38" fmla="*/ 0 w 64"/>
                <a:gd name="T39" fmla="*/ 68 h 70"/>
                <a:gd name="T40" fmla="*/ 0 w 64"/>
                <a:gd name="T41" fmla="*/ 68 h 70"/>
                <a:gd name="T42" fmla="*/ 0 w 64"/>
                <a:gd name="T43" fmla="*/ 70 h 70"/>
                <a:gd name="T44" fmla="*/ 0 w 64"/>
                <a:gd name="T45" fmla="*/ 70 h 70"/>
                <a:gd name="T46" fmla="*/ 2 w 64"/>
                <a:gd name="T47" fmla="*/ 70 h 70"/>
                <a:gd name="T48" fmla="*/ 2 w 64"/>
                <a:gd name="T49" fmla="*/ 70 h 70"/>
                <a:gd name="T50" fmla="*/ 6 w 64"/>
                <a:gd name="T51" fmla="*/ 70 h 70"/>
                <a:gd name="T52" fmla="*/ 6 w 64"/>
                <a:gd name="T53" fmla="*/ 70 h 70"/>
                <a:gd name="T54" fmla="*/ 10 w 64"/>
                <a:gd name="T55" fmla="*/ 70 h 70"/>
                <a:gd name="T56" fmla="*/ 10 w 64"/>
                <a:gd name="T57" fmla="*/ 70 h 70"/>
                <a:gd name="T58" fmla="*/ 12 w 64"/>
                <a:gd name="T59" fmla="*/ 70 h 70"/>
                <a:gd name="T60" fmla="*/ 12 w 64"/>
                <a:gd name="T61" fmla="*/ 70 h 70"/>
                <a:gd name="T62" fmla="*/ 14 w 64"/>
                <a:gd name="T63" fmla="*/ 70 h 70"/>
                <a:gd name="T64" fmla="*/ 14 w 64"/>
                <a:gd name="T65" fmla="*/ 70 h 70"/>
                <a:gd name="T66" fmla="*/ 14 w 64"/>
                <a:gd name="T67" fmla="*/ 68 h 70"/>
                <a:gd name="T68" fmla="*/ 18 w 64"/>
                <a:gd name="T69" fmla="*/ 54 h 70"/>
                <a:gd name="T70" fmla="*/ 44 w 64"/>
                <a:gd name="T71" fmla="*/ 54 h 70"/>
                <a:gd name="T72" fmla="*/ 50 w 64"/>
                <a:gd name="T73" fmla="*/ 68 h 70"/>
                <a:gd name="T74" fmla="*/ 50 w 64"/>
                <a:gd name="T75" fmla="*/ 68 h 70"/>
                <a:gd name="T76" fmla="*/ 50 w 64"/>
                <a:gd name="T77" fmla="*/ 70 h 70"/>
                <a:gd name="T78" fmla="*/ 50 w 64"/>
                <a:gd name="T79" fmla="*/ 70 h 70"/>
                <a:gd name="T80" fmla="*/ 52 w 64"/>
                <a:gd name="T81" fmla="*/ 70 h 70"/>
                <a:gd name="T82" fmla="*/ 52 w 64"/>
                <a:gd name="T83" fmla="*/ 70 h 70"/>
                <a:gd name="T84" fmla="*/ 54 w 64"/>
                <a:gd name="T85" fmla="*/ 70 h 70"/>
                <a:gd name="T86" fmla="*/ 54 w 64"/>
                <a:gd name="T87" fmla="*/ 70 h 70"/>
                <a:gd name="T88" fmla="*/ 58 w 64"/>
                <a:gd name="T89" fmla="*/ 70 h 70"/>
                <a:gd name="T90" fmla="*/ 58 w 64"/>
                <a:gd name="T91" fmla="*/ 70 h 70"/>
                <a:gd name="T92" fmla="*/ 62 w 64"/>
                <a:gd name="T93" fmla="*/ 70 h 70"/>
                <a:gd name="T94" fmla="*/ 62 w 64"/>
                <a:gd name="T95" fmla="*/ 70 h 70"/>
                <a:gd name="T96" fmla="*/ 64 w 64"/>
                <a:gd name="T97" fmla="*/ 70 h 70"/>
                <a:gd name="T98" fmla="*/ 64 w 64"/>
                <a:gd name="T99" fmla="*/ 70 h 70"/>
                <a:gd name="T100" fmla="*/ 64 w 64"/>
                <a:gd name="T101" fmla="*/ 68 h 70"/>
                <a:gd name="T102" fmla="*/ 64 w 64"/>
                <a:gd name="T103" fmla="*/ 68 h 70"/>
                <a:gd name="T104" fmla="*/ 64 w 64"/>
                <a:gd name="T105" fmla="*/ 64 h 70"/>
                <a:gd name="T106" fmla="*/ 42 w 64"/>
                <a:gd name="T107" fmla="*/ 2 h 70"/>
                <a:gd name="T108" fmla="*/ 42 w 64"/>
                <a:gd name="T109" fmla="*/ 2 h 70"/>
                <a:gd name="T110" fmla="*/ 42 w 64"/>
                <a:gd name="T111" fmla="*/ 42 h 70"/>
                <a:gd name="T112" fmla="*/ 22 w 64"/>
                <a:gd name="T113" fmla="*/ 42 h 70"/>
                <a:gd name="T114" fmla="*/ 32 w 64"/>
                <a:gd name="T115" fmla="*/ 12 h 70"/>
                <a:gd name="T116" fmla="*/ 32 w 64"/>
                <a:gd name="T117" fmla="*/ 12 h 70"/>
                <a:gd name="T118" fmla="*/ 42 w 64"/>
                <a:gd name="T119" fmla="*/ 42 h 70"/>
                <a:gd name="T120" fmla="*/ 42 w 64"/>
                <a:gd name="T121"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0">
                  <a:moveTo>
                    <a:pt x="42" y="2"/>
                  </a:moveTo>
                  <a:lnTo>
                    <a:pt x="42" y="2"/>
                  </a:lnTo>
                  <a:lnTo>
                    <a:pt x="42" y="0"/>
                  </a:lnTo>
                  <a:lnTo>
                    <a:pt x="42" y="0"/>
                  </a:lnTo>
                  <a:lnTo>
                    <a:pt x="40" y="0"/>
                  </a:lnTo>
                  <a:lnTo>
                    <a:pt x="40" y="0"/>
                  </a:lnTo>
                  <a:lnTo>
                    <a:pt x="36" y="0"/>
                  </a:lnTo>
                  <a:lnTo>
                    <a:pt x="36" y="0"/>
                  </a:lnTo>
                  <a:lnTo>
                    <a:pt x="32" y="0"/>
                  </a:lnTo>
                  <a:lnTo>
                    <a:pt x="32" y="0"/>
                  </a:lnTo>
                  <a:lnTo>
                    <a:pt x="28" y="0"/>
                  </a:lnTo>
                  <a:lnTo>
                    <a:pt x="28" y="0"/>
                  </a:lnTo>
                  <a:lnTo>
                    <a:pt x="24" y="0"/>
                  </a:lnTo>
                  <a:lnTo>
                    <a:pt x="24" y="0"/>
                  </a:lnTo>
                  <a:lnTo>
                    <a:pt x="24" y="0"/>
                  </a:lnTo>
                  <a:lnTo>
                    <a:pt x="24" y="0"/>
                  </a:lnTo>
                  <a:lnTo>
                    <a:pt x="22" y="2"/>
                  </a:lnTo>
                  <a:lnTo>
                    <a:pt x="0" y="64"/>
                  </a:lnTo>
                  <a:lnTo>
                    <a:pt x="0" y="64"/>
                  </a:lnTo>
                  <a:lnTo>
                    <a:pt x="0" y="68"/>
                  </a:lnTo>
                  <a:lnTo>
                    <a:pt x="0" y="68"/>
                  </a:lnTo>
                  <a:lnTo>
                    <a:pt x="0" y="70"/>
                  </a:lnTo>
                  <a:lnTo>
                    <a:pt x="0" y="70"/>
                  </a:lnTo>
                  <a:lnTo>
                    <a:pt x="2" y="70"/>
                  </a:lnTo>
                  <a:lnTo>
                    <a:pt x="2" y="70"/>
                  </a:lnTo>
                  <a:lnTo>
                    <a:pt x="6" y="70"/>
                  </a:lnTo>
                  <a:lnTo>
                    <a:pt x="6" y="70"/>
                  </a:lnTo>
                  <a:lnTo>
                    <a:pt x="10" y="70"/>
                  </a:lnTo>
                  <a:lnTo>
                    <a:pt x="10" y="70"/>
                  </a:lnTo>
                  <a:lnTo>
                    <a:pt x="12" y="70"/>
                  </a:lnTo>
                  <a:lnTo>
                    <a:pt x="12" y="70"/>
                  </a:lnTo>
                  <a:lnTo>
                    <a:pt x="14" y="70"/>
                  </a:lnTo>
                  <a:lnTo>
                    <a:pt x="14" y="70"/>
                  </a:lnTo>
                  <a:lnTo>
                    <a:pt x="14" y="68"/>
                  </a:lnTo>
                  <a:lnTo>
                    <a:pt x="18" y="54"/>
                  </a:lnTo>
                  <a:lnTo>
                    <a:pt x="44" y="54"/>
                  </a:lnTo>
                  <a:lnTo>
                    <a:pt x="50" y="68"/>
                  </a:lnTo>
                  <a:lnTo>
                    <a:pt x="50" y="68"/>
                  </a:lnTo>
                  <a:lnTo>
                    <a:pt x="50" y="70"/>
                  </a:lnTo>
                  <a:lnTo>
                    <a:pt x="50" y="70"/>
                  </a:lnTo>
                  <a:lnTo>
                    <a:pt x="52" y="70"/>
                  </a:lnTo>
                  <a:lnTo>
                    <a:pt x="52" y="70"/>
                  </a:lnTo>
                  <a:lnTo>
                    <a:pt x="54" y="70"/>
                  </a:lnTo>
                  <a:lnTo>
                    <a:pt x="54" y="70"/>
                  </a:lnTo>
                  <a:lnTo>
                    <a:pt x="58" y="70"/>
                  </a:lnTo>
                  <a:lnTo>
                    <a:pt x="58" y="70"/>
                  </a:lnTo>
                  <a:lnTo>
                    <a:pt x="62" y="70"/>
                  </a:lnTo>
                  <a:lnTo>
                    <a:pt x="62" y="70"/>
                  </a:lnTo>
                  <a:lnTo>
                    <a:pt x="64" y="70"/>
                  </a:lnTo>
                  <a:lnTo>
                    <a:pt x="64" y="70"/>
                  </a:lnTo>
                  <a:lnTo>
                    <a:pt x="64" y="68"/>
                  </a:lnTo>
                  <a:lnTo>
                    <a:pt x="64" y="68"/>
                  </a:lnTo>
                  <a:lnTo>
                    <a:pt x="64" y="64"/>
                  </a:lnTo>
                  <a:lnTo>
                    <a:pt x="42" y="2"/>
                  </a:lnTo>
                  <a:lnTo>
                    <a:pt x="42" y="2"/>
                  </a:lnTo>
                  <a:close/>
                  <a:moveTo>
                    <a:pt x="42" y="42"/>
                  </a:moveTo>
                  <a:lnTo>
                    <a:pt x="22" y="42"/>
                  </a:lnTo>
                  <a:lnTo>
                    <a:pt x="32" y="12"/>
                  </a:lnTo>
                  <a:lnTo>
                    <a:pt x="32" y="12"/>
                  </a:lnTo>
                  <a:lnTo>
                    <a:pt x="42" y="42"/>
                  </a:lnTo>
                  <a:lnTo>
                    <a:pt x="42" y="42"/>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19" name="Freeform 42"/>
            <p:cNvSpPr>
              <a:spLocks/>
            </p:cNvSpPr>
            <p:nvPr/>
          </p:nvSpPr>
          <p:spPr bwMode="auto">
            <a:xfrm>
              <a:off x="1550988" y="5738813"/>
              <a:ext cx="76200" cy="111125"/>
            </a:xfrm>
            <a:custGeom>
              <a:avLst/>
              <a:gdLst>
                <a:gd name="T0" fmla="*/ 48 w 48"/>
                <a:gd name="T1" fmla="*/ 60 h 70"/>
                <a:gd name="T2" fmla="*/ 48 w 48"/>
                <a:gd name="T3" fmla="*/ 60 h 70"/>
                <a:gd name="T4" fmla="*/ 46 w 48"/>
                <a:gd name="T5" fmla="*/ 58 h 70"/>
                <a:gd name="T6" fmla="*/ 16 w 48"/>
                <a:gd name="T7" fmla="*/ 58 h 70"/>
                <a:gd name="T8" fmla="*/ 44 w 48"/>
                <a:gd name="T9" fmla="*/ 16 h 70"/>
                <a:gd name="T10" fmla="*/ 44 w 48"/>
                <a:gd name="T11" fmla="*/ 16 h 70"/>
                <a:gd name="T12" fmla="*/ 46 w 48"/>
                <a:gd name="T13" fmla="*/ 14 h 70"/>
                <a:gd name="T14" fmla="*/ 46 w 48"/>
                <a:gd name="T15" fmla="*/ 14 h 70"/>
                <a:gd name="T16" fmla="*/ 46 w 48"/>
                <a:gd name="T17" fmla="*/ 12 h 70"/>
                <a:gd name="T18" fmla="*/ 46 w 48"/>
                <a:gd name="T19" fmla="*/ 12 h 70"/>
                <a:gd name="T20" fmla="*/ 46 w 48"/>
                <a:gd name="T21" fmla="*/ 8 h 70"/>
                <a:gd name="T22" fmla="*/ 46 w 48"/>
                <a:gd name="T23" fmla="*/ 8 h 70"/>
                <a:gd name="T24" fmla="*/ 48 w 48"/>
                <a:gd name="T25" fmla="*/ 6 h 70"/>
                <a:gd name="T26" fmla="*/ 48 w 48"/>
                <a:gd name="T27" fmla="*/ 4 h 70"/>
                <a:gd name="T28" fmla="*/ 48 w 48"/>
                <a:gd name="T29" fmla="*/ 4 h 70"/>
                <a:gd name="T30" fmla="*/ 46 w 48"/>
                <a:gd name="T31" fmla="*/ 0 h 70"/>
                <a:gd name="T32" fmla="*/ 46 w 48"/>
                <a:gd name="T33" fmla="*/ 0 h 70"/>
                <a:gd name="T34" fmla="*/ 42 w 48"/>
                <a:gd name="T35" fmla="*/ 0 h 70"/>
                <a:gd name="T36" fmla="*/ 4 w 48"/>
                <a:gd name="T37" fmla="*/ 0 h 70"/>
                <a:gd name="T38" fmla="*/ 4 w 48"/>
                <a:gd name="T39" fmla="*/ 0 h 70"/>
                <a:gd name="T40" fmla="*/ 2 w 48"/>
                <a:gd name="T41" fmla="*/ 0 h 70"/>
                <a:gd name="T42" fmla="*/ 2 w 48"/>
                <a:gd name="T43" fmla="*/ 0 h 70"/>
                <a:gd name="T44" fmla="*/ 2 w 48"/>
                <a:gd name="T45" fmla="*/ 0 h 70"/>
                <a:gd name="T46" fmla="*/ 2 w 48"/>
                <a:gd name="T47" fmla="*/ 0 h 70"/>
                <a:gd name="T48" fmla="*/ 2 w 48"/>
                <a:gd name="T49" fmla="*/ 2 h 70"/>
                <a:gd name="T50" fmla="*/ 2 w 48"/>
                <a:gd name="T51" fmla="*/ 2 h 70"/>
                <a:gd name="T52" fmla="*/ 2 w 48"/>
                <a:gd name="T53" fmla="*/ 6 h 70"/>
                <a:gd name="T54" fmla="*/ 2 w 48"/>
                <a:gd name="T55" fmla="*/ 6 h 70"/>
                <a:gd name="T56" fmla="*/ 2 w 48"/>
                <a:gd name="T57" fmla="*/ 8 h 70"/>
                <a:gd name="T58" fmla="*/ 2 w 48"/>
                <a:gd name="T59" fmla="*/ 8 h 70"/>
                <a:gd name="T60" fmla="*/ 2 w 48"/>
                <a:gd name="T61" fmla="*/ 10 h 70"/>
                <a:gd name="T62" fmla="*/ 2 w 48"/>
                <a:gd name="T63" fmla="*/ 10 h 70"/>
                <a:gd name="T64" fmla="*/ 2 w 48"/>
                <a:gd name="T65" fmla="*/ 10 h 70"/>
                <a:gd name="T66" fmla="*/ 2 w 48"/>
                <a:gd name="T67" fmla="*/ 10 h 70"/>
                <a:gd name="T68" fmla="*/ 4 w 48"/>
                <a:gd name="T69" fmla="*/ 10 h 70"/>
                <a:gd name="T70" fmla="*/ 30 w 48"/>
                <a:gd name="T71" fmla="*/ 10 h 70"/>
                <a:gd name="T72" fmla="*/ 4 w 48"/>
                <a:gd name="T73" fmla="*/ 54 h 70"/>
                <a:gd name="T74" fmla="*/ 4 w 48"/>
                <a:gd name="T75" fmla="*/ 54 h 70"/>
                <a:gd name="T76" fmla="*/ 2 w 48"/>
                <a:gd name="T77" fmla="*/ 56 h 70"/>
                <a:gd name="T78" fmla="*/ 2 w 48"/>
                <a:gd name="T79" fmla="*/ 56 h 70"/>
                <a:gd name="T80" fmla="*/ 0 w 48"/>
                <a:gd name="T81" fmla="*/ 58 h 70"/>
                <a:gd name="T82" fmla="*/ 0 w 48"/>
                <a:gd name="T83" fmla="*/ 58 h 70"/>
                <a:gd name="T84" fmla="*/ 0 w 48"/>
                <a:gd name="T85" fmla="*/ 60 h 70"/>
                <a:gd name="T86" fmla="*/ 0 w 48"/>
                <a:gd name="T87" fmla="*/ 60 h 70"/>
                <a:gd name="T88" fmla="*/ 0 w 48"/>
                <a:gd name="T89" fmla="*/ 62 h 70"/>
                <a:gd name="T90" fmla="*/ 0 w 48"/>
                <a:gd name="T91" fmla="*/ 66 h 70"/>
                <a:gd name="T92" fmla="*/ 0 w 48"/>
                <a:gd name="T93" fmla="*/ 66 h 70"/>
                <a:gd name="T94" fmla="*/ 2 w 48"/>
                <a:gd name="T95" fmla="*/ 68 h 70"/>
                <a:gd name="T96" fmla="*/ 2 w 48"/>
                <a:gd name="T97" fmla="*/ 68 h 70"/>
                <a:gd name="T98" fmla="*/ 4 w 48"/>
                <a:gd name="T99" fmla="*/ 70 h 70"/>
                <a:gd name="T100" fmla="*/ 46 w 48"/>
                <a:gd name="T101" fmla="*/ 70 h 70"/>
                <a:gd name="T102" fmla="*/ 46 w 48"/>
                <a:gd name="T103" fmla="*/ 70 h 70"/>
                <a:gd name="T104" fmla="*/ 48 w 48"/>
                <a:gd name="T105" fmla="*/ 70 h 70"/>
                <a:gd name="T106" fmla="*/ 48 w 48"/>
                <a:gd name="T107" fmla="*/ 70 h 70"/>
                <a:gd name="T108" fmla="*/ 48 w 48"/>
                <a:gd name="T109" fmla="*/ 68 h 70"/>
                <a:gd name="T110" fmla="*/ 48 w 48"/>
                <a:gd name="T111" fmla="*/ 68 h 70"/>
                <a:gd name="T112" fmla="*/ 48 w 48"/>
                <a:gd name="T113" fmla="*/ 68 h 70"/>
                <a:gd name="T114" fmla="*/ 48 w 48"/>
                <a:gd name="T115" fmla="*/ 68 h 70"/>
                <a:gd name="T116" fmla="*/ 48 w 48"/>
                <a:gd name="T117" fmla="*/ 64 h 70"/>
                <a:gd name="T118" fmla="*/ 48 w 48"/>
                <a:gd name="T119" fmla="*/ 64 h 70"/>
                <a:gd name="T120" fmla="*/ 48 w 48"/>
                <a:gd name="T121" fmla="*/ 60 h 70"/>
                <a:gd name="T122" fmla="*/ 48 w 48"/>
                <a:gd name="T123"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 h="70">
                  <a:moveTo>
                    <a:pt x="48" y="60"/>
                  </a:moveTo>
                  <a:lnTo>
                    <a:pt x="48" y="60"/>
                  </a:lnTo>
                  <a:lnTo>
                    <a:pt x="46" y="58"/>
                  </a:lnTo>
                  <a:lnTo>
                    <a:pt x="16" y="58"/>
                  </a:lnTo>
                  <a:lnTo>
                    <a:pt x="44" y="16"/>
                  </a:lnTo>
                  <a:lnTo>
                    <a:pt x="44" y="16"/>
                  </a:lnTo>
                  <a:lnTo>
                    <a:pt x="46" y="14"/>
                  </a:lnTo>
                  <a:lnTo>
                    <a:pt x="46" y="14"/>
                  </a:lnTo>
                  <a:lnTo>
                    <a:pt x="46" y="12"/>
                  </a:lnTo>
                  <a:lnTo>
                    <a:pt x="46" y="12"/>
                  </a:lnTo>
                  <a:lnTo>
                    <a:pt x="46" y="8"/>
                  </a:lnTo>
                  <a:lnTo>
                    <a:pt x="46" y="8"/>
                  </a:lnTo>
                  <a:lnTo>
                    <a:pt x="48" y="6"/>
                  </a:lnTo>
                  <a:lnTo>
                    <a:pt x="48" y="4"/>
                  </a:lnTo>
                  <a:lnTo>
                    <a:pt x="48" y="4"/>
                  </a:lnTo>
                  <a:lnTo>
                    <a:pt x="46" y="0"/>
                  </a:lnTo>
                  <a:lnTo>
                    <a:pt x="46" y="0"/>
                  </a:lnTo>
                  <a:lnTo>
                    <a:pt x="42" y="0"/>
                  </a:lnTo>
                  <a:lnTo>
                    <a:pt x="4" y="0"/>
                  </a:lnTo>
                  <a:lnTo>
                    <a:pt x="4" y="0"/>
                  </a:lnTo>
                  <a:lnTo>
                    <a:pt x="2" y="0"/>
                  </a:lnTo>
                  <a:lnTo>
                    <a:pt x="2" y="0"/>
                  </a:lnTo>
                  <a:lnTo>
                    <a:pt x="2" y="0"/>
                  </a:lnTo>
                  <a:lnTo>
                    <a:pt x="2" y="0"/>
                  </a:lnTo>
                  <a:lnTo>
                    <a:pt x="2" y="2"/>
                  </a:lnTo>
                  <a:lnTo>
                    <a:pt x="2" y="2"/>
                  </a:lnTo>
                  <a:lnTo>
                    <a:pt x="2" y="6"/>
                  </a:lnTo>
                  <a:lnTo>
                    <a:pt x="2" y="6"/>
                  </a:lnTo>
                  <a:lnTo>
                    <a:pt x="2" y="8"/>
                  </a:lnTo>
                  <a:lnTo>
                    <a:pt x="2" y="8"/>
                  </a:lnTo>
                  <a:lnTo>
                    <a:pt x="2" y="10"/>
                  </a:lnTo>
                  <a:lnTo>
                    <a:pt x="2" y="10"/>
                  </a:lnTo>
                  <a:lnTo>
                    <a:pt x="2" y="10"/>
                  </a:lnTo>
                  <a:lnTo>
                    <a:pt x="2" y="10"/>
                  </a:lnTo>
                  <a:lnTo>
                    <a:pt x="4" y="10"/>
                  </a:lnTo>
                  <a:lnTo>
                    <a:pt x="30" y="10"/>
                  </a:lnTo>
                  <a:lnTo>
                    <a:pt x="4" y="54"/>
                  </a:lnTo>
                  <a:lnTo>
                    <a:pt x="4" y="54"/>
                  </a:lnTo>
                  <a:lnTo>
                    <a:pt x="2" y="56"/>
                  </a:lnTo>
                  <a:lnTo>
                    <a:pt x="2" y="56"/>
                  </a:lnTo>
                  <a:lnTo>
                    <a:pt x="0" y="58"/>
                  </a:lnTo>
                  <a:lnTo>
                    <a:pt x="0" y="58"/>
                  </a:lnTo>
                  <a:lnTo>
                    <a:pt x="0" y="60"/>
                  </a:lnTo>
                  <a:lnTo>
                    <a:pt x="0" y="60"/>
                  </a:lnTo>
                  <a:lnTo>
                    <a:pt x="0" y="62"/>
                  </a:lnTo>
                  <a:lnTo>
                    <a:pt x="0" y="66"/>
                  </a:lnTo>
                  <a:lnTo>
                    <a:pt x="0" y="66"/>
                  </a:lnTo>
                  <a:lnTo>
                    <a:pt x="2" y="68"/>
                  </a:lnTo>
                  <a:lnTo>
                    <a:pt x="2" y="68"/>
                  </a:lnTo>
                  <a:lnTo>
                    <a:pt x="4" y="70"/>
                  </a:lnTo>
                  <a:lnTo>
                    <a:pt x="46" y="70"/>
                  </a:lnTo>
                  <a:lnTo>
                    <a:pt x="46" y="70"/>
                  </a:lnTo>
                  <a:lnTo>
                    <a:pt x="48" y="70"/>
                  </a:lnTo>
                  <a:lnTo>
                    <a:pt x="48" y="70"/>
                  </a:lnTo>
                  <a:lnTo>
                    <a:pt x="48" y="68"/>
                  </a:lnTo>
                  <a:lnTo>
                    <a:pt x="48" y="68"/>
                  </a:lnTo>
                  <a:lnTo>
                    <a:pt x="48" y="68"/>
                  </a:lnTo>
                  <a:lnTo>
                    <a:pt x="48" y="68"/>
                  </a:lnTo>
                  <a:lnTo>
                    <a:pt x="48" y="64"/>
                  </a:lnTo>
                  <a:lnTo>
                    <a:pt x="48" y="64"/>
                  </a:lnTo>
                  <a:lnTo>
                    <a:pt x="48" y="60"/>
                  </a:lnTo>
                  <a:lnTo>
                    <a:pt x="48" y="60"/>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20" name="Freeform 43"/>
            <p:cNvSpPr>
              <a:spLocks/>
            </p:cNvSpPr>
            <p:nvPr/>
          </p:nvSpPr>
          <p:spPr bwMode="auto">
            <a:xfrm>
              <a:off x="715963" y="5129213"/>
              <a:ext cx="82550" cy="117475"/>
            </a:xfrm>
            <a:custGeom>
              <a:avLst/>
              <a:gdLst>
                <a:gd name="T0" fmla="*/ 52 w 52"/>
                <a:gd name="T1" fmla="*/ 58 h 74"/>
                <a:gd name="T2" fmla="*/ 52 w 52"/>
                <a:gd name="T3" fmla="*/ 56 h 74"/>
                <a:gd name="T4" fmla="*/ 52 w 52"/>
                <a:gd name="T5" fmla="*/ 56 h 74"/>
                <a:gd name="T6" fmla="*/ 50 w 52"/>
                <a:gd name="T7" fmla="*/ 56 h 74"/>
                <a:gd name="T8" fmla="*/ 48 w 52"/>
                <a:gd name="T9" fmla="*/ 56 h 74"/>
                <a:gd name="T10" fmla="*/ 46 w 52"/>
                <a:gd name="T11" fmla="*/ 58 h 74"/>
                <a:gd name="T12" fmla="*/ 40 w 52"/>
                <a:gd name="T13" fmla="*/ 60 h 74"/>
                <a:gd name="T14" fmla="*/ 34 w 52"/>
                <a:gd name="T15" fmla="*/ 60 h 74"/>
                <a:gd name="T16" fmla="*/ 26 w 52"/>
                <a:gd name="T17" fmla="*/ 60 h 74"/>
                <a:gd name="T18" fmla="*/ 20 w 52"/>
                <a:gd name="T19" fmla="*/ 56 h 74"/>
                <a:gd name="T20" fmla="*/ 16 w 52"/>
                <a:gd name="T21" fmla="*/ 48 h 74"/>
                <a:gd name="T22" fmla="*/ 16 w 52"/>
                <a:gd name="T23" fmla="*/ 36 h 74"/>
                <a:gd name="T24" fmla="*/ 16 w 52"/>
                <a:gd name="T25" fmla="*/ 26 h 74"/>
                <a:gd name="T26" fmla="*/ 20 w 52"/>
                <a:gd name="T27" fmla="*/ 18 h 74"/>
                <a:gd name="T28" fmla="*/ 26 w 52"/>
                <a:gd name="T29" fmla="*/ 14 h 74"/>
                <a:gd name="T30" fmla="*/ 34 w 52"/>
                <a:gd name="T31" fmla="*/ 12 h 74"/>
                <a:gd name="T32" fmla="*/ 40 w 52"/>
                <a:gd name="T33" fmla="*/ 14 h 74"/>
                <a:gd name="T34" fmla="*/ 44 w 52"/>
                <a:gd name="T35" fmla="*/ 16 h 74"/>
                <a:gd name="T36" fmla="*/ 48 w 52"/>
                <a:gd name="T37" fmla="*/ 18 h 74"/>
                <a:gd name="T38" fmla="*/ 50 w 52"/>
                <a:gd name="T39" fmla="*/ 18 h 74"/>
                <a:gd name="T40" fmla="*/ 50 w 52"/>
                <a:gd name="T41" fmla="*/ 18 h 74"/>
                <a:gd name="T42" fmla="*/ 52 w 52"/>
                <a:gd name="T43" fmla="*/ 16 h 74"/>
                <a:gd name="T44" fmla="*/ 52 w 52"/>
                <a:gd name="T45" fmla="*/ 16 h 74"/>
                <a:gd name="T46" fmla="*/ 52 w 52"/>
                <a:gd name="T47" fmla="*/ 12 h 74"/>
                <a:gd name="T48" fmla="*/ 52 w 52"/>
                <a:gd name="T49" fmla="*/ 10 h 74"/>
                <a:gd name="T50" fmla="*/ 52 w 52"/>
                <a:gd name="T51" fmla="*/ 8 h 74"/>
                <a:gd name="T52" fmla="*/ 52 w 52"/>
                <a:gd name="T53" fmla="*/ 6 h 74"/>
                <a:gd name="T54" fmla="*/ 50 w 52"/>
                <a:gd name="T55" fmla="*/ 6 h 74"/>
                <a:gd name="T56" fmla="*/ 48 w 52"/>
                <a:gd name="T57" fmla="*/ 4 h 74"/>
                <a:gd name="T58" fmla="*/ 44 w 52"/>
                <a:gd name="T59" fmla="*/ 2 h 74"/>
                <a:gd name="T60" fmla="*/ 38 w 52"/>
                <a:gd name="T61" fmla="*/ 0 h 74"/>
                <a:gd name="T62" fmla="*/ 32 w 52"/>
                <a:gd name="T63" fmla="*/ 0 h 74"/>
                <a:gd name="T64" fmla="*/ 20 w 52"/>
                <a:gd name="T65" fmla="*/ 2 h 74"/>
                <a:gd name="T66" fmla="*/ 14 w 52"/>
                <a:gd name="T67" fmla="*/ 6 h 74"/>
                <a:gd name="T68" fmla="*/ 10 w 52"/>
                <a:gd name="T69" fmla="*/ 10 h 74"/>
                <a:gd name="T70" fmla="*/ 2 w 52"/>
                <a:gd name="T71" fmla="*/ 22 h 74"/>
                <a:gd name="T72" fmla="*/ 0 w 52"/>
                <a:gd name="T73" fmla="*/ 28 h 74"/>
                <a:gd name="T74" fmla="*/ 0 w 52"/>
                <a:gd name="T75" fmla="*/ 38 h 74"/>
                <a:gd name="T76" fmla="*/ 2 w 52"/>
                <a:gd name="T77" fmla="*/ 54 h 74"/>
                <a:gd name="T78" fmla="*/ 4 w 52"/>
                <a:gd name="T79" fmla="*/ 60 h 74"/>
                <a:gd name="T80" fmla="*/ 8 w 52"/>
                <a:gd name="T81" fmla="*/ 64 h 74"/>
                <a:gd name="T82" fmla="*/ 18 w 52"/>
                <a:gd name="T83" fmla="*/ 70 h 74"/>
                <a:gd name="T84" fmla="*/ 24 w 52"/>
                <a:gd name="T85" fmla="*/ 72 h 74"/>
                <a:gd name="T86" fmla="*/ 32 w 52"/>
                <a:gd name="T87" fmla="*/ 74 h 74"/>
                <a:gd name="T88" fmla="*/ 38 w 52"/>
                <a:gd name="T89" fmla="*/ 72 h 74"/>
                <a:gd name="T90" fmla="*/ 44 w 52"/>
                <a:gd name="T91" fmla="*/ 70 h 74"/>
                <a:gd name="T92" fmla="*/ 48 w 52"/>
                <a:gd name="T93" fmla="*/ 70 h 74"/>
                <a:gd name="T94" fmla="*/ 50 w 52"/>
                <a:gd name="T95" fmla="*/ 68 h 74"/>
                <a:gd name="T96" fmla="*/ 52 w 52"/>
                <a:gd name="T97" fmla="*/ 66 h 74"/>
                <a:gd name="T98" fmla="*/ 52 w 52"/>
                <a:gd name="T99" fmla="*/ 66 h 74"/>
                <a:gd name="T100" fmla="*/ 52 w 52"/>
                <a:gd name="T101" fmla="*/ 64 h 74"/>
                <a:gd name="T102" fmla="*/ 52 w 52"/>
                <a:gd name="T103" fmla="*/ 62 h 74"/>
                <a:gd name="T104" fmla="*/ 52 w 52"/>
                <a:gd name="T105"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74">
                  <a:moveTo>
                    <a:pt x="52" y="58"/>
                  </a:moveTo>
                  <a:lnTo>
                    <a:pt x="52" y="58"/>
                  </a:lnTo>
                  <a:lnTo>
                    <a:pt x="52" y="56"/>
                  </a:lnTo>
                  <a:lnTo>
                    <a:pt x="52" y="56"/>
                  </a:lnTo>
                  <a:lnTo>
                    <a:pt x="52" y="56"/>
                  </a:lnTo>
                  <a:lnTo>
                    <a:pt x="52" y="56"/>
                  </a:lnTo>
                  <a:lnTo>
                    <a:pt x="50" y="56"/>
                  </a:lnTo>
                  <a:lnTo>
                    <a:pt x="50" y="56"/>
                  </a:lnTo>
                  <a:lnTo>
                    <a:pt x="48" y="56"/>
                  </a:lnTo>
                  <a:lnTo>
                    <a:pt x="48" y="56"/>
                  </a:lnTo>
                  <a:lnTo>
                    <a:pt x="46" y="58"/>
                  </a:lnTo>
                  <a:lnTo>
                    <a:pt x="46" y="58"/>
                  </a:lnTo>
                  <a:lnTo>
                    <a:pt x="40" y="60"/>
                  </a:lnTo>
                  <a:lnTo>
                    <a:pt x="40" y="60"/>
                  </a:lnTo>
                  <a:lnTo>
                    <a:pt x="34" y="60"/>
                  </a:lnTo>
                  <a:lnTo>
                    <a:pt x="34" y="60"/>
                  </a:lnTo>
                  <a:lnTo>
                    <a:pt x="26" y="60"/>
                  </a:lnTo>
                  <a:lnTo>
                    <a:pt x="26" y="60"/>
                  </a:lnTo>
                  <a:lnTo>
                    <a:pt x="20" y="56"/>
                  </a:lnTo>
                  <a:lnTo>
                    <a:pt x="20" y="56"/>
                  </a:lnTo>
                  <a:lnTo>
                    <a:pt x="16" y="48"/>
                  </a:lnTo>
                  <a:lnTo>
                    <a:pt x="16" y="48"/>
                  </a:lnTo>
                  <a:lnTo>
                    <a:pt x="16" y="36"/>
                  </a:lnTo>
                  <a:lnTo>
                    <a:pt x="16" y="36"/>
                  </a:lnTo>
                  <a:lnTo>
                    <a:pt x="16" y="26"/>
                  </a:lnTo>
                  <a:lnTo>
                    <a:pt x="16" y="26"/>
                  </a:lnTo>
                  <a:lnTo>
                    <a:pt x="20" y="18"/>
                  </a:lnTo>
                  <a:lnTo>
                    <a:pt x="20" y="18"/>
                  </a:lnTo>
                  <a:lnTo>
                    <a:pt x="26" y="14"/>
                  </a:lnTo>
                  <a:lnTo>
                    <a:pt x="26" y="14"/>
                  </a:lnTo>
                  <a:lnTo>
                    <a:pt x="34" y="12"/>
                  </a:lnTo>
                  <a:lnTo>
                    <a:pt x="34" y="12"/>
                  </a:lnTo>
                  <a:lnTo>
                    <a:pt x="40" y="14"/>
                  </a:lnTo>
                  <a:lnTo>
                    <a:pt x="40" y="14"/>
                  </a:lnTo>
                  <a:lnTo>
                    <a:pt x="44" y="16"/>
                  </a:lnTo>
                  <a:lnTo>
                    <a:pt x="44" y="16"/>
                  </a:lnTo>
                  <a:lnTo>
                    <a:pt x="48" y="18"/>
                  </a:lnTo>
                  <a:lnTo>
                    <a:pt x="48" y="18"/>
                  </a:lnTo>
                  <a:lnTo>
                    <a:pt x="50" y="18"/>
                  </a:lnTo>
                  <a:lnTo>
                    <a:pt x="50" y="18"/>
                  </a:lnTo>
                  <a:lnTo>
                    <a:pt x="50" y="18"/>
                  </a:lnTo>
                  <a:lnTo>
                    <a:pt x="50" y="18"/>
                  </a:lnTo>
                  <a:lnTo>
                    <a:pt x="52" y="16"/>
                  </a:lnTo>
                  <a:lnTo>
                    <a:pt x="52" y="16"/>
                  </a:lnTo>
                  <a:lnTo>
                    <a:pt x="52" y="16"/>
                  </a:lnTo>
                  <a:lnTo>
                    <a:pt x="52" y="16"/>
                  </a:lnTo>
                  <a:lnTo>
                    <a:pt x="52" y="12"/>
                  </a:lnTo>
                  <a:lnTo>
                    <a:pt x="52" y="12"/>
                  </a:lnTo>
                  <a:lnTo>
                    <a:pt x="52" y="10"/>
                  </a:lnTo>
                  <a:lnTo>
                    <a:pt x="52" y="10"/>
                  </a:lnTo>
                  <a:lnTo>
                    <a:pt x="52" y="8"/>
                  </a:lnTo>
                  <a:lnTo>
                    <a:pt x="52" y="8"/>
                  </a:lnTo>
                  <a:lnTo>
                    <a:pt x="52" y="6"/>
                  </a:lnTo>
                  <a:lnTo>
                    <a:pt x="52" y="6"/>
                  </a:lnTo>
                  <a:lnTo>
                    <a:pt x="50" y="6"/>
                  </a:lnTo>
                  <a:lnTo>
                    <a:pt x="50" y="6"/>
                  </a:lnTo>
                  <a:lnTo>
                    <a:pt x="48" y="4"/>
                  </a:lnTo>
                  <a:lnTo>
                    <a:pt x="48" y="4"/>
                  </a:lnTo>
                  <a:lnTo>
                    <a:pt x="44" y="2"/>
                  </a:lnTo>
                  <a:lnTo>
                    <a:pt x="44" y="2"/>
                  </a:lnTo>
                  <a:lnTo>
                    <a:pt x="38" y="0"/>
                  </a:lnTo>
                  <a:lnTo>
                    <a:pt x="38" y="0"/>
                  </a:lnTo>
                  <a:lnTo>
                    <a:pt x="32" y="0"/>
                  </a:lnTo>
                  <a:lnTo>
                    <a:pt x="32" y="0"/>
                  </a:lnTo>
                  <a:lnTo>
                    <a:pt x="26" y="0"/>
                  </a:lnTo>
                  <a:lnTo>
                    <a:pt x="20" y="2"/>
                  </a:lnTo>
                  <a:lnTo>
                    <a:pt x="20" y="2"/>
                  </a:lnTo>
                  <a:lnTo>
                    <a:pt x="14" y="6"/>
                  </a:lnTo>
                  <a:lnTo>
                    <a:pt x="10" y="10"/>
                  </a:lnTo>
                  <a:lnTo>
                    <a:pt x="10" y="10"/>
                  </a:lnTo>
                  <a:lnTo>
                    <a:pt x="6" y="16"/>
                  </a:lnTo>
                  <a:lnTo>
                    <a:pt x="2" y="22"/>
                  </a:lnTo>
                  <a:lnTo>
                    <a:pt x="2" y="22"/>
                  </a:lnTo>
                  <a:lnTo>
                    <a:pt x="0" y="28"/>
                  </a:lnTo>
                  <a:lnTo>
                    <a:pt x="0" y="38"/>
                  </a:lnTo>
                  <a:lnTo>
                    <a:pt x="0" y="38"/>
                  </a:lnTo>
                  <a:lnTo>
                    <a:pt x="0" y="46"/>
                  </a:lnTo>
                  <a:lnTo>
                    <a:pt x="2" y="54"/>
                  </a:lnTo>
                  <a:lnTo>
                    <a:pt x="2" y="54"/>
                  </a:lnTo>
                  <a:lnTo>
                    <a:pt x="4" y="60"/>
                  </a:lnTo>
                  <a:lnTo>
                    <a:pt x="8" y="64"/>
                  </a:lnTo>
                  <a:lnTo>
                    <a:pt x="8" y="64"/>
                  </a:lnTo>
                  <a:lnTo>
                    <a:pt x="12" y="68"/>
                  </a:lnTo>
                  <a:lnTo>
                    <a:pt x="18" y="70"/>
                  </a:lnTo>
                  <a:lnTo>
                    <a:pt x="18" y="70"/>
                  </a:lnTo>
                  <a:lnTo>
                    <a:pt x="24" y="72"/>
                  </a:lnTo>
                  <a:lnTo>
                    <a:pt x="32" y="74"/>
                  </a:lnTo>
                  <a:lnTo>
                    <a:pt x="32" y="74"/>
                  </a:lnTo>
                  <a:lnTo>
                    <a:pt x="38" y="72"/>
                  </a:lnTo>
                  <a:lnTo>
                    <a:pt x="38" y="72"/>
                  </a:lnTo>
                  <a:lnTo>
                    <a:pt x="44" y="70"/>
                  </a:lnTo>
                  <a:lnTo>
                    <a:pt x="44" y="70"/>
                  </a:lnTo>
                  <a:lnTo>
                    <a:pt x="48" y="70"/>
                  </a:lnTo>
                  <a:lnTo>
                    <a:pt x="48" y="70"/>
                  </a:lnTo>
                  <a:lnTo>
                    <a:pt x="50" y="68"/>
                  </a:lnTo>
                  <a:lnTo>
                    <a:pt x="50" y="68"/>
                  </a:lnTo>
                  <a:lnTo>
                    <a:pt x="52" y="66"/>
                  </a:lnTo>
                  <a:lnTo>
                    <a:pt x="52" y="66"/>
                  </a:lnTo>
                  <a:lnTo>
                    <a:pt x="52" y="66"/>
                  </a:lnTo>
                  <a:lnTo>
                    <a:pt x="52" y="66"/>
                  </a:lnTo>
                  <a:lnTo>
                    <a:pt x="52" y="64"/>
                  </a:lnTo>
                  <a:lnTo>
                    <a:pt x="52" y="64"/>
                  </a:lnTo>
                  <a:lnTo>
                    <a:pt x="52" y="62"/>
                  </a:lnTo>
                  <a:lnTo>
                    <a:pt x="52" y="62"/>
                  </a:lnTo>
                  <a:lnTo>
                    <a:pt x="52" y="58"/>
                  </a:lnTo>
                  <a:lnTo>
                    <a:pt x="52" y="5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21" name="Freeform 44"/>
            <p:cNvSpPr>
              <a:spLocks noEditPoints="1"/>
            </p:cNvSpPr>
            <p:nvPr/>
          </p:nvSpPr>
          <p:spPr bwMode="auto">
            <a:xfrm>
              <a:off x="804863" y="5129213"/>
              <a:ext cx="104775" cy="114300"/>
            </a:xfrm>
            <a:custGeom>
              <a:avLst/>
              <a:gdLst>
                <a:gd name="T0" fmla="*/ 42 w 66"/>
                <a:gd name="T1" fmla="*/ 4 h 72"/>
                <a:gd name="T2" fmla="*/ 42 w 66"/>
                <a:gd name="T3" fmla="*/ 4 h 72"/>
                <a:gd name="T4" fmla="*/ 42 w 66"/>
                <a:gd name="T5" fmla="*/ 2 h 72"/>
                <a:gd name="T6" fmla="*/ 42 w 66"/>
                <a:gd name="T7" fmla="*/ 2 h 72"/>
                <a:gd name="T8" fmla="*/ 40 w 66"/>
                <a:gd name="T9" fmla="*/ 2 h 72"/>
                <a:gd name="T10" fmla="*/ 40 w 66"/>
                <a:gd name="T11" fmla="*/ 2 h 72"/>
                <a:gd name="T12" fmla="*/ 38 w 66"/>
                <a:gd name="T13" fmla="*/ 0 h 72"/>
                <a:gd name="T14" fmla="*/ 38 w 66"/>
                <a:gd name="T15" fmla="*/ 0 h 72"/>
                <a:gd name="T16" fmla="*/ 32 w 66"/>
                <a:gd name="T17" fmla="*/ 0 h 72"/>
                <a:gd name="T18" fmla="*/ 32 w 66"/>
                <a:gd name="T19" fmla="*/ 0 h 72"/>
                <a:gd name="T20" fmla="*/ 28 w 66"/>
                <a:gd name="T21" fmla="*/ 0 h 72"/>
                <a:gd name="T22" fmla="*/ 28 w 66"/>
                <a:gd name="T23" fmla="*/ 0 h 72"/>
                <a:gd name="T24" fmla="*/ 26 w 66"/>
                <a:gd name="T25" fmla="*/ 2 h 72"/>
                <a:gd name="T26" fmla="*/ 26 w 66"/>
                <a:gd name="T27" fmla="*/ 2 h 72"/>
                <a:gd name="T28" fmla="*/ 24 w 66"/>
                <a:gd name="T29" fmla="*/ 2 h 72"/>
                <a:gd name="T30" fmla="*/ 24 w 66"/>
                <a:gd name="T31" fmla="*/ 2 h 72"/>
                <a:gd name="T32" fmla="*/ 22 w 66"/>
                <a:gd name="T33" fmla="*/ 4 h 72"/>
                <a:gd name="T34" fmla="*/ 2 w 66"/>
                <a:gd name="T35" fmla="*/ 66 h 72"/>
                <a:gd name="T36" fmla="*/ 2 w 66"/>
                <a:gd name="T37" fmla="*/ 66 h 72"/>
                <a:gd name="T38" fmla="*/ 0 w 66"/>
                <a:gd name="T39" fmla="*/ 70 h 72"/>
                <a:gd name="T40" fmla="*/ 0 w 66"/>
                <a:gd name="T41" fmla="*/ 70 h 72"/>
                <a:gd name="T42" fmla="*/ 0 w 66"/>
                <a:gd name="T43" fmla="*/ 72 h 72"/>
                <a:gd name="T44" fmla="*/ 0 w 66"/>
                <a:gd name="T45" fmla="*/ 72 h 72"/>
                <a:gd name="T46" fmla="*/ 2 w 66"/>
                <a:gd name="T47" fmla="*/ 72 h 72"/>
                <a:gd name="T48" fmla="*/ 2 w 66"/>
                <a:gd name="T49" fmla="*/ 72 h 72"/>
                <a:gd name="T50" fmla="*/ 6 w 66"/>
                <a:gd name="T51" fmla="*/ 72 h 72"/>
                <a:gd name="T52" fmla="*/ 6 w 66"/>
                <a:gd name="T53" fmla="*/ 72 h 72"/>
                <a:gd name="T54" fmla="*/ 10 w 66"/>
                <a:gd name="T55" fmla="*/ 72 h 72"/>
                <a:gd name="T56" fmla="*/ 10 w 66"/>
                <a:gd name="T57" fmla="*/ 72 h 72"/>
                <a:gd name="T58" fmla="*/ 12 w 66"/>
                <a:gd name="T59" fmla="*/ 72 h 72"/>
                <a:gd name="T60" fmla="*/ 12 w 66"/>
                <a:gd name="T61" fmla="*/ 72 h 72"/>
                <a:gd name="T62" fmla="*/ 14 w 66"/>
                <a:gd name="T63" fmla="*/ 70 h 72"/>
                <a:gd name="T64" fmla="*/ 14 w 66"/>
                <a:gd name="T65" fmla="*/ 70 h 72"/>
                <a:gd name="T66" fmla="*/ 14 w 66"/>
                <a:gd name="T67" fmla="*/ 70 h 72"/>
                <a:gd name="T68" fmla="*/ 18 w 66"/>
                <a:gd name="T69" fmla="*/ 56 h 72"/>
                <a:gd name="T70" fmla="*/ 46 w 66"/>
                <a:gd name="T71" fmla="*/ 56 h 72"/>
                <a:gd name="T72" fmla="*/ 50 w 66"/>
                <a:gd name="T73" fmla="*/ 70 h 72"/>
                <a:gd name="T74" fmla="*/ 50 w 66"/>
                <a:gd name="T75" fmla="*/ 70 h 72"/>
                <a:gd name="T76" fmla="*/ 50 w 66"/>
                <a:gd name="T77" fmla="*/ 72 h 72"/>
                <a:gd name="T78" fmla="*/ 50 w 66"/>
                <a:gd name="T79" fmla="*/ 72 h 72"/>
                <a:gd name="T80" fmla="*/ 52 w 66"/>
                <a:gd name="T81" fmla="*/ 72 h 72"/>
                <a:gd name="T82" fmla="*/ 52 w 66"/>
                <a:gd name="T83" fmla="*/ 72 h 72"/>
                <a:gd name="T84" fmla="*/ 54 w 66"/>
                <a:gd name="T85" fmla="*/ 72 h 72"/>
                <a:gd name="T86" fmla="*/ 54 w 66"/>
                <a:gd name="T87" fmla="*/ 72 h 72"/>
                <a:gd name="T88" fmla="*/ 58 w 66"/>
                <a:gd name="T89" fmla="*/ 72 h 72"/>
                <a:gd name="T90" fmla="*/ 58 w 66"/>
                <a:gd name="T91" fmla="*/ 72 h 72"/>
                <a:gd name="T92" fmla="*/ 62 w 66"/>
                <a:gd name="T93" fmla="*/ 72 h 72"/>
                <a:gd name="T94" fmla="*/ 62 w 66"/>
                <a:gd name="T95" fmla="*/ 72 h 72"/>
                <a:gd name="T96" fmla="*/ 64 w 66"/>
                <a:gd name="T97" fmla="*/ 72 h 72"/>
                <a:gd name="T98" fmla="*/ 64 w 66"/>
                <a:gd name="T99" fmla="*/ 72 h 72"/>
                <a:gd name="T100" fmla="*/ 66 w 66"/>
                <a:gd name="T101" fmla="*/ 70 h 72"/>
                <a:gd name="T102" fmla="*/ 66 w 66"/>
                <a:gd name="T103" fmla="*/ 70 h 72"/>
                <a:gd name="T104" fmla="*/ 64 w 66"/>
                <a:gd name="T105" fmla="*/ 66 h 72"/>
                <a:gd name="T106" fmla="*/ 42 w 66"/>
                <a:gd name="T107" fmla="*/ 4 h 72"/>
                <a:gd name="T108" fmla="*/ 42 w 66"/>
                <a:gd name="T109" fmla="*/ 4 h 72"/>
                <a:gd name="T110" fmla="*/ 42 w 66"/>
                <a:gd name="T111" fmla="*/ 44 h 72"/>
                <a:gd name="T112" fmla="*/ 22 w 66"/>
                <a:gd name="T113" fmla="*/ 44 h 72"/>
                <a:gd name="T114" fmla="*/ 32 w 66"/>
                <a:gd name="T115" fmla="*/ 14 h 72"/>
                <a:gd name="T116" fmla="*/ 32 w 66"/>
                <a:gd name="T117" fmla="*/ 14 h 72"/>
                <a:gd name="T118" fmla="*/ 42 w 66"/>
                <a:gd name="T119" fmla="*/ 44 h 72"/>
                <a:gd name="T120" fmla="*/ 42 w 66"/>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2">
                  <a:moveTo>
                    <a:pt x="42" y="4"/>
                  </a:moveTo>
                  <a:lnTo>
                    <a:pt x="42" y="4"/>
                  </a:lnTo>
                  <a:lnTo>
                    <a:pt x="42" y="2"/>
                  </a:lnTo>
                  <a:lnTo>
                    <a:pt x="42" y="2"/>
                  </a:lnTo>
                  <a:lnTo>
                    <a:pt x="40" y="2"/>
                  </a:lnTo>
                  <a:lnTo>
                    <a:pt x="40" y="2"/>
                  </a:lnTo>
                  <a:lnTo>
                    <a:pt x="38" y="0"/>
                  </a:lnTo>
                  <a:lnTo>
                    <a:pt x="38" y="0"/>
                  </a:lnTo>
                  <a:lnTo>
                    <a:pt x="32" y="0"/>
                  </a:lnTo>
                  <a:lnTo>
                    <a:pt x="32" y="0"/>
                  </a:lnTo>
                  <a:lnTo>
                    <a:pt x="28" y="0"/>
                  </a:lnTo>
                  <a:lnTo>
                    <a:pt x="28" y="0"/>
                  </a:lnTo>
                  <a:lnTo>
                    <a:pt x="26" y="2"/>
                  </a:lnTo>
                  <a:lnTo>
                    <a:pt x="26" y="2"/>
                  </a:lnTo>
                  <a:lnTo>
                    <a:pt x="24" y="2"/>
                  </a:lnTo>
                  <a:lnTo>
                    <a:pt x="24" y="2"/>
                  </a:lnTo>
                  <a:lnTo>
                    <a:pt x="22" y="4"/>
                  </a:lnTo>
                  <a:lnTo>
                    <a:pt x="2" y="66"/>
                  </a:lnTo>
                  <a:lnTo>
                    <a:pt x="2" y="66"/>
                  </a:lnTo>
                  <a:lnTo>
                    <a:pt x="0" y="70"/>
                  </a:lnTo>
                  <a:lnTo>
                    <a:pt x="0" y="70"/>
                  </a:lnTo>
                  <a:lnTo>
                    <a:pt x="0" y="72"/>
                  </a:lnTo>
                  <a:lnTo>
                    <a:pt x="0" y="72"/>
                  </a:lnTo>
                  <a:lnTo>
                    <a:pt x="2" y="72"/>
                  </a:lnTo>
                  <a:lnTo>
                    <a:pt x="2" y="72"/>
                  </a:lnTo>
                  <a:lnTo>
                    <a:pt x="6" y="72"/>
                  </a:lnTo>
                  <a:lnTo>
                    <a:pt x="6" y="72"/>
                  </a:lnTo>
                  <a:lnTo>
                    <a:pt x="10" y="72"/>
                  </a:lnTo>
                  <a:lnTo>
                    <a:pt x="10" y="72"/>
                  </a:lnTo>
                  <a:lnTo>
                    <a:pt x="12" y="72"/>
                  </a:lnTo>
                  <a:lnTo>
                    <a:pt x="12" y="72"/>
                  </a:lnTo>
                  <a:lnTo>
                    <a:pt x="14" y="70"/>
                  </a:lnTo>
                  <a:lnTo>
                    <a:pt x="14" y="70"/>
                  </a:lnTo>
                  <a:lnTo>
                    <a:pt x="14" y="70"/>
                  </a:lnTo>
                  <a:lnTo>
                    <a:pt x="18" y="56"/>
                  </a:lnTo>
                  <a:lnTo>
                    <a:pt x="46" y="56"/>
                  </a:lnTo>
                  <a:lnTo>
                    <a:pt x="50" y="70"/>
                  </a:lnTo>
                  <a:lnTo>
                    <a:pt x="50" y="70"/>
                  </a:lnTo>
                  <a:lnTo>
                    <a:pt x="50" y="72"/>
                  </a:lnTo>
                  <a:lnTo>
                    <a:pt x="50" y="72"/>
                  </a:lnTo>
                  <a:lnTo>
                    <a:pt x="52" y="72"/>
                  </a:lnTo>
                  <a:lnTo>
                    <a:pt x="52" y="72"/>
                  </a:lnTo>
                  <a:lnTo>
                    <a:pt x="54" y="72"/>
                  </a:lnTo>
                  <a:lnTo>
                    <a:pt x="54" y="72"/>
                  </a:lnTo>
                  <a:lnTo>
                    <a:pt x="58" y="72"/>
                  </a:lnTo>
                  <a:lnTo>
                    <a:pt x="58" y="72"/>
                  </a:lnTo>
                  <a:lnTo>
                    <a:pt x="62" y="72"/>
                  </a:lnTo>
                  <a:lnTo>
                    <a:pt x="62" y="72"/>
                  </a:lnTo>
                  <a:lnTo>
                    <a:pt x="64" y="72"/>
                  </a:lnTo>
                  <a:lnTo>
                    <a:pt x="64" y="72"/>
                  </a:lnTo>
                  <a:lnTo>
                    <a:pt x="66" y="70"/>
                  </a:lnTo>
                  <a:lnTo>
                    <a:pt x="66" y="70"/>
                  </a:lnTo>
                  <a:lnTo>
                    <a:pt x="64" y="66"/>
                  </a:lnTo>
                  <a:lnTo>
                    <a:pt x="42" y="4"/>
                  </a:lnTo>
                  <a:lnTo>
                    <a:pt x="42" y="4"/>
                  </a:lnTo>
                  <a:close/>
                  <a:moveTo>
                    <a:pt x="42" y="44"/>
                  </a:moveTo>
                  <a:lnTo>
                    <a:pt x="22" y="44"/>
                  </a:lnTo>
                  <a:lnTo>
                    <a:pt x="32" y="14"/>
                  </a:lnTo>
                  <a:lnTo>
                    <a:pt x="32" y="14"/>
                  </a:lnTo>
                  <a:lnTo>
                    <a:pt x="42" y="44"/>
                  </a:lnTo>
                  <a:lnTo>
                    <a:pt x="42"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22" name="Freeform 45"/>
            <p:cNvSpPr>
              <a:spLocks/>
            </p:cNvSpPr>
            <p:nvPr/>
          </p:nvSpPr>
          <p:spPr bwMode="auto">
            <a:xfrm>
              <a:off x="2976563" y="5087938"/>
              <a:ext cx="82550" cy="114300"/>
            </a:xfrm>
            <a:custGeom>
              <a:avLst/>
              <a:gdLst>
                <a:gd name="T0" fmla="*/ 50 w 52"/>
                <a:gd name="T1" fmla="*/ 68 h 72"/>
                <a:gd name="T2" fmla="*/ 28 w 52"/>
                <a:gd name="T3" fmla="*/ 32 h 72"/>
                <a:gd name="T4" fmla="*/ 48 w 52"/>
                <a:gd name="T5" fmla="*/ 8 h 72"/>
                <a:gd name="T6" fmla="*/ 50 w 52"/>
                <a:gd name="T7" fmla="*/ 4 h 72"/>
                <a:gd name="T8" fmla="*/ 50 w 52"/>
                <a:gd name="T9" fmla="*/ 2 h 72"/>
                <a:gd name="T10" fmla="*/ 50 w 52"/>
                <a:gd name="T11" fmla="*/ 2 h 72"/>
                <a:gd name="T12" fmla="*/ 48 w 52"/>
                <a:gd name="T13" fmla="*/ 0 h 72"/>
                <a:gd name="T14" fmla="*/ 46 w 52"/>
                <a:gd name="T15" fmla="*/ 0 h 72"/>
                <a:gd name="T16" fmla="*/ 42 w 52"/>
                <a:gd name="T17" fmla="*/ 0 h 72"/>
                <a:gd name="T18" fmla="*/ 40 w 52"/>
                <a:gd name="T19" fmla="*/ 0 h 72"/>
                <a:gd name="T20" fmla="*/ 36 w 52"/>
                <a:gd name="T21" fmla="*/ 0 h 72"/>
                <a:gd name="T22" fmla="*/ 36 w 52"/>
                <a:gd name="T23" fmla="*/ 0 h 72"/>
                <a:gd name="T24" fmla="*/ 14 w 52"/>
                <a:gd name="T25" fmla="*/ 32 h 72"/>
                <a:gd name="T26" fmla="*/ 14 w 52"/>
                <a:gd name="T27" fmla="*/ 2 h 72"/>
                <a:gd name="T28" fmla="*/ 14 w 52"/>
                <a:gd name="T29" fmla="*/ 0 h 72"/>
                <a:gd name="T30" fmla="*/ 12 w 52"/>
                <a:gd name="T31" fmla="*/ 0 h 72"/>
                <a:gd name="T32" fmla="*/ 10 w 52"/>
                <a:gd name="T33" fmla="*/ 0 h 72"/>
                <a:gd name="T34" fmla="*/ 6 w 52"/>
                <a:gd name="T35" fmla="*/ 0 h 72"/>
                <a:gd name="T36" fmla="*/ 4 w 52"/>
                <a:gd name="T37" fmla="*/ 0 h 72"/>
                <a:gd name="T38" fmla="*/ 2 w 52"/>
                <a:gd name="T39" fmla="*/ 0 h 72"/>
                <a:gd name="T40" fmla="*/ 0 w 52"/>
                <a:gd name="T41" fmla="*/ 0 h 72"/>
                <a:gd name="T42" fmla="*/ 0 w 52"/>
                <a:gd name="T43" fmla="*/ 68 h 72"/>
                <a:gd name="T44" fmla="*/ 0 w 52"/>
                <a:gd name="T45" fmla="*/ 70 h 72"/>
                <a:gd name="T46" fmla="*/ 2 w 52"/>
                <a:gd name="T47" fmla="*/ 70 h 72"/>
                <a:gd name="T48" fmla="*/ 4 w 52"/>
                <a:gd name="T49" fmla="*/ 70 h 72"/>
                <a:gd name="T50" fmla="*/ 6 w 52"/>
                <a:gd name="T51" fmla="*/ 72 h 72"/>
                <a:gd name="T52" fmla="*/ 10 w 52"/>
                <a:gd name="T53" fmla="*/ 70 h 72"/>
                <a:gd name="T54" fmla="*/ 12 w 52"/>
                <a:gd name="T55" fmla="*/ 70 h 72"/>
                <a:gd name="T56" fmla="*/ 14 w 52"/>
                <a:gd name="T57" fmla="*/ 70 h 72"/>
                <a:gd name="T58" fmla="*/ 14 w 52"/>
                <a:gd name="T59" fmla="*/ 68 h 72"/>
                <a:gd name="T60" fmla="*/ 36 w 52"/>
                <a:gd name="T61" fmla="*/ 68 h 72"/>
                <a:gd name="T62" fmla="*/ 36 w 52"/>
                <a:gd name="T63" fmla="*/ 70 h 72"/>
                <a:gd name="T64" fmla="*/ 38 w 52"/>
                <a:gd name="T65" fmla="*/ 70 h 72"/>
                <a:gd name="T66" fmla="*/ 44 w 52"/>
                <a:gd name="T67" fmla="*/ 72 h 72"/>
                <a:gd name="T68" fmla="*/ 48 w 52"/>
                <a:gd name="T69" fmla="*/ 70 h 72"/>
                <a:gd name="T70" fmla="*/ 50 w 52"/>
                <a:gd name="T71" fmla="*/ 70 h 72"/>
                <a:gd name="T72" fmla="*/ 50 w 52"/>
                <a:gd name="T73" fmla="*/ 70 h 72"/>
                <a:gd name="T74" fmla="*/ 52 w 52"/>
                <a:gd name="T75" fmla="*/ 68 h 72"/>
                <a:gd name="T76" fmla="*/ 50 w 52"/>
                <a:gd name="T77"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72">
                  <a:moveTo>
                    <a:pt x="50" y="68"/>
                  </a:moveTo>
                  <a:lnTo>
                    <a:pt x="50" y="68"/>
                  </a:lnTo>
                  <a:lnTo>
                    <a:pt x="50" y="64"/>
                  </a:lnTo>
                  <a:lnTo>
                    <a:pt x="28" y="32"/>
                  </a:lnTo>
                  <a:lnTo>
                    <a:pt x="48" y="8"/>
                  </a:lnTo>
                  <a:lnTo>
                    <a:pt x="48" y="8"/>
                  </a:lnTo>
                  <a:lnTo>
                    <a:pt x="50" y="4"/>
                  </a:lnTo>
                  <a:lnTo>
                    <a:pt x="50" y="4"/>
                  </a:lnTo>
                  <a:lnTo>
                    <a:pt x="50" y="2"/>
                  </a:lnTo>
                  <a:lnTo>
                    <a:pt x="50" y="2"/>
                  </a:lnTo>
                  <a:lnTo>
                    <a:pt x="50" y="2"/>
                  </a:lnTo>
                  <a:lnTo>
                    <a:pt x="50" y="2"/>
                  </a:lnTo>
                  <a:lnTo>
                    <a:pt x="48" y="0"/>
                  </a:lnTo>
                  <a:lnTo>
                    <a:pt x="48" y="0"/>
                  </a:lnTo>
                  <a:lnTo>
                    <a:pt x="46" y="0"/>
                  </a:lnTo>
                  <a:lnTo>
                    <a:pt x="46" y="0"/>
                  </a:lnTo>
                  <a:lnTo>
                    <a:pt x="42" y="0"/>
                  </a:lnTo>
                  <a:lnTo>
                    <a:pt x="42" y="0"/>
                  </a:lnTo>
                  <a:lnTo>
                    <a:pt x="40" y="0"/>
                  </a:lnTo>
                  <a:lnTo>
                    <a:pt x="40" y="0"/>
                  </a:lnTo>
                  <a:lnTo>
                    <a:pt x="36" y="0"/>
                  </a:lnTo>
                  <a:lnTo>
                    <a:pt x="36" y="0"/>
                  </a:lnTo>
                  <a:lnTo>
                    <a:pt x="36" y="0"/>
                  </a:lnTo>
                  <a:lnTo>
                    <a:pt x="36" y="0"/>
                  </a:lnTo>
                  <a:lnTo>
                    <a:pt x="34" y="2"/>
                  </a:lnTo>
                  <a:lnTo>
                    <a:pt x="14" y="32"/>
                  </a:lnTo>
                  <a:lnTo>
                    <a:pt x="14" y="2"/>
                  </a:lnTo>
                  <a:lnTo>
                    <a:pt x="14" y="2"/>
                  </a:lnTo>
                  <a:lnTo>
                    <a:pt x="14" y="0"/>
                  </a:lnTo>
                  <a:lnTo>
                    <a:pt x="14" y="0"/>
                  </a:lnTo>
                  <a:lnTo>
                    <a:pt x="12" y="0"/>
                  </a:lnTo>
                  <a:lnTo>
                    <a:pt x="12" y="0"/>
                  </a:lnTo>
                  <a:lnTo>
                    <a:pt x="10" y="0"/>
                  </a:lnTo>
                  <a:lnTo>
                    <a:pt x="10" y="0"/>
                  </a:lnTo>
                  <a:lnTo>
                    <a:pt x="6" y="0"/>
                  </a:lnTo>
                  <a:lnTo>
                    <a:pt x="6" y="0"/>
                  </a:lnTo>
                  <a:lnTo>
                    <a:pt x="4" y="0"/>
                  </a:lnTo>
                  <a:lnTo>
                    <a:pt x="4" y="0"/>
                  </a:lnTo>
                  <a:lnTo>
                    <a:pt x="2" y="0"/>
                  </a:lnTo>
                  <a:lnTo>
                    <a:pt x="2" y="0"/>
                  </a:lnTo>
                  <a:lnTo>
                    <a:pt x="0" y="0"/>
                  </a:lnTo>
                  <a:lnTo>
                    <a:pt x="0" y="0"/>
                  </a:lnTo>
                  <a:lnTo>
                    <a:pt x="0" y="2"/>
                  </a:lnTo>
                  <a:lnTo>
                    <a:pt x="0" y="68"/>
                  </a:lnTo>
                  <a:lnTo>
                    <a:pt x="0" y="68"/>
                  </a:lnTo>
                  <a:lnTo>
                    <a:pt x="0" y="70"/>
                  </a:lnTo>
                  <a:lnTo>
                    <a:pt x="0" y="70"/>
                  </a:lnTo>
                  <a:lnTo>
                    <a:pt x="2" y="70"/>
                  </a:lnTo>
                  <a:lnTo>
                    <a:pt x="2" y="70"/>
                  </a:lnTo>
                  <a:lnTo>
                    <a:pt x="4" y="70"/>
                  </a:lnTo>
                  <a:lnTo>
                    <a:pt x="4" y="70"/>
                  </a:lnTo>
                  <a:lnTo>
                    <a:pt x="6" y="72"/>
                  </a:lnTo>
                  <a:lnTo>
                    <a:pt x="6" y="72"/>
                  </a:lnTo>
                  <a:lnTo>
                    <a:pt x="10" y="70"/>
                  </a:lnTo>
                  <a:lnTo>
                    <a:pt x="10" y="70"/>
                  </a:lnTo>
                  <a:lnTo>
                    <a:pt x="12" y="70"/>
                  </a:lnTo>
                  <a:lnTo>
                    <a:pt x="12" y="70"/>
                  </a:lnTo>
                  <a:lnTo>
                    <a:pt x="14" y="70"/>
                  </a:lnTo>
                  <a:lnTo>
                    <a:pt x="14" y="70"/>
                  </a:lnTo>
                  <a:lnTo>
                    <a:pt x="14" y="68"/>
                  </a:lnTo>
                  <a:lnTo>
                    <a:pt x="14" y="36"/>
                  </a:lnTo>
                  <a:lnTo>
                    <a:pt x="36" y="68"/>
                  </a:lnTo>
                  <a:lnTo>
                    <a:pt x="36" y="68"/>
                  </a:lnTo>
                  <a:lnTo>
                    <a:pt x="36" y="70"/>
                  </a:lnTo>
                  <a:lnTo>
                    <a:pt x="36" y="70"/>
                  </a:lnTo>
                  <a:lnTo>
                    <a:pt x="38" y="70"/>
                  </a:lnTo>
                  <a:lnTo>
                    <a:pt x="38" y="70"/>
                  </a:lnTo>
                  <a:lnTo>
                    <a:pt x="44" y="72"/>
                  </a:lnTo>
                  <a:lnTo>
                    <a:pt x="44" y="72"/>
                  </a:lnTo>
                  <a:lnTo>
                    <a:pt x="48" y="70"/>
                  </a:lnTo>
                  <a:lnTo>
                    <a:pt x="48" y="70"/>
                  </a:lnTo>
                  <a:lnTo>
                    <a:pt x="50" y="70"/>
                  </a:lnTo>
                  <a:lnTo>
                    <a:pt x="50" y="70"/>
                  </a:lnTo>
                  <a:lnTo>
                    <a:pt x="50" y="70"/>
                  </a:lnTo>
                  <a:lnTo>
                    <a:pt x="50" y="70"/>
                  </a:lnTo>
                  <a:lnTo>
                    <a:pt x="52" y="68"/>
                  </a:lnTo>
                  <a:lnTo>
                    <a:pt x="52" y="68"/>
                  </a:lnTo>
                  <a:lnTo>
                    <a:pt x="50" y="68"/>
                  </a:lnTo>
                  <a:lnTo>
                    <a:pt x="50" y="68"/>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23" name="Freeform 46"/>
            <p:cNvSpPr>
              <a:spLocks/>
            </p:cNvSpPr>
            <p:nvPr/>
          </p:nvSpPr>
          <p:spPr bwMode="auto">
            <a:xfrm>
              <a:off x="3062288" y="5084763"/>
              <a:ext cx="73025" cy="117475"/>
            </a:xfrm>
            <a:custGeom>
              <a:avLst/>
              <a:gdLst>
                <a:gd name="T0" fmla="*/ 46 w 46"/>
                <a:gd name="T1" fmla="*/ 44 h 74"/>
                <a:gd name="T2" fmla="*/ 42 w 46"/>
                <a:gd name="T3" fmla="*/ 38 h 74"/>
                <a:gd name="T4" fmla="*/ 36 w 46"/>
                <a:gd name="T5" fmla="*/ 34 h 74"/>
                <a:gd name="T6" fmla="*/ 32 w 46"/>
                <a:gd name="T7" fmla="*/ 32 h 74"/>
                <a:gd name="T8" fmla="*/ 26 w 46"/>
                <a:gd name="T9" fmla="*/ 30 h 74"/>
                <a:gd name="T10" fmla="*/ 20 w 46"/>
                <a:gd name="T11" fmla="*/ 26 h 74"/>
                <a:gd name="T12" fmla="*/ 18 w 46"/>
                <a:gd name="T13" fmla="*/ 24 h 74"/>
                <a:gd name="T14" fmla="*/ 16 w 46"/>
                <a:gd name="T15" fmla="*/ 20 h 74"/>
                <a:gd name="T16" fmla="*/ 16 w 46"/>
                <a:gd name="T17" fmla="*/ 16 h 74"/>
                <a:gd name="T18" fmla="*/ 18 w 46"/>
                <a:gd name="T19" fmla="*/ 14 h 74"/>
                <a:gd name="T20" fmla="*/ 22 w 46"/>
                <a:gd name="T21" fmla="*/ 12 h 74"/>
                <a:gd name="T22" fmla="*/ 26 w 46"/>
                <a:gd name="T23" fmla="*/ 12 h 74"/>
                <a:gd name="T24" fmla="*/ 32 w 46"/>
                <a:gd name="T25" fmla="*/ 12 h 74"/>
                <a:gd name="T26" fmla="*/ 36 w 46"/>
                <a:gd name="T27" fmla="*/ 14 h 74"/>
                <a:gd name="T28" fmla="*/ 38 w 46"/>
                <a:gd name="T29" fmla="*/ 16 h 74"/>
                <a:gd name="T30" fmla="*/ 40 w 46"/>
                <a:gd name="T31" fmla="*/ 16 h 74"/>
                <a:gd name="T32" fmla="*/ 42 w 46"/>
                <a:gd name="T33" fmla="*/ 16 h 74"/>
                <a:gd name="T34" fmla="*/ 42 w 46"/>
                <a:gd name="T35" fmla="*/ 16 h 74"/>
                <a:gd name="T36" fmla="*/ 42 w 46"/>
                <a:gd name="T37" fmla="*/ 14 h 74"/>
                <a:gd name="T38" fmla="*/ 42 w 46"/>
                <a:gd name="T39" fmla="*/ 10 h 74"/>
                <a:gd name="T40" fmla="*/ 42 w 46"/>
                <a:gd name="T41" fmla="*/ 8 h 74"/>
                <a:gd name="T42" fmla="*/ 42 w 46"/>
                <a:gd name="T43" fmla="*/ 6 h 74"/>
                <a:gd name="T44" fmla="*/ 42 w 46"/>
                <a:gd name="T45" fmla="*/ 6 h 74"/>
                <a:gd name="T46" fmla="*/ 42 w 46"/>
                <a:gd name="T47" fmla="*/ 4 h 74"/>
                <a:gd name="T48" fmla="*/ 38 w 46"/>
                <a:gd name="T49" fmla="*/ 4 h 74"/>
                <a:gd name="T50" fmla="*/ 36 w 46"/>
                <a:gd name="T51" fmla="*/ 2 h 74"/>
                <a:gd name="T52" fmla="*/ 30 w 46"/>
                <a:gd name="T53" fmla="*/ 2 h 74"/>
                <a:gd name="T54" fmla="*/ 26 w 46"/>
                <a:gd name="T55" fmla="*/ 0 h 74"/>
                <a:gd name="T56" fmla="*/ 16 w 46"/>
                <a:gd name="T57" fmla="*/ 2 h 74"/>
                <a:gd name="T58" fmla="*/ 8 w 46"/>
                <a:gd name="T59" fmla="*/ 6 h 74"/>
                <a:gd name="T60" fmla="*/ 4 w 46"/>
                <a:gd name="T61" fmla="*/ 12 h 74"/>
                <a:gd name="T62" fmla="*/ 2 w 46"/>
                <a:gd name="T63" fmla="*/ 22 h 74"/>
                <a:gd name="T64" fmla="*/ 2 w 46"/>
                <a:gd name="T65" fmla="*/ 28 h 74"/>
                <a:gd name="T66" fmla="*/ 6 w 46"/>
                <a:gd name="T67" fmla="*/ 34 h 74"/>
                <a:gd name="T68" fmla="*/ 12 w 46"/>
                <a:gd name="T69" fmla="*/ 38 h 74"/>
                <a:gd name="T70" fmla="*/ 16 w 46"/>
                <a:gd name="T71" fmla="*/ 42 h 74"/>
                <a:gd name="T72" fmla="*/ 22 w 46"/>
                <a:gd name="T73" fmla="*/ 44 h 74"/>
                <a:gd name="T74" fmla="*/ 26 w 46"/>
                <a:gd name="T75" fmla="*/ 46 h 74"/>
                <a:gd name="T76" fmla="*/ 30 w 46"/>
                <a:gd name="T77" fmla="*/ 50 h 74"/>
                <a:gd name="T78" fmla="*/ 32 w 46"/>
                <a:gd name="T79" fmla="*/ 54 h 74"/>
                <a:gd name="T80" fmla="*/ 30 w 46"/>
                <a:gd name="T81" fmla="*/ 58 h 74"/>
                <a:gd name="T82" fmla="*/ 28 w 46"/>
                <a:gd name="T83" fmla="*/ 60 h 74"/>
                <a:gd name="T84" fmla="*/ 26 w 46"/>
                <a:gd name="T85" fmla="*/ 62 h 74"/>
                <a:gd name="T86" fmla="*/ 20 w 46"/>
                <a:gd name="T87" fmla="*/ 62 h 74"/>
                <a:gd name="T88" fmla="*/ 14 w 46"/>
                <a:gd name="T89" fmla="*/ 62 h 74"/>
                <a:gd name="T90" fmla="*/ 8 w 46"/>
                <a:gd name="T91" fmla="*/ 60 h 74"/>
                <a:gd name="T92" fmla="*/ 4 w 46"/>
                <a:gd name="T93" fmla="*/ 58 h 74"/>
                <a:gd name="T94" fmla="*/ 2 w 46"/>
                <a:gd name="T95" fmla="*/ 56 h 74"/>
                <a:gd name="T96" fmla="*/ 2 w 46"/>
                <a:gd name="T97" fmla="*/ 56 h 74"/>
                <a:gd name="T98" fmla="*/ 0 w 46"/>
                <a:gd name="T99" fmla="*/ 58 h 74"/>
                <a:gd name="T100" fmla="*/ 0 w 46"/>
                <a:gd name="T101" fmla="*/ 60 h 74"/>
                <a:gd name="T102" fmla="*/ 0 w 46"/>
                <a:gd name="T103" fmla="*/ 62 h 74"/>
                <a:gd name="T104" fmla="*/ 0 w 46"/>
                <a:gd name="T105" fmla="*/ 66 h 74"/>
                <a:gd name="T106" fmla="*/ 2 w 46"/>
                <a:gd name="T107" fmla="*/ 68 h 74"/>
                <a:gd name="T108" fmla="*/ 4 w 46"/>
                <a:gd name="T109" fmla="*/ 70 h 74"/>
                <a:gd name="T110" fmla="*/ 8 w 46"/>
                <a:gd name="T111" fmla="*/ 72 h 74"/>
                <a:gd name="T112" fmla="*/ 14 w 46"/>
                <a:gd name="T113" fmla="*/ 74 h 74"/>
                <a:gd name="T114" fmla="*/ 20 w 46"/>
                <a:gd name="T115" fmla="*/ 74 h 74"/>
                <a:gd name="T116" fmla="*/ 30 w 46"/>
                <a:gd name="T117" fmla="*/ 72 h 74"/>
                <a:gd name="T118" fmla="*/ 38 w 46"/>
                <a:gd name="T119" fmla="*/ 68 h 74"/>
                <a:gd name="T120" fmla="*/ 44 w 46"/>
                <a:gd name="T121" fmla="*/ 62 h 74"/>
                <a:gd name="T122" fmla="*/ 46 w 46"/>
                <a:gd name="T123" fmla="*/ 52 h 74"/>
                <a:gd name="T124" fmla="*/ 46 w 46"/>
                <a:gd name="T12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 h="74">
                  <a:moveTo>
                    <a:pt x="46" y="44"/>
                  </a:moveTo>
                  <a:lnTo>
                    <a:pt x="46" y="44"/>
                  </a:lnTo>
                  <a:lnTo>
                    <a:pt x="42" y="38"/>
                  </a:lnTo>
                  <a:lnTo>
                    <a:pt x="42" y="38"/>
                  </a:lnTo>
                  <a:lnTo>
                    <a:pt x="36" y="34"/>
                  </a:lnTo>
                  <a:lnTo>
                    <a:pt x="36" y="34"/>
                  </a:lnTo>
                  <a:lnTo>
                    <a:pt x="32" y="32"/>
                  </a:lnTo>
                  <a:lnTo>
                    <a:pt x="32" y="32"/>
                  </a:lnTo>
                  <a:lnTo>
                    <a:pt x="26" y="30"/>
                  </a:lnTo>
                  <a:lnTo>
                    <a:pt x="26" y="30"/>
                  </a:lnTo>
                  <a:lnTo>
                    <a:pt x="20" y="26"/>
                  </a:lnTo>
                  <a:lnTo>
                    <a:pt x="20" y="26"/>
                  </a:lnTo>
                  <a:lnTo>
                    <a:pt x="18" y="24"/>
                  </a:lnTo>
                  <a:lnTo>
                    <a:pt x="18" y="24"/>
                  </a:lnTo>
                  <a:lnTo>
                    <a:pt x="16" y="20"/>
                  </a:lnTo>
                  <a:lnTo>
                    <a:pt x="16" y="20"/>
                  </a:lnTo>
                  <a:lnTo>
                    <a:pt x="16" y="16"/>
                  </a:lnTo>
                  <a:lnTo>
                    <a:pt x="16" y="16"/>
                  </a:lnTo>
                  <a:lnTo>
                    <a:pt x="18" y="14"/>
                  </a:lnTo>
                  <a:lnTo>
                    <a:pt x="18" y="14"/>
                  </a:lnTo>
                  <a:lnTo>
                    <a:pt x="22" y="12"/>
                  </a:lnTo>
                  <a:lnTo>
                    <a:pt x="22" y="12"/>
                  </a:lnTo>
                  <a:lnTo>
                    <a:pt x="26" y="12"/>
                  </a:lnTo>
                  <a:lnTo>
                    <a:pt x="26" y="12"/>
                  </a:lnTo>
                  <a:lnTo>
                    <a:pt x="32" y="12"/>
                  </a:lnTo>
                  <a:lnTo>
                    <a:pt x="32" y="12"/>
                  </a:lnTo>
                  <a:lnTo>
                    <a:pt x="36" y="14"/>
                  </a:lnTo>
                  <a:lnTo>
                    <a:pt x="36" y="14"/>
                  </a:lnTo>
                  <a:lnTo>
                    <a:pt x="38" y="16"/>
                  </a:lnTo>
                  <a:lnTo>
                    <a:pt x="38" y="16"/>
                  </a:lnTo>
                  <a:lnTo>
                    <a:pt x="40" y="16"/>
                  </a:lnTo>
                  <a:lnTo>
                    <a:pt x="40" y="16"/>
                  </a:lnTo>
                  <a:lnTo>
                    <a:pt x="42" y="16"/>
                  </a:lnTo>
                  <a:lnTo>
                    <a:pt x="42" y="16"/>
                  </a:lnTo>
                  <a:lnTo>
                    <a:pt x="42" y="16"/>
                  </a:lnTo>
                  <a:lnTo>
                    <a:pt x="42" y="16"/>
                  </a:lnTo>
                  <a:lnTo>
                    <a:pt x="42" y="14"/>
                  </a:lnTo>
                  <a:lnTo>
                    <a:pt x="42" y="14"/>
                  </a:lnTo>
                  <a:lnTo>
                    <a:pt x="42" y="10"/>
                  </a:lnTo>
                  <a:lnTo>
                    <a:pt x="42" y="10"/>
                  </a:lnTo>
                  <a:lnTo>
                    <a:pt x="42" y="8"/>
                  </a:lnTo>
                  <a:lnTo>
                    <a:pt x="42" y="8"/>
                  </a:lnTo>
                  <a:lnTo>
                    <a:pt x="42" y="6"/>
                  </a:lnTo>
                  <a:lnTo>
                    <a:pt x="42" y="6"/>
                  </a:lnTo>
                  <a:lnTo>
                    <a:pt x="42" y="6"/>
                  </a:lnTo>
                  <a:lnTo>
                    <a:pt x="42" y="6"/>
                  </a:lnTo>
                  <a:lnTo>
                    <a:pt x="42" y="4"/>
                  </a:lnTo>
                  <a:lnTo>
                    <a:pt x="42" y="4"/>
                  </a:lnTo>
                  <a:lnTo>
                    <a:pt x="38" y="4"/>
                  </a:lnTo>
                  <a:lnTo>
                    <a:pt x="38" y="4"/>
                  </a:lnTo>
                  <a:lnTo>
                    <a:pt x="36" y="2"/>
                  </a:lnTo>
                  <a:lnTo>
                    <a:pt x="36" y="2"/>
                  </a:lnTo>
                  <a:lnTo>
                    <a:pt x="30" y="2"/>
                  </a:lnTo>
                  <a:lnTo>
                    <a:pt x="30" y="2"/>
                  </a:lnTo>
                  <a:lnTo>
                    <a:pt x="26" y="0"/>
                  </a:lnTo>
                  <a:lnTo>
                    <a:pt x="26" y="0"/>
                  </a:lnTo>
                  <a:lnTo>
                    <a:pt x="16" y="2"/>
                  </a:lnTo>
                  <a:lnTo>
                    <a:pt x="16" y="2"/>
                  </a:lnTo>
                  <a:lnTo>
                    <a:pt x="8" y="6"/>
                  </a:lnTo>
                  <a:lnTo>
                    <a:pt x="8" y="6"/>
                  </a:lnTo>
                  <a:lnTo>
                    <a:pt x="4" y="12"/>
                  </a:lnTo>
                  <a:lnTo>
                    <a:pt x="4" y="12"/>
                  </a:lnTo>
                  <a:lnTo>
                    <a:pt x="2" y="22"/>
                  </a:lnTo>
                  <a:lnTo>
                    <a:pt x="2" y="22"/>
                  </a:lnTo>
                  <a:lnTo>
                    <a:pt x="2" y="28"/>
                  </a:lnTo>
                  <a:lnTo>
                    <a:pt x="2" y="28"/>
                  </a:lnTo>
                  <a:lnTo>
                    <a:pt x="6" y="34"/>
                  </a:lnTo>
                  <a:lnTo>
                    <a:pt x="6" y="34"/>
                  </a:lnTo>
                  <a:lnTo>
                    <a:pt x="12" y="38"/>
                  </a:lnTo>
                  <a:lnTo>
                    <a:pt x="12" y="38"/>
                  </a:lnTo>
                  <a:lnTo>
                    <a:pt x="16" y="42"/>
                  </a:lnTo>
                  <a:lnTo>
                    <a:pt x="16" y="42"/>
                  </a:lnTo>
                  <a:lnTo>
                    <a:pt x="22" y="44"/>
                  </a:lnTo>
                  <a:lnTo>
                    <a:pt x="22" y="44"/>
                  </a:lnTo>
                  <a:lnTo>
                    <a:pt x="26" y="46"/>
                  </a:lnTo>
                  <a:lnTo>
                    <a:pt x="26" y="46"/>
                  </a:lnTo>
                  <a:lnTo>
                    <a:pt x="30" y="50"/>
                  </a:lnTo>
                  <a:lnTo>
                    <a:pt x="30" y="50"/>
                  </a:lnTo>
                  <a:lnTo>
                    <a:pt x="32" y="54"/>
                  </a:lnTo>
                  <a:lnTo>
                    <a:pt x="32" y="54"/>
                  </a:lnTo>
                  <a:lnTo>
                    <a:pt x="30" y="58"/>
                  </a:lnTo>
                  <a:lnTo>
                    <a:pt x="30" y="58"/>
                  </a:lnTo>
                  <a:lnTo>
                    <a:pt x="28" y="60"/>
                  </a:lnTo>
                  <a:lnTo>
                    <a:pt x="28" y="60"/>
                  </a:lnTo>
                  <a:lnTo>
                    <a:pt x="26" y="62"/>
                  </a:lnTo>
                  <a:lnTo>
                    <a:pt x="26" y="62"/>
                  </a:lnTo>
                  <a:lnTo>
                    <a:pt x="20" y="62"/>
                  </a:lnTo>
                  <a:lnTo>
                    <a:pt x="20" y="62"/>
                  </a:lnTo>
                  <a:lnTo>
                    <a:pt x="14" y="62"/>
                  </a:lnTo>
                  <a:lnTo>
                    <a:pt x="14" y="62"/>
                  </a:lnTo>
                  <a:lnTo>
                    <a:pt x="8" y="60"/>
                  </a:lnTo>
                  <a:lnTo>
                    <a:pt x="8" y="60"/>
                  </a:lnTo>
                  <a:lnTo>
                    <a:pt x="4" y="58"/>
                  </a:lnTo>
                  <a:lnTo>
                    <a:pt x="4" y="58"/>
                  </a:lnTo>
                  <a:lnTo>
                    <a:pt x="2" y="56"/>
                  </a:lnTo>
                  <a:lnTo>
                    <a:pt x="2" y="56"/>
                  </a:lnTo>
                  <a:lnTo>
                    <a:pt x="2" y="56"/>
                  </a:lnTo>
                  <a:lnTo>
                    <a:pt x="2" y="56"/>
                  </a:lnTo>
                  <a:lnTo>
                    <a:pt x="0" y="58"/>
                  </a:lnTo>
                  <a:lnTo>
                    <a:pt x="0" y="58"/>
                  </a:lnTo>
                  <a:lnTo>
                    <a:pt x="0" y="60"/>
                  </a:lnTo>
                  <a:lnTo>
                    <a:pt x="0" y="60"/>
                  </a:lnTo>
                  <a:lnTo>
                    <a:pt x="0" y="62"/>
                  </a:lnTo>
                  <a:lnTo>
                    <a:pt x="0" y="62"/>
                  </a:lnTo>
                  <a:lnTo>
                    <a:pt x="0" y="66"/>
                  </a:lnTo>
                  <a:lnTo>
                    <a:pt x="0" y="66"/>
                  </a:lnTo>
                  <a:lnTo>
                    <a:pt x="2" y="68"/>
                  </a:lnTo>
                  <a:lnTo>
                    <a:pt x="2" y="68"/>
                  </a:lnTo>
                  <a:lnTo>
                    <a:pt x="4" y="70"/>
                  </a:lnTo>
                  <a:lnTo>
                    <a:pt x="4" y="70"/>
                  </a:lnTo>
                  <a:lnTo>
                    <a:pt x="8" y="72"/>
                  </a:lnTo>
                  <a:lnTo>
                    <a:pt x="8" y="72"/>
                  </a:lnTo>
                  <a:lnTo>
                    <a:pt x="14" y="74"/>
                  </a:lnTo>
                  <a:lnTo>
                    <a:pt x="14" y="74"/>
                  </a:lnTo>
                  <a:lnTo>
                    <a:pt x="20" y="74"/>
                  </a:lnTo>
                  <a:lnTo>
                    <a:pt x="20" y="74"/>
                  </a:lnTo>
                  <a:lnTo>
                    <a:pt x="30" y="72"/>
                  </a:lnTo>
                  <a:lnTo>
                    <a:pt x="30" y="72"/>
                  </a:lnTo>
                  <a:lnTo>
                    <a:pt x="38" y="68"/>
                  </a:lnTo>
                  <a:lnTo>
                    <a:pt x="38" y="68"/>
                  </a:lnTo>
                  <a:lnTo>
                    <a:pt x="44" y="62"/>
                  </a:lnTo>
                  <a:lnTo>
                    <a:pt x="44" y="62"/>
                  </a:lnTo>
                  <a:lnTo>
                    <a:pt x="46" y="52"/>
                  </a:lnTo>
                  <a:lnTo>
                    <a:pt x="46" y="52"/>
                  </a:lnTo>
                  <a:lnTo>
                    <a:pt x="46" y="44"/>
                  </a:lnTo>
                  <a:lnTo>
                    <a:pt x="46" y="44"/>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24" name="Freeform 47"/>
            <p:cNvSpPr>
              <a:spLocks/>
            </p:cNvSpPr>
            <p:nvPr/>
          </p:nvSpPr>
          <p:spPr bwMode="auto">
            <a:xfrm>
              <a:off x="2786063" y="4589463"/>
              <a:ext cx="92075" cy="114300"/>
            </a:xfrm>
            <a:custGeom>
              <a:avLst/>
              <a:gdLst>
                <a:gd name="T0" fmla="*/ 58 w 58"/>
                <a:gd name="T1" fmla="*/ 2 h 72"/>
                <a:gd name="T2" fmla="*/ 58 w 58"/>
                <a:gd name="T3" fmla="*/ 2 h 72"/>
                <a:gd name="T4" fmla="*/ 56 w 58"/>
                <a:gd name="T5" fmla="*/ 0 h 72"/>
                <a:gd name="T6" fmla="*/ 54 w 58"/>
                <a:gd name="T7" fmla="*/ 0 h 72"/>
                <a:gd name="T8" fmla="*/ 52 w 58"/>
                <a:gd name="T9" fmla="*/ 0 h 72"/>
                <a:gd name="T10" fmla="*/ 48 w 58"/>
                <a:gd name="T11" fmla="*/ 0 h 72"/>
                <a:gd name="T12" fmla="*/ 46 w 58"/>
                <a:gd name="T13" fmla="*/ 0 h 72"/>
                <a:gd name="T14" fmla="*/ 46 w 58"/>
                <a:gd name="T15" fmla="*/ 2 h 72"/>
                <a:gd name="T16" fmla="*/ 44 w 58"/>
                <a:gd name="T17" fmla="*/ 36 h 72"/>
                <a:gd name="T18" fmla="*/ 44 w 58"/>
                <a:gd name="T19" fmla="*/ 44 h 72"/>
                <a:gd name="T20" fmla="*/ 46 w 58"/>
                <a:gd name="T21" fmla="*/ 52 h 72"/>
                <a:gd name="T22" fmla="*/ 46 w 58"/>
                <a:gd name="T23" fmla="*/ 52 h 72"/>
                <a:gd name="T24" fmla="*/ 44 w 58"/>
                <a:gd name="T25" fmla="*/ 48 h 72"/>
                <a:gd name="T26" fmla="*/ 40 w 58"/>
                <a:gd name="T27" fmla="*/ 42 h 72"/>
                <a:gd name="T28" fmla="*/ 38 w 58"/>
                <a:gd name="T29" fmla="*/ 38 h 72"/>
                <a:gd name="T30" fmla="*/ 22 w 58"/>
                <a:gd name="T31" fmla="*/ 8 h 72"/>
                <a:gd name="T32" fmla="*/ 20 w 58"/>
                <a:gd name="T33" fmla="*/ 4 h 72"/>
                <a:gd name="T34" fmla="*/ 18 w 58"/>
                <a:gd name="T35" fmla="*/ 2 h 72"/>
                <a:gd name="T36" fmla="*/ 16 w 58"/>
                <a:gd name="T37" fmla="*/ 0 h 72"/>
                <a:gd name="T38" fmla="*/ 12 w 58"/>
                <a:gd name="T39" fmla="*/ 0 h 72"/>
                <a:gd name="T40" fmla="*/ 4 w 58"/>
                <a:gd name="T41" fmla="*/ 0 h 72"/>
                <a:gd name="T42" fmla="*/ 0 w 58"/>
                <a:gd name="T43" fmla="*/ 2 h 72"/>
                <a:gd name="T44" fmla="*/ 0 w 58"/>
                <a:gd name="T45" fmla="*/ 70 h 72"/>
                <a:gd name="T46" fmla="*/ 0 w 58"/>
                <a:gd name="T47" fmla="*/ 70 h 72"/>
                <a:gd name="T48" fmla="*/ 0 w 58"/>
                <a:gd name="T49" fmla="*/ 70 h 72"/>
                <a:gd name="T50" fmla="*/ 2 w 58"/>
                <a:gd name="T51" fmla="*/ 72 h 72"/>
                <a:gd name="T52" fmla="*/ 6 w 58"/>
                <a:gd name="T53" fmla="*/ 72 h 72"/>
                <a:gd name="T54" fmla="*/ 10 w 58"/>
                <a:gd name="T55" fmla="*/ 72 h 72"/>
                <a:gd name="T56" fmla="*/ 12 w 58"/>
                <a:gd name="T57" fmla="*/ 70 h 72"/>
                <a:gd name="T58" fmla="*/ 12 w 58"/>
                <a:gd name="T59" fmla="*/ 70 h 72"/>
                <a:gd name="T60" fmla="*/ 12 w 58"/>
                <a:gd name="T61" fmla="*/ 70 h 72"/>
                <a:gd name="T62" fmla="*/ 12 w 58"/>
                <a:gd name="T63" fmla="*/ 32 h 72"/>
                <a:gd name="T64" fmla="*/ 12 w 58"/>
                <a:gd name="T65" fmla="*/ 24 h 72"/>
                <a:gd name="T66" fmla="*/ 12 w 58"/>
                <a:gd name="T67" fmla="*/ 16 h 72"/>
                <a:gd name="T68" fmla="*/ 14 w 58"/>
                <a:gd name="T69" fmla="*/ 22 h 72"/>
                <a:gd name="T70" fmla="*/ 18 w 58"/>
                <a:gd name="T71" fmla="*/ 30 h 72"/>
                <a:gd name="T72" fmla="*/ 36 w 58"/>
                <a:gd name="T73" fmla="*/ 62 h 72"/>
                <a:gd name="T74" fmla="*/ 38 w 58"/>
                <a:gd name="T75" fmla="*/ 66 h 72"/>
                <a:gd name="T76" fmla="*/ 40 w 58"/>
                <a:gd name="T77" fmla="*/ 70 h 72"/>
                <a:gd name="T78" fmla="*/ 42 w 58"/>
                <a:gd name="T79" fmla="*/ 70 h 72"/>
                <a:gd name="T80" fmla="*/ 52 w 58"/>
                <a:gd name="T81" fmla="*/ 72 h 72"/>
                <a:gd name="T82" fmla="*/ 54 w 58"/>
                <a:gd name="T83" fmla="*/ 72 h 72"/>
                <a:gd name="T84" fmla="*/ 56 w 58"/>
                <a:gd name="T85" fmla="*/ 70 h 72"/>
                <a:gd name="T86" fmla="*/ 58 w 58"/>
                <a:gd name="T87" fmla="*/ 68 h 72"/>
                <a:gd name="T88" fmla="*/ 58 w 58"/>
                <a:gd name="T89" fmla="*/ 66 h 72"/>
                <a:gd name="T90" fmla="*/ 58 w 58"/>
                <a:gd name="T9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2">
                  <a:moveTo>
                    <a:pt x="58" y="2"/>
                  </a:moveTo>
                  <a:lnTo>
                    <a:pt x="58" y="2"/>
                  </a:lnTo>
                  <a:lnTo>
                    <a:pt x="58" y="2"/>
                  </a:lnTo>
                  <a:lnTo>
                    <a:pt x="58" y="2"/>
                  </a:lnTo>
                  <a:lnTo>
                    <a:pt x="56" y="0"/>
                  </a:lnTo>
                  <a:lnTo>
                    <a:pt x="56" y="0"/>
                  </a:lnTo>
                  <a:lnTo>
                    <a:pt x="54" y="0"/>
                  </a:lnTo>
                  <a:lnTo>
                    <a:pt x="54" y="0"/>
                  </a:lnTo>
                  <a:lnTo>
                    <a:pt x="52" y="0"/>
                  </a:lnTo>
                  <a:lnTo>
                    <a:pt x="52" y="0"/>
                  </a:lnTo>
                  <a:lnTo>
                    <a:pt x="48" y="0"/>
                  </a:lnTo>
                  <a:lnTo>
                    <a:pt x="48" y="0"/>
                  </a:lnTo>
                  <a:lnTo>
                    <a:pt x="46" y="0"/>
                  </a:lnTo>
                  <a:lnTo>
                    <a:pt x="46" y="0"/>
                  </a:lnTo>
                  <a:lnTo>
                    <a:pt x="46" y="2"/>
                  </a:lnTo>
                  <a:lnTo>
                    <a:pt x="46" y="2"/>
                  </a:lnTo>
                  <a:lnTo>
                    <a:pt x="44" y="2"/>
                  </a:lnTo>
                  <a:lnTo>
                    <a:pt x="44" y="36"/>
                  </a:lnTo>
                  <a:lnTo>
                    <a:pt x="44" y="36"/>
                  </a:lnTo>
                  <a:lnTo>
                    <a:pt x="44" y="44"/>
                  </a:lnTo>
                  <a:lnTo>
                    <a:pt x="44" y="44"/>
                  </a:lnTo>
                  <a:lnTo>
                    <a:pt x="46" y="52"/>
                  </a:lnTo>
                  <a:lnTo>
                    <a:pt x="46" y="52"/>
                  </a:lnTo>
                  <a:lnTo>
                    <a:pt x="46" y="52"/>
                  </a:lnTo>
                  <a:lnTo>
                    <a:pt x="44" y="48"/>
                  </a:lnTo>
                  <a:lnTo>
                    <a:pt x="44" y="48"/>
                  </a:lnTo>
                  <a:lnTo>
                    <a:pt x="40" y="42"/>
                  </a:lnTo>
                  <a:lnTo>
                    <a:pt x="40" y="42"/>
                  </a:lnTo>
                  <a:lnTo>
                    <a:pt x="38" y="38"/>
                  </a:lnTo>
                  <a:lnTo>
                    <a:pt x="38" y="38"/>
                  </a:lnTo>
                  <a:lnTo>
                    <a:pt x="36" y="34"/>
                  </a:lnTo>
                  <a:lnTo>
                    <a:pt x="22" y="8"/>
                  </a:lnTo>
                  <a:lnTo>
                    <a:pt x="22" y="8"/>
                  </a:lnTo>
                  <a:lnTo>
                    <a:pt x="20" y="4"/>
                  </a:lnTo>
                  <a:lnTo>
                    <a:pt x="20" y="4"/>
                  </a:lnTo>
                  <a:lnTo>
                    <a:pt x="18" y="2"/>
                  </a:lnTo>
                  <a:lnTo>
                    <a:pt x="18" y="2"/>
                  </a:lnTo>
                  <a:lnTo>
                    <a:pt x="16" y="0"/>
                  </a:lnTo>
                  <a:lnTo>
                    <a:pt x="16" y="0"/>
                  </a:lnTo>
                  <a:lnTo>
                    <a:pt x="12" y="0"/>
                  </a:lnTo>
                  <a:lnTo>
                    <a:pt x="4" y="0"/>
                  </a:lnTo>
                  <a:lnTo>
                    <a:pt x="4" y="0"/>
                  </a:lnTo>
                  <a:lnTo>
                    <a:pt x="0" y="2"/>
                  </a:lnTo>
                  <a:lnTo>
                    <a:pt x="0" y="2"/>
                  </a:lnTo>
                  <a:lnTo>
                    <a:pt x="0" y="6"/>
                  </a:lnTo>
                  <a:lnTo>
                    <a:pt x="0" y="70"/>
                  </a:lnTo>
                  <a:lnTo>
                    <a:pt x="0" y="70"/>
                  </a:lnTo>
                  <a:lnTo>
                    <a:pt x="0" y="70"/>
                  </a:lnTo>
                  <a:lnTo>
                    <a:pt x="0" y="70"/>
                  </a:lnTo>
                  <a:lnTo>
                    <a:pt x="0" y="70"/>
                  </a:lnTo>
                  <a:lnTo>
                    <a:pt x="0" y="70"/>
                  </a:lnTo>
                  <a:lnTo>
                    <a:pt x="2" y="72"/>
                  </a:lnTo>
                  <a:lnTo>
                    <a:pt x="2" y="72"/>
                  </a:lnTo>
                  <a:lnTo>
                    <a:pt x="6" y="72"/>
                  </a:lnTo>
                  <a:lnTo>
                    <a:pt x="6" y="72"/>
                  </a:lnTo>
                  <a:lnTo>
                    <a:pt x="10" y="72"/>
                  </a:lnTo>
                  <a:lnTo>
                    <a:pt x="10" y="72"/>
                  </a:lnTo>
                  <a:lnTo>
                    <a:pt x="12" y="70"/>
                  </a:lnTo>
                  <a:lnTo>
                    <a:pt x="12" y="70"/>
                  </a:lnTo>
                  <a:lnTo>
                    <a:pt x="12" y="70"/>
                  </a:lnTo>
                  <a:lnTo>
                    <a:pt x="12" y="70"/>
                  </a:lnTo>
                  <a:lnTo>
                    <a:pt x="12" y="70"/>
                  </a:lnTo>
                  <a:lnTo>
                    <a:pt x="12" y="32"/>
                  </a:lnTo>
                  <a:lnTo>
                    <a:pt x="12" y="32"/>
                  </a:lnTo>
                  <a:lnTo>
                    <a:pt x="12" y="24"/>
                  </a:lnTo>
                  <a:lnTo>
                    <a:pt x="12" y="24"/>
                  </a:lnTo>
                  <a:lnTo>
                    <a:pt x="12" y="16"/>
                  </a:lnTo>
                  <a:lnTo>
                    <a:pt x="12" y="16"/>
                  </a:lnTo>
                  <a:lnTo>
                    <a:pt x="12" y="16"/>
                  </a:lnTo>
                  <a:lnTo>
                    <a:pt x="14" y="22"/>
                  </a:lnTo>
                  <a:lnTo>
                    <a:pt x="14" y="22"/>
                  </a:lnTo>
                  <a:lnTo>
                    <a:pt x="18" y="30"/>
                  </a:lnTo>
                  <a:lnTo>
                    <a:pt x="36" y="62"/>
                  </a:lnTo>
                  <a:lnTo>
                    <a:pt x="36" y="62"/>
                  </a:lnTo>
                  <a:lnTo>
                    <a:pt x="38" y="66"/>
                  </a:lnTo>
                  <a:lnTo>
                    <a:pt x="38" y="66"/>
                  </a:lnTo>
                  <a:lnTo>
                    <a:pt x="40" y="70"/>
                  </a:lnTo>
                  <a:lnTo>
                    <a:pt x="40" y="70"/>
                  </a:lnTo>
                  <a:lnTo>
                    <a:pt x="42" y="70"/>
                  </a:lnTo>
                  <a:lnTo>
                    <a:pt x="42" y="70"/>
                  </a:lnTo>
                  <a:lnTo>
                    <a:pt x="46" y="72"/>
                  </a:lnTo>
                  <a:lnTo>
                    <a:pt x="52" y="72"/>
                  </a:lnTo>
                  <a:lnTo>
                    <a:pt x="52" y="72"/>
                  </a:lnTo>
                  <a:lnTo>
                    <a:pt x="54" y="72"/>
                  </a:lnTo>
                  <a:lnTo>
                    <a:pt x="54" y="72"/>
                  </a:lnTo>
                  <a:lnTo>
                    <a:pt x="56" y="70"/>
                  </a:lnTo>
                  <a:lnTo>
                    <a:pt x="56" y="70"/>
                  </a:lnTo>
                  <a:lnTo>
                    <a:pt x="58" y="68"/>
                  </a:lnTo>
                  <a:lnTo>
                    <a:pt x="58" y="68"/>
                  </a:lnTo>
                  <a:lnTo>
                    <a:pt x="58" y="66"/>
                  </a:lnTo>
                  <a:lnTo>
                    <a:pt x="58" y="2"/>
                  </a:lnTo>
                  <a:lnTo>
                    <a:pt x="58" y="2"/>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25" name="Freeform 48"/>
            <p:cNvSpPr>
              <a:spLocks/>
            </p:cNvSpPr>
            <p:nvPr/>
          </p:nvSpPr>
          <p:spPr bwMode="auto">
            <a:xfrm>
              <a:off x="2903538" y="4589463"/>
              <a:ext cx="66675" cy="114300"/>
            </a:xfrm>
            <a:custGeom>
              <a:avLst/>
              <a:gdLst>
                <a:gd name="T0" fmla="*/ 40 w 42"/>
                <a:gd name="T1" fmla="*/ 62 h 72"/>
                <a:gd name="T2" fmla="*/ 40 w 42"/>
                <a:gd name="T3" fmla="*/ 62 h 72"/>
                <a:gd name="T4" fmla="*/ 40 w 42"/>
                <a:gd name="T5" fmla="*/ 60 h 72"/>
                <a:gd name="T6" fmla="*/ 14 w 42"/>
                <a:gd name="T7" fmla="*/ 60 h 72"/>
                <a:gd name="T8" fmla="*/ 34 w 42"/>
                <a:gd name="T9" fmla="*/ 40 h 72"/>
                <a:gd name="T10" fmla="*/ 36 w 42"/>
                <a:gd name="T11" fmla="*/ 40 h 72"/>
                <a:gd name="T12" fmla="*/ 36 w 42"/>
                <a:gd name="T13" fmla="*/ 38 h 72"/>
                <a:gd name="T14" fmla="*/ 36 w 42"/>
                <a:gd name="T15" fmla="*/ 38 h 72"/>
                <a:gd name="T16" fmla="*/ 36 w 42"/>
                <a:gd name="T17" fmla="*/ 34 h 72"/>
                <a:gd name="T18" fmla="*/ 36 w 42"/>
                <a:gd name="T19" fmla="*/ 32 h 72"/>
                <a:gd name="T20" fmla="*/ 36 w 42"/>
                <a:gd name="T21" fmla="*/ 30 h 72"/>
                <a:gd name="T22" fmla="*/ 36 w 42"/>
                <a:gd name="T23" fmla="*/ 30 h 72"/>
                <a:gd name="T24" fmla="*/ 34 w 42"/>
                <a:gd name="T25" fmla="*/ 30 h 72"/>
                <a:gd name="T26" fmla="*/ 14 w 42"/>
                <a:gd name="T27" fmla="*/ 12 h 72"/>
                <a:gd name="T28" fmla="*/ 38 w 42"/>
                <a:gd name="T29" fmla="*/ 12 h 72"/>
                <a:gd name="T30" fmla="*/ 40 w 42"/>
                <a:gd name="T31" fmla="*/ 12 h 72"/>
                <a:gd name="T32" fmla="*/ 40 w 42"/>
                <a:gd name="T33" fmla="*/ 10 h 72"/>
                <a:gd name="T34" fmla="*/ 40 w 42"/>
                <a:gd name="T35" fmla="*/ 8 h 72"/>
                <a:gd name="T36" fmla="*/ 40 w 42"/>
                <a:gd name="T37" fmla="*/ 6 h 72"/>
                <a:gd name="T38" fmla="*/ 40 w 42"/>
                <a:gd name="T39" fmla="*/ 4 h 72"/>
                <a:gd name="T40" fmla="*/ 40 w 42"/>
                <a:gd name="T41" fmla="*/ 2 h 72"/>
                <a:gd name="T42" fmla="*/ 40 w 42"/>
                <a:gd name="T43" fmla="*/ 0 h 72"/>
                <a:gd name="T44" fmla="*/ 4 w 42"/>
                <a:gd name="T45" fmla="*/ 0 h 72"/>
                <a:gd name="T46" fmla="*/ 0 w 42"/>
                <a:gd name="T47" fmla="*/ 2 h 72"/>
                <a:gd name="T48" fmla="*/ 0 w 42"/>
                <a:gd name="T49" fmla="*/ 6 h 72"/>
                <a:gd name="T50" fmla="*/ 0 w 42"/>
                <a:gd name="T51" fmla="*/ 66 h 72"/>
                <a:gd name="T52" fmla="*/ 0 w 42"/>
                <a:gd name="T53" fmla="*/ 70 h 72"/>
                <a:gd name="T54" fmla="*/ 38 w 42"/>
                <a:gd name="T55" fmla="*/ 72 h 72"/>
                <a:gd name="T56" fmla="*/ 40 w 42"/>
                <a:gd name="T57" fmla="*/ 70 h 72"/>
                <a:gd name="T58" fmla="*/ 40 w 42"/>
                <a:gd name="T59" fmla="*/ 70 h 72"/>
                <a:gd name="T60" fmla="*/ 40 w 42"/>
                <a:gd name="T61" fmla="*/ 68 h 72"/>
                <a:gd name="T62" fmla="*/ 42 w 42"/>
                <a:gd name="T63" fmla="*/ 66 h 72"/>
                <a:gd name="T64" fmla="*/ 40 w 42"/>
                <a:gd name="T65"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2">
                  <a:moveTo>
                    <a:pt x="40" y="62"/>
                  </a:moveTo>
                  <a:lnTo>
                    <a:pt x="40" y="62"/>
                  </a:lnTo>
                  <a:lnTo>
                    <a:pt x="40" y="62"/>
                  </a:lnTo>
                  <a:lnTo>
                    <a:pt x="40" y="62"/>
                  </a:lnTo>
                  <a:lnTo>
                    <a:pt x="40" y="60"/>
                  </a:lnTo>
                  <a:lnTo>
                    <a:pt x="40" y="60"/>
                  </a:lnTo>
                  <a:lnTo>
                    <a:pt x="38" y="60"/>
                  </a:lnTo>
                  <a:lnTo>
                    <a:pt x="14" y="60"/>
                  </a:lnTo>
                  <a:lnTo>
                    <a:pt x="14" y="40"/>
                  </a:lnTo>
                  <a:lnTo>
                    <a:pt x="34" y="40"/>
                  </a:lnTo>
                  <a:lnTo>
                    <a:pt x="34" y="40"/>
                  </a:lnTo>
                  <a:lnTo>
                    <a:pt x="36" y="40"/>
                  </a:lnTo>
                  <a:lnTo>
                    <a:pt x="36" y="40"/>
                  </a:lnTo>
                  <a:lnTo>
                    <a:pt x="36" y="38"/>
                  </a:lnTo>
                  <a:lnTo>
                    <a:pt x="36" y="38"/>
                  </a:lnTo>
                  <a:lnTo>
                    <a:pt x="36" y="38"/>
                  </a:lnTo>
                  <a:lnTo>
                    <a:pt x="36" y="38"/>
                  </a:lnTo>
                  <a:lnTo>
                    <a:pt x="36" y="34"/>
                  </a:lnTo>
                  <a:lnTo>
                    <a:pt x="36" y="34"/>
                  </a:lnTo>
                  <a:lnTo>
                    <a:pt x="36" y="32"/>
                  </a:lnTo>
                  <a:lnTo>
                    <a:pt x="36" y="32"/>
                  </a:lnTo>
                  <a:lnTo>
                    <a:pt x="36" y="30"/>
                  </a:lnTo>
                  <a:lnTo>
                    <a:pt x="36" y="30"/>
                  </a:lnTo>
                  <a:lnTo>
                    <a:pt x="36" y="30"/>
                  </a:lnTo>
                  <a:lnTo>
                    <a:pt x="36" y="30"/>
                  </a:lnTo>
                  <a:lnTo>
                    <a:pt x="34" y="30"/>
                  </a:lnTo>
                  <a:lnTo>
                    <a:pt x="14" y="30"/>
                  </a:lnTo>
                  <a:lnTo>
                    <a:pt x="14" y="12"/>
                  </a:lnTo>
                  <a:lnTo>
                    <a:pt x="38" y="12"/>
                  </a:lnTo>
                  <a:lnTo>
                    <a:pt x="38" y="12"/>
                  </a:lnTo>
                  <a:lnTo>
                    <a:pt x="40" y="12"/>
                  </a:lnTo>
                  <a:lnTo>
                    <a:pt x="40" y="12"/>
                  </a:lnTo>
                  <a:lnTo>
                    <a:pt x="40" y="10"/>
                  </a:lnTo>
                  <a:lnTo>
                    <a:pt x="40" y="10"/>
                  </a:lnTo>
                  <a:lnTo>
                    <a:pt x="40" y="8"/>
                  </a:lnTo>
                  <a:lnTo>
                    <a:pt x="40" y="8"/>
                  </a:lnTo>
                  <a:lnTo>
                    <a:pt x="40" y="6"/>
                  </a:lnTo>
                  <a:lnTo>
                    <a:pt x="40" y="6"/>
                  </a:lnTo>
                  <a:lnTo>
                    <a:pt x="40" y="4"/>
                  </a:lnTo>
                  <a:lnTo>
                    <a:pt x="40" y="4"/>
                  </a:lnTo>
                  <a:lnTo>
                    <a:pt x="40" y="2"/>
                  </a:lnTo>
                  <a:lnTo>
                    <a:pt x="40" y="2"/>
                  </a:lnTo>
                  <a:lnTo>
                    <a:pt x="40" y="0"/>
                  </a:lnTo>
                  <a:lnTo>
                    <a:pt x="40" y="0"/>
                  </a:lnTo>
                  <a:lnTo>
                    <a:pt x="38" y="0"/>
                  </a:lnTo>
                  <a:lnTo>
                    <a:pt x="4" y="0"/>
                  </a:lnTo>
                  <a:lnTo>
                    <a:pt x="4" y="0"/>
                  </a:lnTo>
                  <a:lnTo>
                    <a:pt x="0" y="2"/>
                  </a:lnTo>
                  <a:lnTo>
                    <a:pt x="0" y="2"/>
                  </a:lnTo>
                  <a:lnTo>
                    <a:pt x="0" y="6"/>
                  </a:lnTo>
                  <a:lnTo>
                    <a:pt x="0" y="66"/>
                  </a:lnTo>
                  <a:lnTo>
                    <a:pt x="0" y="66"/>
                  </a:lnTo>
                  <a:lnTo>
                    <a:pt x="0" y="70"/>
                  </a:lnTo>
                  <a:lnTo>
                    <a:pt x="0" y="70"/>
                  </a:lnTo>
                  <a:lnTo>
                    <a:pt x="4" y="72"/>
                  </a:lnTo>
                  <a:lnTo>
                    <a:pt x="38" y="72"/>
                  </a:lnTo>
                  <a:lnTo>
                    <a:pt x="38" y="72"/>
                  </a:lnTo>
                  <a:lnTo>
                    <a:pt x="40" y="70"/>
                  </a:lnTo>
                  <a:lnTo>
                    <a:pt x="40" y="70"/>
                  </a:lnTo>
                  <a:lnTo>
                    <a:pt x="40" y="70"/>
                  </a:lnTo>
                  <a:lnTo>
                    <a:pt x="40" y="70"/>
                  </a:lnTo>
                  <a:lnTo>
                    <a:pt x="40" y="68"/>
                  </a:lnTo>
                  <a:lnTo>
                    <a:pt x="40" y="68"/>
                  </a:lnTo>
                  <a:lnTo>
                    <a:pt x="42" y="66"/>
                  </a:lnTo>
                  <a:lnTo>
                    <a:pt x="42" y="66"/>
                  </a:lnTo>
                  <a:lnTo>
                    <a:pt x="40" y="62"/>
                  </a:lnTo>
                  <a:lnTo>
                    <a:pt x="40" y="62"/>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26" name="Freeform 49"/>
            <p:cNvSpPr>
              <a:spLocks/>
            </p:cNvSpPr>
            <p:nvPr/>
          </p:nvSpPr>
          <p:spPr bwMode="auto">
            <a:xfrm>
              <a:off x="3484563" y="4440238"/>
              <a:ext cx="25400" cy="114300"/>
            </a:xfrm>
            <a:custGeom>
              <a:avLst/>
              <a:gdLst>
                <a:gd name="T0" fmla="*/ 16 w 16"/>
                <a:gd name="T1" fmla="*/ 2 h 72"/>
                <a:gd name="T2" fmla="*/ 16 w 16"/>
                <a:gd name="T3" fmla="*/ 2 h 72"/>
                <a:gd name="T4" fmla="*/ 14 w 16"/>
                <a:gd name="T5" fmla="*/ 2 h 72"/>
                <a:gd name="T6" fmla="*/ 14 w 16"/>
                <a:gd name="T7" fmla="*/ 2 h 72"/>
                <a:gd name="T8" fmla="*/ 14 w 16"/>
                <a:gd name="T9" fmla="*/ 0 h 72"/>
                <a:gd name="T10" fmla="*/ 14 w 16"/>
                <a:gd name="T11" fmla="*/ 0 h 72"/>
                <a:gd name="T12" fmla="*/ 12 w 16"/>
                <a:gd name="T13" fmla="*/ 0 h 72"/>
                <a:gd name="T14" fmla="*/ 12 w 16"/>
                <a:gd name="T15" fmla="*/ 0 h 72"/>
                <a:gd name="T16" fmla="*/ 8 w 16"/>
                <a:gd name="T17" fmla="*/ 0 h 72"/>
                <a:gd name="T18" fmla="*/ 8 w 16"/>
                <a:gd name="T19" fmla="*/ 0 h 72"/>
                <a:gd name="T20" fmla="*/ 4 w 16"/>
                <a:gd name="T21" fmla="*/ 0 h 72"/>
                <a:gd name="T22" fmla="*/ 4 w 16"/>
                <a:gd name="T23" fmla="*/ 0 h 72"/>
                <a:gd name="T24" fmla="*/ 2 w 16"/>
                <a:gd name="T25" fmla="*/ 0 h 72"/>
                <a:gd name="T26" fmla="*/ 2 w 16"/>
                <a:gd name="T27" fmla="*/ 0 h 72"/>
                <a:gd name="T28" fmla="*/ 2 w 16"/>
                <a:gd name="T29" fmla="*/ 2 h 72"/>
                <a:gd name="T30" fmla="*/ 2 w 16"/>
                <a:gd name="T31" fmla="*/ 2 h 72"/>
                <a:gd name="T32" fmla="*/ 0 w 16"/>
                <a:gd name="T33" fmla="*/ 2 h 72"/>
                <a:gd name="T34" fmla="*/ 0 w 16"/>
                <a:gd name="T35" fmla="*/ 68 h 72"/>
                <a:gd name="T36" fmla="*/ 0 w 16"/>
                <a:gd name="T37" fmla="*/ 68 h 72"/>
                <a:gd name="T38" fmla="*/ 2 w 16"/>
                <a:gd name="T39" fmla="*/ 70 h 72"/>
                <a:gd name="T40" fmla="*/ 2 w 16"/>
                <a:gd name="T41" fmla="*/ 70 h 72"/>
                <a:gd name="T42" fmla="*/ 2 w 16"/>
                <a:gd name="T43" fmla="*/ 70 h 72"/>
                <a:gd name="T44" fmla="*/ 2 w 16"/>
                <a:gd name="T45" fmla="*/ 70 h 72"/>
                <a:gd name="T46" fmla="*/ 4 w 16"/>
                <a:gd name="T47" fmla="*/ 72 h 72"/>
                <a:gd name="T48" fmla="*/ 4 w 16"/>
                <a:gd name="T49" fmla="*/ 72 h 72"/>
                <a:gd name="T50" fmla="*/ 8 w 16"/>
                <a:gd name="T51" fmla="*/ 72 h 72"/>
                <a:gd name="T52" fmla="*/ 8 w 16"/>
                <a:gd name="T53" fmla="*/ 72 h 72"/>
                <a:gd name="T54" fmla="*/ 12 w 16"/>
                <a:gd name="T55" fmla="*/ 72 h 72"/>
                <a:gd name="T56" fmla="*/ 12 w 16"/>
                <a:gd name="T57" fmla="*/ 72 h 72"/>
                <a:gd name="T58" fmla="*/ 14 w 16"/>
                <a:gd name="T59" fmla="*/ 70 h 72"/>
                <a:gd name="T60" fmla="*/ 14 w 16"/>
                <a:gd name="T61" fmla="*/ 70 h 72"/>
                <a:gd name="T62" fmla="*/ 14 w 16"/>
                <a:gd name="T63" fmla="*/ 70 h 72"/>
                <a:gd name="T64" fmla="*/ 14 w 16"/>
                <a:gd name="T65" fmla="*/ 70 h 72"/>
                <a:gd name="T66" fmla="*/ 16 w 16"/>
                <a:gd name="T67" fmla="*/ 68 h 72"/>
                <a:gd name="T68" fmla="*/ 16 w 16"/>
                <a:gd name="T69" fmla="*/ 2 h 72"/>
                <a:gd name="T70" fmla="*/ 16 w 16"/>
                <a:gd name="T7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72">
                  <a:moveTo>
                    <a:pt x="16" y="2"/>
                  </a:moveTo>
                  <a:lnTo>
                    <a:pt x="16" y="2"/>
                  </a:lnTo>
                  <a:lnTo>
                    <a:pt x="14" y="2"/>
                  </a:lnTo>
                  <a:lnTo>
                    <a:pt x="14" y="2"/>
                  </a:lnTo>
                  <a:lnTo>
                    <a:pt x="14" y="0"/>
                  </a:lnTo>
                  <a:lnTo>
                    <a:pt x="14" y="0"/>
                  </a:lnTo>
                  <a:lnTo>
                    <a:pt x="12" y="0"/>
                  </a:lnTo>
                  <a:lnTo>
                    <a:pt x="12" y="0"/>
                  </a:lnTo>
                  <a:lnTo>
                    <a:pt x="8" y="0"/>
                  </a:lnTo>
                  <a:lnTo>
                    <a:pt x="8" y="0"/>
                  </a:lnTo>
                  <a:lnTo>
                    <a:pt x="4" y="0"/>
                  </a:lnTo>
                  <a:lnTo>
                    <a:pt x="4" y="0"/>
                  </a:lnTo>
                  <a:lnTo>
                    <a:pt x="2" y="0"/>
                  </a:lnTo>
                  <a:lnTo>
                    <a:pt x="2" y="0"/>
                  </a:lnTo>
                  <a:lnTo>
                    <a:pt x="2" y="2"/>
                  </a:lnTo>
                  <a:lnTo>
                    <a:pt x="2" y="2"/>
                  </a:lnTo>
                  <a:lnTo>
                    <a:pt x="0" y="2"/>
                  </a:lnTo>
                  <a:lnTo>
                    <a:pt x="0" y="68"/>
                  </a:lnTo>
                  <a:lnTo>
                    <a:pt x="0" y="68"/>
                  </a:lnTo>
                  <a:lnTo>
                    <a:pt x="2" y="70"/>
                  </a:lnTo>
                  <a:lnTo>
                    <a:pt x="2" y="70"/>
                  </a:lnTo>
                  <a:lnTo>
                    <a:pt x="2" y="70"/>
                  </a:lnTo>
                  <a:lnTo>
                    <a:pt x="2" y="70"/>
                  </a:lnTo>
                  <a:lnTo>
                    <a:pt x="4" y="72"/>
                  </a:lnTo>
                  <a:lnTo>
                    <a:pt x="4" y="72"/>
                  </a:lnTo>
                  <a:lnTo>
                    <a:pt x="8" y="72"/>
                  </a:lnTo>
                  <a:lnTo>
                    <a:pt x="8" y="72"/>
                  </a:lnTo>
                  <a:lnTo>
                    <a:pt x="12" y="72"/>
                  </a:lnTo>
                  <a:lnTo>
                    <a:pt x="12" y="72"/>
                  </a:lnTo>
                  <a:lnTo>
                    <a:pt x="14" y="70"/>
                  </a:lnTo>
                  <a:lnTo>
                    <a:pt x="14" y="70"/>
                  </a:lnTo>
                  <a:lnTo>
                    <a:pt x="14" y="70"/>
                  </a:lnTo>
                  <a:lnTo>
                    <a:pt x="14" y="70"/>
                  </a:lnTo>
                  <a:lnTo>
                    <a:pt x="16" y="68"/>
                  </a:lnTo>
                  <a:lnTo>
                    <a:pt x="16" y="2"/>
                  </a:lnTo>
                  <a:lnTo>
                    <a:pt x="16" y="2"/>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27" name="Freeform 50"/>
            <p:cNvSpPr>
              <a:spLocks noEditPoints="1"/>
            </p:cNvSpPr>
            <p:nvPr/>
          </p:nvSpPr>
          <p:spPr bwMode="auto">
            <a:xfrm>
              <a:off x="3522663" y="4440238"/>
              <a:ext cx="104775" cy="114300"/>
            </a:xfrm>
            <a:custGeom>
              <a:avLst/>
              <a:gdLst>
                <a:gd name="T0" fmla="*/ 44 w 66"/>
                <a:gd name="T1" fmla="*/ 2 h 72"/>
                <a:gd name="T2" fmla="*/ 44 w 66"/>
                <a:gd name="T3" fmla="*/ 2 h 72"/>
                <a:gd name="T4" fmla="*/ 42 w 66"/>
                <a:gd name="T5" fmla="*/ 2 h 72"/>
                <a:gd name="T6" fmla="*/ 42 w 66"/>
                <a:gd name="T7" fmla="*/ 2 h 72"/>
                <a:gd name="T8" fmla="*/ 40 w 66"/>
                <a:gd name="T9" fmla="*/ 0 h 72"/>
                <a:gd name="T10" fmla="*/ 40 w 66"/>
                <a:gd name="T11" fmla="*/ 0 h 72"/>
                <a:gd name="T12" fmla="*/ 38 w 66"/>
                <a:gd name="T13" fmla="*/ 0 h 72"/>
                <a:gd name="T14" fmla="*/ 38 w 66"/>
                <a:gd name="T15" fmla="*/ 0 h 72"/>
                <a:gd name="T16" fmla="*/ 32 w 66"/>
                <a:gd name="T17" fmla="*/ 0 h 72"/>
                <a:gd name="T18" fmla="*/ 32 w 66"/>
                <a:gd name="T19" fmla="*/ 0 h 72"/>
                <a:gd name="T20" fmla="*/ 28 w 66"/>
                <a:gd name="T21" fmla="*/ 0 h 72"/>
                <a:gd name="T22" fmla="*/ 28 w 66"/>
                <a:gd name="T23" fmla="*/ 0 h 72"/>
                <a:gd name="T24" fmla="*/ 26 w 66"/>
                <a:gd name="T25" fmla="*/ 0 h 72"/>
                <a:gd name="T26" fmla="*/ 26 w 66"/>
                <a:gd name="T27" fmla="*/ 0 h 72"/>
                <a:gd name="T28" fmla="*/ 24 w 66"/>
                <a:gd name="T29" fmla="*/ 2 h 72"/>
                <a:gd name="T30" fmla="*/ 24 w 66"/>
                <a:gd name="T31" fmla="*/ 2 h 72"/>
                <a:gd name="T32" fmla="*/ 24 w 66"/>
                <a:gd name="T33" fmla="*/ 2 h 72"/>
                <a:gd name="T34" fmla="*/ 2 w 66"/>
                <a:gd name="T35" fmla="*/ 66 h 72"/>
                <a:gd name="T36" fmla="*/ 2 w 66"/>
                <a:gd name="T37" fmla="*/ 66 h 72"/>
                <a:gd name="T38" fmla="*/ 0 w 66"/>
                <a:gd name="T39" fmla="*/ 68 h 72"/>
                <a:gd name="T40" fmla="*/ 0 w 66"/>
                <a:gd name="T41" fmla="*/ 68 h 72"/>
                <a:gd name="T42" fmla="*/ 2 w 66"/>
                <a:gd name="T43" fmla="*/ 70 h 72"/>
                <a:gd name="T44" fmla="*/ 2 w 66"/>
                <a:gd name="T45" fmla="*/ 70 h 72"/>
                <a:gd name="T46" fmla="*/ 4 w 66"/>
                <a:gd name="T47" fmla="*/ 72 h 72"/>
                <a:gd name="T48" fmla="*/ 4 w 66"/>
                <a:gd name="T49" fmla="*/ 72 h 72"/>
                <a:gd name="T50" fmla="*/ 8 w 66"/>
                <a:gd name="T51" fmla="*/ 72 h 72"/>
                <a:gd name="T52" fmla="*/ 8 w 66"/>
                <a:gd name="T53" fmla="*/ 72 h 72"/>
                <a:gd name="T54" fmla="*/ 12 w 66"/>
                <a:gd name="T55" fmla="*/ 72 h 72"/>
                <a:gd name="T56" fmla="*/ 12 w 66"/>
                <a:gd name="T57" fmla="*/ 72 h 72"/>
                <a:gd name="T58" fmla="*/ 14 w 66"/>
                <a:gd name="T59" fmla="*/ 70 h 72"/>
                <a:gd name="T60" fmla="*/ 14 w 66"/>
                <a:gd name="T61" fmla="*/ 70 h 72"/>
                <a:gd name="T62" fmla="*/ 14 w 66"/>
                <a:gd name="T63" fmla="*/ 70 h 72"/>
                <a:gd name="T64" fmla="*/ 14 w 66"/>
                <a:gd name="T65" fmla="*/ 70 h 72"/>
                <a:gd name="T66" fmla="*/ 14 w 66"/>
                <a:gd name="T67" fmla="*/ 68 h 72"/>
                <a:gd name="T68" fmla="*/ 20 w 66"/>
                <a:gd name="T69" fmla="*/ 54 h 72"/>
                <a:gd name="T70" fmla="*/ 46 w 66"/>
                <a:gd name="T71" fmla="*/ 54 h 72"/>
                <a:gd name="T72" fmla="*/ 50 w 66"/>
                <a:gd name="T73" fmla="*/ 68 h 72"/>
                <a:gd name="T74" fmla="*/ 50 w 66"/>
                <a:gd name="T75" fmla="*/ 68 h 72"/>
                <a:gd name="T76" fmla="*/ 52 w 66"/>
                <a:gd name="T77" fmla="*/ 70 h 72"/>
                <a:gd name="T78" fmla="*/ 52 w 66"/>
                <a:gd name="T79" fmla="*/ 70 h 72"/>
                <a:gd name="T80" fmla="*/ 52 w 66"/>
                <a:gd name="T81" fmla="*/ 70 h 72"/>
                <a:gd name="T82" fmla="*/ 52 w 66"/>
                <a:gd name="T83" fmla="*/ 70 h 72"/>
                <a:gd name="T84" fmla="*/ 54 w 66"/>
                <a:gd name="T85" fmla="*/ 72 h 72"/>
                <a:gd name="T86" fmla="*/ 54 w 66"/>
                <a:gd name="T87" fmla="*/ 72 h 72"/>
                <a:gd name="T88" fmla="*/ 60 w 66"/>
                <a:gd name="T89" fmla="*/ 72 h 72"/>
                <a:gd name="T90" fmla="*/ 60 w 66"/>
                <a:gd name="T91" fmla="*/ 72 h 72"/>
                <a:gd name="T92" fmla="*/ 64 w 66"/>
                <a:gd name="T93" fmla="*/ 72 h 72"/>
                <a:gd name="T94" fmla="*/ 64 w 66"/>
                <a:gd name="T95" fmla="*/ 72 h 72"/>
                <a:gd name="T96" fmla="*/ 66 w 66"/>
                <a:gd name="T97" fmla="*/ 70 h 72"/>
                <a:gd name="T98" fmla="*/ 66 w 66"/>
                <a:gd name="T99" fmla="*/ 70 h 72"/>
                <a:gd name="T100" fmla="*/ 66 w 66"/>
                <a:gd name="T101" fmla="*/ 68 h 72"/>
                <a:gd name="T102" fmla="*/ 66 w 66"/>
                <a:gd name="T103" fmla="*/ 68 h 72"/>
                <a:gd name="T104" fmla="*/ 66 w 66"/>
                <a:gd name="T105" fmla="*/ 66 h 72"/>
                <a:gd name="T106" fmla="*/ 44 w 66"/>
                <a:gd name="T107" fmla="*/ 2 h 72"/>
                <a:gd name="T108" fmla="*/ 44 w 66"/>
                <a:gd name="T109" fmla="*/ 2 h 72"/>
                <a:gd name="T110" fmla="*/ 42 w 66"/>
                <a:gd name="T111" fmla="*/ 44 h 72"/>
                <a:gd name="T112" fmla="*/ 22 w 66"/>
                <a:gd name="T113" fmla="*/ 44 h 72"/>
                <a:gd name="T114" fmla="*/ 32 w 66"/>
                <a:gd name="T115" fmla="*/ 14 h 72"/>
                <a:gd name="T116" fmla="*/ 32 w 66"/>
                <a:gd name="T117" fmla="*/ 14 h 72"/>
                <a:gd name="T118" fmla="*/ 42 w 66"/>
                <a:gd name="T119" fmla="*/ 44 h 72"/>
                <a:gd name="T120" fmla="*/ 42 w 66"/>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2">
                  <a:moveTo>
                    <a:pt x="44" y="2"/>
                  </a:moveTo>
                  <a:lnTo>
                    <a:pt x="44" y="2"/>
                  </a:lnTo>
                  <a:lnTo>
                    <a:pt x="42" y="2"/>
                  </a:lnTo>
                  <a:lnTo>
                    <a:pt x="42" y="2"/>
                  </a:lnTo>
                  <a:lnTo>
                    <a:pt x="40" y="0"/>
                  </a:lnTo>
                  <a:lnTo>
                    <a:pt x="40" y="0"/>
                  </a:lnTo>
                  <a:lnTo>
                    <a:pt x="38" y="0"/>
                  </a:lnTo>
                  <a:lnTo>
                    <a:pt x="38" y="0"/>
                  </a:lnTo>
                  <a:lnTo>
                    <a:pt x="32" y="0"/>
                  </a:lnTo>
                  <a:lnTo>
                    <a:pt x="32" y="0"/>
                  </a:lnTo>
                  <a:lnTo>
                    <a:pt x="28" y="0"/>
                  </a:lnTo>
                  <a:lnTo>
                    <a:pt x="28" y="0"/>
                  </a:lnTo>
                  <a:lnTo>
                    <a:pt x="26" y="0"/>
                  </a:lnTo>
                  <a:lnTo>
                    <a:pt x="26" y="0"/>
                  </a:lnTo>
                  <a:lnTo>
                    <a:pt x="24" y="2"/>
                  </a:lnTo>
                  <a:lnTo>
                    <a:pt x="24" y="2"/>
                  </a:lnTo>
                  <a:lnTo>
                    <a:pt x="24" y="2"/>
                  </a:lnTo>
                  <a:lnTo>
                    <a:pt x="2" y="66"/>
                  </a:lnTo>
                  <a:lnTo>
                    <a:pt x="2" y="66"/>
                  </a:lnTo>
                  <a:lnTo>
                    <a:pt x="0" y="68"/>
                  </a:lnTo>
                  <a:lnTo>
                    <a:pt x="0" y="68"/>
                  </a:lnTo>
                  <a:lnTo>
                    <a:pt x="2" y="70"/>
                  </a:lnTo>
                  <a:lnTo>
                    <a:pt x="2" y="70"/>
                  </a:lnTo>
                  <a:lnTo>
                    <a:pt x="4" y="72"/>
                  </a:lnTo>
                  <a:lnTo>
                    <a:pt x="4" y="72"/>
                  </a:lnTo>
                  <a:lnTo>
                    <a:pt x="8" y="72"/>
                  </a:lnTo>
                  <a:lnTo>
                    <a:pt x="8" y="72"/>
                  </a:lnTo>
                  <a:lnTo>
                    <a:pt x="12" y="72"/>
                  </a:lnTo>
                  <a:lnTo>
                    <a:pt x="12" y="72"/>
                  </a:lnTo>
                  <a:lnTo>
                    <a:pt x="14" y="70"/>
                  </a:lnTo>
                  <a:lnTo>
                    <a:pt x="14" y="70"/>
                  </a:lnTo>
                  <a:lnTo>
                    <a:pt x="14" y="70"/>
                  </a:lnTo>
                  <a:lnTo>
                    <a:pt x="14" y="70"/>
                  </a:lnTo>
                  <a:lnTo>
                    <a:pt x="14" y="68"/>
                  </a:lnTo>
                  <a:lnTo>
                    <a:pt x="20" y="54"/>
                  </a:lnTo>
                  <a:lnTo>
                    <a:pt x="46" y="54"/>
                  </a:lnTo>
                  <a:lnTo>
                    <a:pt x="50" y="68"/>
                  </a:lnTo>
                  <a:lnTo>
                    <a:pt x="50" y="68"/>
                  </a:lnTo>
                  <a:lnTo>
                    <a:pt x="52" y="70"/>
                  </a:lnTo>
                  <a:lnTo>
                    <a:pt x="52" y="70"/>
                  </a:lnTo>
                  <a:lnTo>
                    <a:pt x="52" y="70"/>
                  </a:lnTo>
                  <a:lnTo>
                    <a:pt x="52" y="70"/>
                  </a:lnTo>
                  <a:lnTo>
                    <a:pt x="54" y="72"/>
                  </a:lnTo>
                  <a:lnTo>
                    <a:pt x="54" y="72"/>
                  </a:lnTo>
                  <a:lnTo>
                    <a:pt x="60" y="72"/>
                  </a:lnTo>
                  <a:lnTo>
                    <a:pt x="60" y="72"/>
                  </a:lnTo>
                  <a:lnTo>
                    <a:pt x="64" y="72"/>
                  </a:lnTo>
                  <a:lnTo>
                    <a:pt x="64" y="72"/>
                  </a:lnTo>
                  <a:lnTo>
                    <a:pt x="66" y="70"/>
                  </a:lnTo>
                  <a:lnTo>
                    <a:pt x="66" y="70"/>
                  </a:lnTo>
                  <a:lnTo>
                    <a:pt x="66" y="68"/>
                  </a:lnTo>
                  <a:lnTo>
                    <a:pt x="66" y="68"/>
                  </a:lnTo>
                  <a:lnTo>
                    <a:pt x="66" y="66"/>
                  </a:lnTo>
                  <a:lnTo>
                    <a:pt x="44" y="2"/>
                  </a:lnTo>
                  <a:lnTo>
                    <a:pt x="44" y="2"/>
                  </a:lnTo>
                  <a:close/>
                  <a:moveTo>
                    <a:pt x="42" y="44"/>
                  </a:moveTo>
                  <a:lnTo>
                    <a:pt x="22" y="44"/>
                  </a:lnTo>
                  <a:lnTo>
                    <a:pt x="32" y="14"/>
                  </a:lnTo>
                  <a:lnTo>
                    <a:pt x="32" y="14"/>
                  </a:lnTo>
                  <a:lnTo>
                    <a:pt x="42" y="44"/>
                  </a:lnTo>
                  <a:lnTo>
                    <a:pt x="42" y="44"/>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28" name="Freeform 51"/>
            <p:cNvSpPr>
              <a:spLocks/>
            </p:cNvSpPr>
            <p:nvPr/>
          </p:nvSpPr>
          <p:spPr bwMode="auto">
            <a:xfrm>
              <a:off x="3563938" y="5087938"/>
              <a:ext cx="133350" cy="114300"/>
            </a:xfrm>
            <a:custGeom>
              <a:avLst/>
              <a:gdLst>
                <a:gd name="T0" fmla="*/ 84 w 84"/>
                <a:gd name="T1" fmla="*/ 6 h 72"/>
                <a:gd name="T2" fmla="*/ 82 w 84"/>
                <a:gd name="T3" fmla="*/ 4 h 72"/>
                <a:gd name="T4" fmla="*/ 82 w 84"/>
                <a:gd name="T5" fmla="*/ 2 h 72"/>
                <a:gd name="T6" fmla="*/ 80 w 84"/>
                <a:gd name="T7" fmla="*/ 0 h 72"/>
                <a:gd name="T8" fmla="*/ 68 w 84"/>
                <a:gd name="T9" fmla="*/ 0 h 72"/>
                <a:gd name="T10" fmla="*/ 64 w 84"/>
                <a:gd name="T11" fmla="*/ 0 h 72"/>
                <a:gd name="T12" fmla="*/ 62 w 84"/>
                <a:gd name="T13" fmla="*/ 2 h 72"/>
                <a:gd name="T14" fmla="*/ 60 w 84"/>
                <a:gd name="T15" fmla="*/ 4 h 72"/>
                <a:gd name="T16" fmla="*/ 58 w 84"/>
                <a:gd name="T17" fmla="*/ 8 h 72"/>
                <a:gd name="T18" fmla="*/ 42 w 84"/>
                <a:gd name="T19" fmla="*/ 50 h 72"/>
                <a:gd name="T20" fmla="*/ 26 w 84"/>
                <a:gd name="T21" fmla="*/ 8 h 72"/>
                <a:gd name="T22" fmla="*/ 24 w 84"/>
                <a:gd name="T23" fmla="*/ 4 h 72"/>
                <a:gd name="T24" fmla="*/ 22 w 84"/>
                <a:gd name="T25" fmla="*/ 2 h 72"/>
                <a:gd name="T26" fmla="*/ 20 w 84"/>
                <a:gd name="T27" fmla="*/ 0 h 72"/>
                <a:gd name="T28" fmla="*/ 6 w 84"/>
                <a:gd name="T29" fmla="*/ 0 h 72"/>
                <a:gd name="T30" fmla="*/ 2 w 84"/>
                <a:gd name="T31" fmla="*/ 2 h 72"/>
                <a:gd name="T32" fmla="*/ 0 w 84"/>
                <a:gd name="T33" fmla="*/ 6 h 72"/>
                <a:gd name="T34" fmla="*/ 0 w 84"/>
                <a:gd name="T35" fmla="*/ 68 h 72"/>
                <a:gd name="T36" fmla="*/ 0 w 84"/>
                <a:gd name="T37" fmla="*/ 70 h 72"/>
                <a:gd name="T38" fmla="*/ 2 w 84"/>
                <a:gd name="T39" fmla="*/ 70 h 72"/>
                <a:gd name="T40" fmla="*/ 4 w 84"/>
                <a:gd name="T41" fmla="*/ 70 h 72"/>
                <a:gd name="T42" fmla="*/ 8 w 84"/>
                <a:gd name="T43" fmla="*/ 72 h 72"/>
                <a:gd name="T44" fmla="*/ 10 w 84"/>
                <a:gd name="T45" fmla="*/ 70 h 72"/>
                <a:gd name="T46" fmla="*/ 12 w 84"/>
                <a:gd name="T47" fmla="*/ 70 h 72"/>
                <a:gd name="T48" fmla="*/ 14 w 84"/>
                <a:gd name="T49" fmla="*/ 70 h 72"/>
                <a:gd name="T50" fmla="*/ 14 w 84"/>
                <a:gd name="T51" fmla="*/ 12 h 72"/>
                <a:gd name="T52" fmla="*/ 34 w 84"/>
                <a:gd name="T53" fmla="*/ 68 h 72"/>
                <a:gd name="T54" fmla="*/ 34 w 84"/>
                <a:gd name="T55" fmla="*/ 70 h 72"/>
                <a:gd name="T56" fmla="*/ 36 w 84"/>
                <a:gd name="T57" fmla="*/ 70 h 72"/>
                <a:gd name="T58" fmla="*/ 38 w 84"/>
                <a:gd name="T59" fmla="*/ 70 h 72"/>
                <a:gd name="T60" fmla="*/ 42 w 84"/>
                <a:gd name="T61" fmla="*/ 72 h 72"/>
                <a:gd name="T62" fmla="*/ 44 w 84"/>
                <a:gd name="T63" fmla="*/ 70 h 72"/>
                <a:gd name="T64" fmla="*/ 46 w 84"/>
                <a:gd name="T65" fmla="*/ 70 h 72"/>
                <a:gd name="T66" fmla="*/ 48 w 84"/>
                <a:gd name="T67" fmla="*/ 70 h 72"/>
                <a:gd name="T68" fmla="*/ 48 w 84"/>
                <a:gd name="T69" fmla="*/ 68 h 72"/>
                <a:gd name="T70" fmla="*/ 70 w 84"/>
                <a:gd name="T71" fmla="*/ 12 h 72"/>
                <a:gd name="T72" fmla="*/ 70 w 84"/>
                <a:gd name="T73" fmla="*/ 68 h 72"/>
                <a:gd name="T74" fmla="*/ 70 w 84"/>
                <a:gd name="T75" fmla="*/ 70 h 72"/>
                <a:gd name="T76" fmla="*/ 70 w 84"/>
                <a:gd name="T77" fmla="*/ 70 h 72"/>
                <a:gd name="T78" fmla="*/ 72 w 84"/>
                <a:gd name="T79" fmla="*/ 70 h 72"/>
                <a:gd name="T80" fmla="*/ 76 w 84"/>
                <a:gd name="T81" fmla="*/ 72 h 72"/>
                <a:gd name="T82" fmla="*/ 80 w 84"/>
                <a:gd name="T83" fmla="*/ 70 h 72"/>
                <a:gd name="T84" fmla="*/ 82 w 84"/>
                <a:gd name="T85" fmla="*/ 70 h 72"/>
                <a:gd name="T86" fmla="*/ 82 w 84"/>
                <a:gd name="T87" fmla="*/ 70 h 72"/>
                <a:gd name="T88" fmla="*/ 84 w 84"/>
                <a:gd name="T8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72">
                  <a:moveTo>
                    <a:pt x="84" y="6"/>
                  </a:moveTo>
                  <a:lnTo>
                    <a:pt x="84" y="6"/>
                  </a:lnTo>
                  <a:lnTo>
                    <a:pt x="82" y="4"/>
                  </a:lnTo>
                  <a:lnTo>
                    <a:pt x="82" y="4"/>
                  </a:lnTo>
                  <a:lnTo>
                    <a:pt x="82" y="2"/>
                  </a:lnTo>
                  <a:lnTo>
                    <a:pt x="82" y="2"/>
                  </a:lnTo>
                  <a:lnTo>
                    <a:pt x="80" y="0"/>
                  </a:lnTo>
                  <a:lnTo>
                    <a:pt x="80" y="0"/>
                  </a:lnTo>
                  <a:lnTo>
                    <a:pt x="78" y="0"/>
                  </a:lnTo>
                  <a:lnTo>
                    <a:pt x="68" y="0"/>
                  </a:lnTo>
                  <a:lnTo>
                    <a:pt x="68" y="0"/>
                  </a:lnTo>
                  <a:lnTo>
                    <a:pt x="64" y="0"/>
                  </a:lnTo>
                  <a:lnTo>
                    <a:pt x="64" y="0"/>
                  </a:lnTo>
                  <a:lnTo>
                    <a:pt x="62" y="2"/>
                  </a:lnTo>
                  <a:lnTo>
                    <a:pt x="62" y="2"/>
                  </a:lnTo>
                  <a:lnTo>
                    <a:pt x="60" y="4"/>
                  </a:lnTo>
                  <a:lnTo>
                    <a:pt x="60" y="4"/>
                  </a:lnTo>
                  <a:lnTo>
                    <a:pt x="58" y="8"/>
                  </a:lnTo>
                  <a:lnTo>
                    <a:pt x="42" y="50"/>
                  </a:lnTo>
                  <a:lnTo>
                    <a:pt x="42" y="50"/>
                  </a:lnTo>
                  <a:lnTo>
                    <a:pt x="26" y="8"/>
                  </a:lnTo>
                  <a:lnTo>
                    <a:pt x="26" y="8"/>
                  </a:lnTo>
                  <a:lnTo>
                    <a:pt x="24" y="4"/>
                  </a:lnTo>
                  <a:lnTo>
                    <a:pt x="24" y="4"/>
                  </a:lnTo>
                  <a:lnTo>
                    <a:pt x="22" y="2"/>
                  </a:lnTo>
                  <a:lnTo>
                    <a:pt x="22" y="2"/>
                  </a:lnTo>
                  <a:lnTo>
                    <a:pt x="20" y="0"/>
                  </a:lnTo>
                  <a:lnTo>
                    <a:pt x="20" y="0"/>
                  </a:lnTo>
                  <a:lnTo>
                    <a:pt x="16"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8" y="72"/>
                  </a:lnTo>
                  <a:lnTo>
                    <a:pt x="8" y="72"/>
                  </a:lnTo>
                  <a:lnTo>
                    <a:pt x="10" y="70"/>
                  </a:lnTo>
                  <a:lnTo>
                    <a:pt x="10" y="70"/>
                  </a:lnTo>
                  <a:lnTo>
                    <a:pt x="12" y="70"/>
                  </a:lnTo>
                  <a:lnTo>
                    <a:pt x="12" y="70"/>
                  </a:lnTo>
                  <a:lnTo>
                    <a:pt x="14" y="70"/>
                  </a:lnTo>
                  <a:lnTo>
                    <a:pt x="14" y="70"/>
                  </a:lnTo>
                  <a:lnTo>
                    <a:pt x="14" y="68"/>
                  </a:lnTo>
                  <a:lnTo>
                    <a:pt x="14" y="12"/>
                  </a:lnTo>
                  <a:lnTo>
                    <a:pt x="14" y="12"/>
                  </a:lnTo>
                  <a:lnTo>
                    <a:pt x="34" y="68"/>
                  </a:lnTo>
                  <a:lnTo>
                    <a:pt x="34" y="68"/>
                  </a:lnTo>
                  <a:lnTo>
                    <a:pt x="34" y="70"/>
                  </a:lnTo>
                  <a:lnTo>
                    <a:pt x="34" y="70"/>
                  </a:lnTo>
                  <a:lnTo>
                    <a:pt x="36" y="70"/>
                  </a:lnTo>
                  <a:lnTo>
                    <a:pt x="36" y="70"/>
                  </a:lnTo>
                  <a:lnTo>
                    <a:pt x="38" y="70"/>
                  </a:lnTo>
                  <a:lnTo>
                    <a:pt x="38" y="70"/>
                  </a:lnTo>
                  <a:lnTo>
                    <a:pt x="42" y="72"/>
                  </a:lnTo>
                  <a:lnTo>
                    <a:pt x="42" y="72"/>
                  </a:lnTo>
                  <a:lnTo>
                    <a:pt x="44" y="70"/>
                  </a:lnTo>
                  <a:lnTo>
                    <a:pt x="44" y="70"/>
                  </a:lnTo>
                  <a:lnTo>
                    <a:pt x="46" y="70"/>
                  </a:lnTo>
                  <a:lnTo>
                    <a:pt x="46" y="70"/>
                  </a:lnTo>
                  <a:lnTo>
                    <a:pt x="48" y="70"/>
                  </a:lnTo>
                  <a:lnTo>
                    <a:pt x="48" y="70"/>
                  </a:lnTo>
                  <a:lnTo>
                    <a:pt x="48" y="68"/>
                  </a:lnTo>
                  <a:lnTo>
                    <a:pt x="70" y="12"/>
                  </a:lnTo>
                  <a:lnTo>
                    <a:pt x="70" y="12"/>
                  </a:lnTo>
                  <a:lnTo>
                    <a:pt x="70" y="68"/>
                  </a:lnTo>
                  <a:lnTo>
                    <a:pt x="70" y="68"/>
                  </a:lnTo>
                  <a:lnTo>
                    <a:pt x="70" y="70"/>
                  </a:lnTo>
                  <a:lnTo>
                    <a:pt x="70" y="70"/>
                  </a:lnTo>
                  <a:lnTo>
                    <a:pt x="70" y="70"/>
                  </a:lnTo>
                  <a:lnTo>
                    <a:pt x="70" y="70"/>
                  </a:lnTo>
                  <a:lnTo>
                    <a:pt x="72" y="70"/>
                  </a:lnTo>
                  <a:lnTo>
                    <a:pt x="72" y="70"/>
                  </a:lnTo>
                  <a:lnTo>
                    <a:pt x="76" y="72"/>
                  </a:lnTo>
                  <a:lnTo>
                    <a:pt x="76" y="72"/>
                  </a:lnTo>
                  <a:lnTo>
                    <a:pt x="80" y="70"/>
                  </a:lnTo>
                  <a:lnTo>
                    <a:pt x="80" y="70"/>
                  </a:lnTo>
                  <a:lnTo>
                    <a:pt x="82" y="70"/>
                  </a:lnTo>
                  <a:lnTo>
                    <a:pt x="82" y="70"/>
                  </a:lnTo>
                  <a:lnTo>
                    <a:pt x="82" y="70"/>
                  </a:lnTo>
                  <a:lnTo>
                    <a:pt x="82" y="70"/>
                  </a:lnTo>
                  <a:lnTo>
                    <a:pt x="84" y="68"/>
                  </a:lnTo>
                  <a:lnTo>
                    <a:pt x="84" y="6"/>
                  </a:lnTo>
                  <a:lnTo>
                    <a:pt x="84" y="6"/>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29" name="Freeform 52"/>
            <p:cNvSpPr>
              <a:spLocks noEditPoints="1"/>
            </p:cNvSpPr>
            <p:nvPr/>
          </p:nvSpPr>
          <p:spPr bwMode="auto">
            <a:xfrm>
              <a:off x="3713163" y="5084763"/>
              <a:ext cx="107950" cy="117475"/>
            </a:xfrm>
            <a:custGeom>
              <a:avLst/>
              <a:gdLst>
                <a:gd name="T0" fmla="*/ 66 w 68"/>
                <a:gd name="T1" fmla="*/ 20 h 74"/>
                <a:gd name="T2" fmla="*/ 60 w 68"/>
                <a:gd name="T3" fmla="*/ 10 h 74"/>
                <a:gd name="T4" fmla="*/ 54 w 68"/>
                <a:gd name="T5" fmla="*/ 6 h 74"/>
                <a:gd name="T6" fmla="*/ 50 w 68"/>
                <a:gd name="T7" fmla="*/ 2 h 74"/>
                <a:gd name="T8" fmla="*/ 36 w 68"/>
                <a:gd name="T9" fmla="*/ 0 h 74"/>
                <a:gd name="T10" fmla="*/ 20 w 68"/>
                <a:gd name="T11" fmla="*/ 4 h 74"/>
                <a:gd name="T12" fmla="*/ 14 w 68"/>
                <a:gd name="T13" fmla="*/ 6 h 74"/>
                <a:gd name="T14" fmla="*/ 10 w 68"/>
                <a:gd name="T15" fmla="*/ 10 h 74"/>
                <a:gd name="T16" fmla="*/ 4 w 68"/>
                <a:gd name="T17" fmla="*/ 22 h 74"/>
                <a:gd name="T18" fmla="*/ 2 w 68"/>
                <a:gd name="T19" fmla="*/ 30 h 74"/>
                <a:gd name="T20" fmla="*/ 0 w 68"/>
                <a:gd name="T21" fmla="*/ 38 h 74"/>
                <a:gd name="T22" fmla="*/ 2 w 68"/>
                <a:gd name="T23" fmla="*/ 54 h 74"/>
                <a:gd name="T24" fmla="*/ 10 w 68"/>
                <a:gd name="T25" fmla="*/ 66 h 74"/>
                <a:gd name="T26" fmla="*/ 14 w 68"/>
                <a:gd name="T27" fmla="*/ 70 h 74"/>
                <a:gd name="T28" fmla="*/ 20 w 68"/>
                <a:gd name="T29" fmla="*/ 72 h 74"/>
                <a:gd name="T30" fmla="*/ 34 w 68"/>
                <a:gd name="T31" fmla="*/ 74 h 74"/>
                <a:gd name="T32" fmla="*/ 42 w 68"/>
                <a:gd name="T33" fmla="*/ 74 h 74"/>
                <a:gd name="T34" fmla="*/ 48 w 68"/>
                <a:gd name="T35" fmla="*/ 72 h 74"/>
                <a:gd name="T36" fmla="*/ 60 w 68"/>
                <a:gd name="T37" fmla="*/ 64 h 74"/>
                <a:gd name="T38" fmla="*/ 62 w 68"/>
                <a:gd name="T39" fmla="*/ 58 h 74"/>
                <a:gd name="T40" fmla="*/ 66 w 68"/>
                <a:gd name="T41" fmla="*/ 52 h 74"/>
                <a:gd name="T42" fmla="*/ 68 w 68"/>
                <a:gd name="T43" fmla="*/ 36 h 74"/>
                <a:gd name="T44" fmla="*/ 68 w 68"/>
                <a:gd name="T45" fmla="*/ 28 h 74"/>
                <a:gd name="T46" fmla="*/ 66 w 68"/>
                <a:gd name="T47" fmla="*/ 20 h 74"/>
                <a:gd name="T48" fmla="*/ 52 w 68"/>
                <a:gd name="T49" fmla="*/ 46 h 74"/>
                <a:gd name="T50" fmla="*/ 48 w 68"/>
                <a:gd name="T51" fmla="*/ 54 h 74"/>
                <a:gd name="T52" fmla="*/ 42 w 68"/>
                <a:gd name="T53" fmla="*/ 60 h 74"/>
                <a:gd name="T54" fmla="*/ 34 w 68"/>
                <a:gd name="T55" fmla="*/ 62 h 74"/>
                <a:gd name="T56" fmla="*/ 26 w 68"/>
                <a:gd name="T57" fmla="*/ 60 h 74"/>
                <a:gd name="T58" fmla="*/ 20 w 68"/>
                <a:gd name="T59" fmla="*/ 56 h 74"/>
                <a:gd name="T60" fmla="*/ 16 w 68"/>
                <a:gd name="T61" fmla="*/ 48 h 74"/>
                <a:gd name="T62" fmla="*/ 16 w 68"/>
                <a:gd name="T63" fmla="*/ 38 h 74"/>
                <a:gd name="T64" fmla="*/ 16 w 68"/>
                <a:gd name="T65" fmla="*/ 28 h 74"/>
                <a:gd name="T66" fmla="*/ 20 w 68"/>
                <a:gd name="T67" fmla="*/ 20 h 74"/>
                <a:gd name="T68" fmla="*/ 26 w 68"/>
                <a:gd name="T69" fmla="*/ 14 h 74"/>
                <a:gd name="T70" fmla="*/ 34 w 68"/>
                <a:gd name="T71" fmla="*/ 12 h 74"/>
                <a:gd name="T72" fmla="*/ 44 w 68"/>
                <a:gd name="T73" fmla="*/ 14 h 74"/>
                <a:gd name="T74" fmla="*/ 48 w 68"/>
                <a:gd name="T75" fmla="*/ 20 h 74"/>
                <a:gd name="T76" fmla="*/ 52 w 68"/>
                <a:gd name="T77" fmla="*/ 28 h 74"/>
                <a:gd name="T78" fmla="*/ 52 w 68"/>
                <a:gd name="T79" fmla="*/ 38 h 74"/>
                <a:gd name="T80" fmla="*/ 52 w 68"/>
                <a:gd name="T81"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74">
                  <a:moveTo>
                    <a:pt x="66" y="20"/>
                  </a:moveTo>
                  <a:lnTo>
                    <a:pt x="66" y="20"/>
                  </a:lnTo>
                  <a:lnTo>
                    <a:pt x="64" y="14"/>
                  </a:lnTo>
                  <a:lnTo>
                    <a:pt x="60" y="10"/>
                  </a:lnTo>
                  <a:lnTo>
                    <a:pt x="60" y="10"/>
                  </a:lnTo>
                  <a:lnTo>
                    <a:pt x="54" y="6"/>
                  </a:lnTo>
                  <a:lnTo>
                    <a:pt x="50" y="2"/>
                  </a:lnTo>
                  <a:lnTo>
                    <a:pt x="50" y="2"/>
                  </a:lnTo>
                  <a:lnTo>
                    <a:pt x="36" y="0"/>
                  </a:lnTo>
                  <a:lnTo>
                    <a:pt x="36" y="0"/>
                  </a:lnTo>
                  <a:lnTo>
                    <a:pt x="28" y="2"/>
                  </a:lnTo>
                  <a:lnTo>
                    <a:pt x="20" y="4"/>
                  </a:lnTo>
                  <a:lnTo>
                    <a:pt x="20" y="4"/>
                  </a:lnTo>
                  <a:lnTo>
                    <a:pt x="14" y="6"/>
                  </a:lnTo>
                  <a:lnTo>
                    <a:pt x="10" y="10"/>
                  </a:lnTo>
                  <a:lnTo>
                    <a:pt x="10" y="10"/>
                  </a:lnTo>
                  <a:lnTo>
                    <a:pt x="6" y="16"/>
                  </a:lnTo>
                  <a:lnTo>
                    <a:pt x="4" y="22"/>
                  </a:lnTo>
                  <a:lnTo>
                    <a:pt x="4" y="22"/>
                  </a:lnTo>
                  <a:lnTo>
                    <a:pt x="2" y="30"/>
                  </a:lnTo>
                  <a:lnTo>
                    <a:pt x="0" y="38"/>
                  </a:lnTo>
                  <a:lnTo>
                    <a:pt x="0" y="38"/>
                  </a:lnTo>
                  <a:lnTo>
                    <a:pt x="2" y="54"/>
                  </a:lnTo>
                  <a:lnTo>
                    <a:pt x="2" y="54"/>
                  </a:lnTo>
                  <a:lnTo>
                    <a:pt x="6" y="60"/>
                  </a:lnTo>
                  <a:lnTo>
                    <a:pt x="10" y="66"/>
                  </a:lnTo>
                  <a:lnTo>
                    <a:pt x="10" y="66"/>
                  </a:lnTo>
                  <a:lnTo>
                    <a:pt x="14" y="70"/>
                  </a:lnTo>
                  <a:lnTo>
                    <a:pt x="20" y="72"/>
                  </a:lnTo>
                  <a:lnTo>
                    <a:pt x="20" y="72"/>
                  </a:lnTo>
                  <a:lnTo>
                    <a:pt x="26" y="74"/>
                  </a:lnTo>
                  <a:lnTo>
                    <a:pt x="34" y="74"/>
                  </a:lnTo>
                  <a:lnTo>
                    <a:pt x="34" y="74"/>
                  </a:lnTo>
                  <a:lnTo>
                    <a:pt x="42" y="74"/>
                  </a:lnTo>
                  <a:lnTo>
                    <a:pt x="48" y="72"/>
                  </a:lnTo>
                  <a:lnTo>
                    <a:pt x="48" y="72"/>
                  </a:lnTo>
                  <a:lnTo>
                    <a:pt x="54" y="68"/>
                  </a:lnTo>
                  <a:lnTo>
                    <a:pt x="60" y="64"/>
                  </a:lnTo>
                  <a:lnTo>
                    <a:pt x="60" y="64"/>
                  </a:lnTo>
                  <a:lnTo>
                    <a:pt x="62" y="58"/>
                  </a:lnTo>
                  <a:lnTo>
                    <a:pt x="66" y="52"/>
                  </a:lnTo>
                  <a:lnTo>
                    <a:pt x="66" y="52"/>
                  </a:lnTo>
                  <a:lnTo>
                    <a:pt x="68" y="44"/>
                  </a:lnTo>
                  <a:lnTo>
                    <a:pt x="68" y="36"/>
                  </a:lnTo>
                  <a:lnTo>
                    <a:pt x="68" y="36"/>
                  </a:lnTo>
                  <a:lnTo>
                    <a:pt x="68" y="28"/>
                  </a:lnTo>
                  <a:lnTo>
                    <a:pt x="66" y="20"/>
                  </a:lnTo>
                  <a:lnTo>
                    <a:pt x="66" y="20"/>
                  </a:lnTo>
                  <a:close/>
                  <a:moveTo>
                    <a:pt x="52" y="46"/>
                  </a:moveTo>
                  <a:lnTo>
                    <a:pt x="52" y="46"/>
                  </a:lnTo>
                  <a:lnTo>
                    <a:pt x="48" y="54"/>
                  </a:lnTo>
                  <a:lnTo>
                    <a:pt x="48" y="54"/>
                  </a:lnTo>
                  <a:lnTo>
                    <a:pt x="42" y="60"/>
                  </a:lnTo>
                  <a:lnTo>
                    <a:pt x="42" y="60"/>
                  </a:lnTo>
                  <a:lnTo>
                    <a:pt x="34" y="62"/>
                  </a:lnTo>
                  <a:lnTo>
                    <a:pt x="34" y="62"/>
                  </a:lnTo>
                  <a:lnTo>
                    <a:pt x="26" y="60"/>
                  </a:lnTo>
                  <a:lnTo>
                    <a:pt x="26" y="60"/>
                  </a:lnTo>
                  <a:lnTo>
                    <a:pt x="20" y="56"/>
                  </a:lnTo>
                  <a:lnTo>
                    <a:pt x="20" y="56"/>
                  </a:lnTo>
                  <a:lnTo>
                    <a:pt x="16" y="48"/>
                  </a:lnTo>
                  <a:lnTo>
                    <a:pt x="16" y="48"/>
                  </a:lnTo>
                  <a:lnTo>
                    <a:pt x="16" y="38"/>
                  </a:lnTo>
                  <a:lnTo>
                    <a:pt x="16" y="38"/>
                  </a:lnTo>
                  <a:lnTo>
                    <a:pt x="16" y="28"/>
                  </a:lnTo>
                  <a:lnTo>
                    <a:pt x="16" y="28"/>
                  </a:lnTo>
                  <a:lnTo>
                    <a:pt x="20" y="20"/>
                  </a:lnTo>
                  <a:lnTo>
                    <a:pt x="20" y="20"/>
                  </a:lnTo>
                  <a:lnTo>
                    <a:pt x="26" y="14"/>
                  </a:lnTo>
                  <a:lnTo>
                    <a:pt x="26" y="14"/>
                  </a:lnTo>
                  <a:lnTo>
                    <a:pt x="34" y="12"/>
                  </a:lnTo>
                  <a:lnTo>
                    <a:pt x="34" y="12"/>
                  </a:lnTo>
                  <a:lnTo>
                    <a:pt x="44" y="14"/>
                  </a:lnTo>
                  <a:lnTo>
                    <a:pt x="44" y="14"/>
                  </a:lnTo>
                  <a:lnTo>
                    <a:pt x="48" y="20"/>
                  </a:lnTo>
                  <a:lnTo>
                    <a:pt x="48" y="20"/>
                  </a:lnTo>
                  <a:lnTo>
                    <a:pt x="52" y="28"/>
                  </a:lnTo>
                  <a:lnTo>
                    <a:pt x="52" y="28"/>
                  </a:lnTo>
                  <a:lnTo>
                    <a:pt x="52" y="38"/>
                  </a:lnTo>
                  <a:lnTo>
                    <a:pt x="52" y="38"/>
                  </a:lnTo>
                  <a:lnTo>
                    <a:pt x="52" y="46"/>
                  </a:lnTo>
                  <a:lnTo>
                    <a:pt x="52" y="46"/>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30" name="Freeform 53"/>
            <p:cNvSpPr>
              <a:spLocks/>
            </p:cNvSpPr>
            <p:nvPr/>
          </p:nvSpPr>
          <p:spPr bwMode="auto">
            <a:xfrm>
              <a:off x="3938588" y="4748213"/>
              <a:ext cx="22225" cy="114300"/>
            </a:xfrm>
            <a:custGeom>
              <a:avLst/>
              <a:gdLst>
                <a:gd name="T0" fmla="*/ 14 w 14"/>
                <a:gd name="T1" fmla="*/ 4 h 72"/>
                <a:gd name="T2" fmla="*/ 14 w 14"/>
                <a:gd name="T3" fmla="*/ 4 h 72"/>
                <a:gd name="T4" fmla="*/ 14 w 14"/>
                <a:gd name="T5" fmla="*/ 2 h 72"/>
                <a:gd name="T6" fmla="*/ 14 w 14"/>
                <a:gd name="T7" fmla="*/ 2 h 72"/>
                <a:gd name="T8" fmla="*/ 12 w 14"/>
                <a:gd name="T9" fmla="*/ 2 h 72"/>
                <a:gd name="T10" fmla="*/ 12 w 14"/>
                <a:gd name="T11" fmla="*/ 2 h 72"/>
                <a:gd name="T12" fmla="*/ 10 w 14"/>
                <a:gd name="T13" fmla="*/ 2 h 72"/>
                <a:gd name="T14" fmla="*/ 10 w 14"/>
                <a:gd name="T15" fmla="*/ 2 h 72"/>
                <a:gd name="T16" fmla="*/ 6 w 14"/>
                <a:gd name="T17" fmla="*/ 0 h 72"/>
                <a:gd name="T18" fmla="*/ 6 w 14"/>
                <a:gd name="T19" fmla="*/ 0 h 72"/>
                <a:gd name="T20" fmla="*/ 4 w 14"/>
                <a:gd name="T21" fmla="*/ 2 h 72"/>
                <a:gd name="T22" fmla="*/ 4 w 14"/>
                <a:gd name="T23" fmla="*/ 2 h 72"/>
                <a:gd name="T24" fmla="*/ 2 w 14"/>
                <a:gd name="T25" fmla="*/ 2 h 72"/>
                <a:gd name="T26" fmla="*/ 2 w 14"/>
                <a:gd name="T27" fmla="*/ 2 h 72"/>
                <a:gd name="T28" fmla="*/ 0 w 14"/>
                <a:gd name="T29" fmla="*/ 2 h 72"/>
                <a:gd name="T30" fmla="*/ 0 w 14"/>
                <a:gd name="T31" fmla="*/ 2 h 72"/>
                <a:gd name="T32" fmla="*/ 0 w 14"/>
                <a:gd name="T33" fmla="*/ 4 h 72"/>
                <a:gd name="T34" fmla="*/ 0 w 14"/>
                <a:gd name="T35" fmla="*/ 70 h 72"/>
                <a:gd name="T36" fmla="*/ 0 w 14"/>
                <a:gd name="T37" fmla="*/ 70 h 72"/>
                <a:gd name="T38" fmla="*/ 0 w 14"/>
                <a:gd name="T39" fmla="*/ 72 h 72"/>
                <a:gd name="T40" fmla="*/ 0 w 14"/>
                <a:gd name="T41" fmla="*/ 72 h 72"/>
                <a:gd name="T42" fmla="*/ 2 w 14"/>
                <a:gd name="T43" fmla="*/ 72 h 72"/>
                <a:gd name="T44" fmla="*/ 2 w 14"/>
                <a:gd name="T45" fmla="*/ 72 h 72"/>
                <a:gd name="T46" fmla="*/ 4 w 14"/>
                <a:gd name="T47" fmla="*/ 72 h 72"/>
                <a:gd name="T48" fmla="*/ 4 w 14"/>
                <a:gd name="T49" fmla="*/ 72 h 72"/>
                <a:gd name="T50" fmla="*/ 6 w 14"/>
                <a:gd name="T51" fmla="*/ 72 h 72"/>
                <a:gd name="T52" fmla="*/ 6 w 14"/>
                <a:gd name="T53" fmla="*/ 72 h 72"/>
                <a:gd name="T54" fmla="*/ 10 w 14"/>
                <a:gd name="T55" fmla="*/ 72 h 72"/>
                <a:gd name="T56" fmla="*/ 10 w 14"/>
                <a:gd name="T57" fmla="*/ 72 h 72"/>
                <a:gd name="T58" fmla="*/ 12 w 14"/>
                <a:gd name="T59" fmla="*/ 72 h 72"/>
                <a:gd name="T60" fmla="*/ 12 w 14"/>
                <a:gd name="T61" fmla="*/ 72 h 72"/>
                <a:gd name="T62" fmla="*/ 14 w 14"/>
                <a:gd name="T63" fmla="*/ 72 h 72"/>
                <a:gd name="T64" fmla="*/ 14 w 14"/>
                <a:gd name="T65" fmla="*/ 72 h 72"/>
                <a:gd name="T66" fmla="*/ 14 w 14"/>
                <a:gd name="T67" fmla="*/ 70 h 72"/>
                <a:gd name="T68" fmla="*/ 14 w 14"/>
                <a:gd name="T69" fmla="*/ 4 h 72"/>
                <a:gd name="T70" fmla="*/ 14 w 14"/>
                <a:gd name="T71"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2">
                  <a:moveTo>
                    <a:pt x="14" y="4"/>
                  </a:moveTo>
                  <a:lnTo>
                    <a:pt x="14" y="4"/>
                  </a:lnTo>
                  <a:lnTo>
                    <a:pt x="14" y="2"/>
                  </a:lnTo>
                  <a:lnTo>
                    <a:pt x="14" y="2"/>
                  </a:lnTo>
                  <a:lnTo>
                    <a:pt x="12" y="2"/>
                  </a:lnTo>
                  <a:lnTo>
                    <a:pt x="12" y="2"/>
                  </a:lnTo>
                  <a:lnTo>
                    <a:pt x="10" y="2"/>
                  </a:lnTo>
                  <a:lnTo>
                    <a:pt x="10" y="2"/>
                  </a:lnTo>
                  <a:lnTo>
                    <a:pt x="6" y="0"/>
                  </a:lnTo>
                  <a:lnTo>
                    <a:pt x="6" y="0"/>
                  </a:lnTo>
                  <a:lnTo>
                    <a:pt x="4" y="2"/>
                  </a:lnTo>
                  <a:lnTo>
                    <a:pt x="4" y="2"/>
                  </a:lnTo>
                  <a:lnTo>
                    <a:pt x="2" y="2"/>
                  </a:lnTo>
                  <a:lnTo>
                    <a:pt x="2" y="2"/>
                  </a:lnTo>
                  <a:lnTo>
                    <a:pt x="0" y="2"/>
                  </a:lnTo>
                  <a:lnTo>
                    <a:pt x="0" y="2"/>
                  </a:lnTo>
                  <a:lnTo>
                    <a:pt x="0" y="4"/>
                  </a:lnTo>
                  <a:lnTo>
                    <a:pt x="0" y="70"/>
                  </a:lnTo>
                  <a:lnTo>
                    <a:pt x="0" y="70"/>
                  </a:lnTo>
                  <a:lnTo>
                    <a:pt x="0" y="72"/>
                  </a:lnTo>
                  <a:lnTo>
                    <a:pt x="0" y="72"/>
                  </a:lnTo>
                  <a:lnTo>
                    <a:pt x="2" y="72"/>
                  </a:lnTo>
                  <a:lnTo>
                    <a:pt x="2" y="72"/>
                  </a:lnTo>
                  <a:lnTo>
                    <a:pt x="4" y="72"/>
                  </a:lnTo>
                  <a:lnTo>
                    <a:pt x="4" y="72"/>
                  </a:lnTo>
                  <a:lnTo>
                    <a:pt x="6" y="72"/>
                  </a:lnTo>
                  <a:lnTo>
                    <a:pt x="6" y="72"/>
                  </a:lnTo>
                  <a:lnTo>
                    <a:pt x="10" y="72"/>
                  </a:lnTo>
                  <a:lnTo>
                    <a:pt x="10" y="72"/>
                  </a:lnTo>
                  <a:lnTo>
                    <a:pt x="12" y="72"/>
                  </a:lnTo>
                  <a:lnTo>
                    <a:pt x="12" y="72"/>
                  </a:lnTo>
                  <a:lnTo>
                    <a:pt x="14" y="72"/>
                  </a:lnTo>
                  <a:lnTo>
                    <a:pt x="14" y="72"/>
                  </a:lnTo>
                  <a:lnTo>
                    <a:pt x="14" y="70"/>
                  </a:lnTo>
                  <a:lnTo>
                    <a:pt x="14" y="4"/>
                  </a:lnTo>
                  <a:lnTo>
                    <a:pt x="14" y="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31" name="Freeform 54"/>
            <p:cNvSpPr>
              <a:spLocks/>
            </p:cNvSpPr>
            <p:nvPr/>
          </p:nvSpPr>
          <p:spPr bwMode="auto">
            <a:xfrm>
              <a:off x="3986213" y="4748213"/>
              <a:ext cx="60325" cy="114300"/>
            </a:xfrm>
            <a:custGeom>
              <a:avLst/>
              <a:gdLst>
                <a:gd name="T0" fmla="*/ 38 w 38"/>
                <a:gd name="T1" fmla="*/ 64 h 72"/>
                <a:gd name="T2" fmla="*/ 38 w 38"/>
                <a:gd name="T3" fmla="*/ 64 h 72"/>
                <a:gd name="T4" fmla="*/ 38 w 38"/>
                <a:gd name="T5" fmla="*/ 62 h 72"/>
                <a:gd name="T6" fmla="*/ 38 w 38"/>
                <a:gd name="T7" fmla="*/ 62 h 72"/>
                <a:gd name="T8" fmla="*/ 38 w 38"/>
                <a:gd name="T9" fmla="*/ 60 h 72"/>
                <a:gd name="T10" fmla="*/ 38 w 38"/>
                <a:gd name="T11" fmla="*/ 60 h 72"/>
                <a:gd name="T12" fmla="*/ 36 w 38"/>
                <a:gd name="T13" fmla="*/ 60 h 72"/>
                <a:gd name="T14" fmla="*/ 14 w 38"/>
                <a:gd name="T15" fmla="*/ 60 h 72"/>
                <a:gd name="T16" fmla="*/ 14 w 38"/>
                <a:gd name="T17" fmla="*/ 4 h 72"/>
                <a:gd name="T18" fmla="*/ 14 w 38"/>
                <a:gd name="T19" fmla="*/ 4 h 72"/>
                <a:gd name="T20" fmla="*/ 14 w 38"/>
                <a:gd name="T21" fmla="*/ 2 h 72"/>
                <a:gd name="T22" fmla="*/ 14 w 38"/>
                <a:gd name="T23" fmla="*/ 2 h 72"/>
                <a:gd name="T24" fmla="*/ 12 w 38"/>
                <a:gd name="T25" fmla="*/ 2 h 72"/>
                <a:gd name="T26" fmla="*/ 12 w 38"/>
                <a:gd name="T27" fmla="*/ 2 h 72"/>
                <a:gd name="T28" fmla="*/ 10 w 38"/>
                <a:gd name="T29" fmla="*/ 2 h 72"/>
                <a:gd name="T30" fmla="*/ 10 w 38"/>
                <a:gd name="T31" fmla="*/ 2 h 72"/>
                <a:gd name="T32" fmla="*/ 8 w 38"/>
                <a:gd name="T33" fmla="*/ 0 h 72"/>
                <a:gd name="T34" fmla="*/ 8 w 38"/>
                <a:gd name="T35" fmla="*/ 0 h 72"/>
                <a:gd name="T36" fmla="*/ 4 w 38"/>
                <a:gd name="T37" fmla="*/ 2 h 72"/>
                <a:gd name="T38" fmla="*/ 4 w 38"/>
                <a:gd name="T39" fmla="*/ 2 h 72"/>
                <a:gd name="T40" fmla="*/ 2 w 38"/>
                <a:gd name="T41" fmla="*/ 2 h 72"/>
                <a:gd name="T42" fmla="*/ 2 w 38"/>
                <a:gd name="T43" fmla="*/ 2 h 72"/>
                <a:gd name="T44" fmla="*/ 0 w 38"/>
                <a:gd name="T45" fmla="*/ 2 h 72"/>
                <a:gd name="T46" fmla="*/ 0 w 38"/>
                <a:gd name="T47" fmla="*/ 2 h 72"/>
                <a:gd name="T48" fmla="*/ 0 w 38"/>
                <a:gd name="T49" fmla="*/ 4 h 72"/>
                <a:gd name="T50" fmla="*/ 0 w 38"/>
                <a:gd name="T51" fmla="*/ 68 h 72"/>
                <a:gd name="T52" fmla="*/ 0 w 38"/>
                <a:gd name="T53" fmla="*/ 68 h 72"/>
                <a:gd name="T54" fmla="*/ 2 w 38"/>
                <a:gd name="T55" fmla="*/ 70 h 72"/>
                <a:gd name="T56" fmla="*/ 2 w 38"/>
                <a:gd name="T57" fmla="*/ 70 h 72"/>
                <a:gd name="T58" fmla="*/ 4 w 38"/>
                <a:gd name="T59" fmla="*/ 72 h 72"/>
                <a:gd name="T60" fmla="*/ 36 w 38"/>
                <a:gd name="T61" fmla="*/ 72 h 72"/>
                <a:gd name="T62" fmla="*/ 36 w 38"/>
                <a:gd name="T63" fmla="*/ 72 h 72"/>
                <a:gd name="T64" fmla="*/ 38 w 38"/>
                <a:gd name="T65" fmla="*/ 72 h 72"/>
                <a:gd name="T66" fmla="*/ 38 w 38"/>
                <a:gd name="T67" fmla="*/ 72 h 72"/>
                <a:gd name="T68" fmla="*/ 38 w 38"/>
                <a:gd name="T69" fmla="*/ 70 h 72"/>
                <a:gd name="T70" fmla="*/ 38 w 38"/>
                <a:gd name="T71" fmla="*/ 70 h 72"/>
                <a:gd name="T72" fmla="*/ 38 w 38"/>
                <a:gd name="T73" fmla="*/ 68 h 72"/>
                <a:gd name="T74" fmla="*/ 38 w 38"/>
                <a:gd name="T75" fmla="*/ 68 h 72"/>
                <a:gd name="T76" fmla="*/ 38 w 38"/>
                <a:gd name="T77" fmla="*/ 66 h 72"/>
                <a:gd name="T78" fmla="*/ 38 w 38"/>
                <a:gd name="T79" fmla="*/ 66 h 72"/>
                <a:gd name="T80" fmla="*/ 38 w 38"/>
                <a:gd name="T81" fmla="*/ 64 h 72"/>
                <a:gd name="T82" fmla="*/ 38 w 38"/>
                <a:gd name="T83"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72">
                  <a:moveTo>
                    <a:pt x="38" y="64"/>
                  </a:moveTo>
                  <a:lnTo>
                    <a:pt x="38" y="64"/>
                  </a:lnTo>
                  <a:lnTo>
                    <a:pt x="38" y="62"/>
                  </a:lnTo>
                  <a:lnTo>
                    <a:pt x="38" y="62"/>
                  </a:lnTo>
                  <a:lnTo>
                    <a:pt x="38" y="60"/>
                  </a:lnTo>
                  <a:lnTo>
                    <a:pt x="38" y="60"/>
                  </a:lnTo>
                  <a:lnTo>
                    <a:pt x="36" y="60"/>
                  </a:lnTo>
                  <a:lnTo>
                    <a:pt x="14" y="60"/>
                  </a:lnTo>
                  <a:lnTo>
                    <a:pt x="14" y="4"/>
                  </a:lnTo>
                  <a:lnTo>
                    <a:pt x="14" y="4"/>
                  </a:lnTo>
                  <a:lnTo>
                    <a:pt x="14" y="2"/>
                  </a:lnTo>
                  <a:lnTo>
                    <a:pt x="14" y="2"/>
                  </a:lnTo>
                  <a:lnTo>
                    <a:pt x="12" y="2"/>
                  </a:lnTo>
                  <a:lnTo>
                    <a:pt x="12" y="2"/>
                  </a:lnTo>
                  <a:lnTo>
                    <a:pt x="10" y="2"/>
                  </a:lnTo>
                  <a:lnTo>
                    <a:pt x="10" y="2"/>
                  </a:lnTo>
                  <a:lnTo>
                    <a:pt x="8" y="0"/>
                  </a:lnTo>
                  <a:lnTo>
                    <a:pt x="8" y="0"/>
                  </a:lnTo>
                  <a:lnTo>
                    <a:pt x="4" y="2"/>
                  </a:lnTo>
                  <a:lnTo>
                    <a:pt x="4" y="2"/>
                  </a:lnTo>
                  <a:lnTo>
                    <a:pt x="2" y="2"/>
                  </a:lnTo>
                  <a:lnTo>
                    <a:pt x="2" y="2"/>
                  </a:lnTo>
                  <a:lnTo>
                    <a:pt x="0" y="2"/>
                  </a:lnTo>
                  <a:lnTo>
                    <a:pt x="0" y="2"/>
                  </a:lnTo>
                  <a:lnTo>
                    <a:pt x="0" y="4"/>
                  </a:lnTo>
                  <a:lnTo>
                    <a:pt x="0" y="68"/>
                  </a:lnTo>
                  <a:lnTo>
                    <a:pt x="0" y="68"/>
                  </a:lnTo>
                  <a:lnTo>
                    <a:pt x="2" y="70"/>
                  </a:lnTo>
                  <a:lnTo>
                    <a:pt x="2" y="70"/>
                  </a:lnTo>
                  <a:lnTo>
                    <a:pt x="4" y="72"/>
                  </a:lnTo>
                  <a:lnTo>
                    <a:pt x="36" y="72"/>
                  </a:lnTo>
                  <a:lnTo>
                    <a:pt x="36" y="72"/>
                  </a:lnTo>
                  <a:lnTo>
                    <a:pt x="38" y="72"/>
                  </a:lnTo>
                  <a:lnTo>
                    <a:pt x="38" y="72"/>
                  </a:lnTo>
                  <a:lnTo>
                    <a:pt x="38" y="70"/>
                  </a:lnTo>
                  <a:lnTo>
                    <a:pt x="38" y="70"/>
                  </a:lnTo>
                  <a:lnTo>
                    <a:pt x="38" y="68"/>
                  </a:lnTo>
                  <a:lnTo>
                    <a:pt x="38" y="68"/>
                  </a:lnTo>
                  <a:lnTo>
                    <a:pt x="38" y="66"/>
                  </a:lnTo>
                  <a:lnTo>
                    <a:pt x="38" y="66"/>
                  </a:lnTo>
                  <a:lnTo>
                    <a:pt x="38" y="64"/>
                  </a:lnTo>
                  <a:lnTo>
                    <a:pt x="38" y="6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32" name="Freeform 55"/>
            <p:cNvSpPr>
              <a:spLocks/>
            </p:cNvSpPr>
            <p:nvPr/>
          </p:nvSpPr>
          <p:spPr bwMode="auto">
            <a:xfrm>
              <a:off x="4462463" y="5046663"/>
              <a:ext cx="79375" cy="114300"/>
            </a:xfrm>
            <a:custGeom>
              <a:avLst/>
              <a:gdLst>
                <a:gd name="T0" fmla="*/ 50 w 50"/>
                <a:gd name="T1" fmla="*/ 68 h 72"/>
                <a:gd name="T2" fmla="*/ 28 w 50"/>
                <a:gd name="T3" fmla="*/ 32 h 72"/>
                <a:gd name="T4" fmla="*/ 48 w 50"/>
                <a:gd name="T5" fmla="*/ 8 h 72"/>
                <a:gd name="T6" fmla="*/ 50 w 50"/>
                <a:gd name="T7" fmla="*/ 4 h 72"/>
                <a:gd name="T8" fmla="*/ 50 w 50"/>
                <a:gd name="T9" fmla="*/ 2 h 72"/>
                <a:gd name="T10" fmla="*/ 50 w 50"/>
                <a:gd name="T11" fmla="*/ 2 h 72"/>
                <a:gd name="T12" fmla="*/ 48 w 50"/>
                <a:gd name="T13" fmla="*/ 0 h 72"/>
                <a:gd name="T14" fmla="*/ 46 w 50"/>
                <a:gd name="T15" fmla="*/ 0 h 72"/>
                <a:gd name="T16" fmla="*/ 42 w 50"/>
                <a:gd name="T17" fmla="*/ 0 h 72"/>
                <a:gd name="T18" fmla="*/ 38 w 50"/>
                <a:gd name="T19" fmla="*/ 0 h 72"/>
                <a:gd name="T20" fmla="*/ 36 w 50"/>
                <a:gd name="T21" fmla="*/ 0 h 72"/>
                <a:gd name="T22" fmla="*/ 36 w 50"/>
                <a:gd name="T23" fmla="*/ 2 h 72"/>
                <a:gd name="T24" fmla="*/ 14 w 50"/>
                <a:gd name="T25" fmla="*/ 32 h 72"/>
                <a:gd name="T26" fmla="*/ 14 w 50"/>
                <a:gd name="T27" fmla="*/ 2 h 72"/>
                <a:gd name="T28" fmla="*/ 14 w 50"/>
                <a:gd name="T29" fmla="*/ 2 h 72"/>
                <a:gd name="T30" fmla="*/ 12 w 50"/>
                <a:gd name="T31" fmla="*/ 0 h 72"/>
                <a:gd name="T32" fmla="*/ 10 w 50"/>
                <a:gd name="T33" fmla="*/ 0 h 72"/>
                <a:gd name="T34" fmla="*/ 6 w 50"/>
                <a:gd name="T35" fmla="*/ 0 h 72"/>
                <a:gd name="T36" fmla="*/ 2 w 50"/>
                <a:gd name="T37" fmla="*/ 0 h 72"/>
                <a:gd name="T38" fmla="*/ 0 w 50"/>
                <a:gd name="T39" fmla="*/ 0 h 72"/>
                <a:gd name="T40" fmla="*/ 0 w 50"/>
                <a:gd name="T41" fmla="*/ 2 h 72"/>
                <a:gd name="T42" fmla="*/ 0 w 50"/>
                <a:gd name="T43" fmla="*/ 70 h 72"/>
                <a:gd name="T44" fmla="*/ 0 w 50"/>
                <a:gd name="T45" fmla="*/ 70 h 72"/>
                <a:gd name="T46" fmla="*/ 0 w 50"/>
                <a:gd name="T47" fmla="*/ 70 h 72"/>
                <a:gd name="T48" fmla="*/ 2 w 50"/>
                <a:gd name="T49" fmla="*/ 72 h 72"/>
                <a:gd name="T50" fmla="*/ 6 w 50"/>
                <a:gd name="T51" fmla="*/ 72 h 72"/>
                <a:gd name="T52" fmla="*/ 10 w 50"/>
                <a:gd name="T53" fmla="*/ 72 h 72"/>
                <a:gd name="T54" fmla="*/ 12 w 50"/>
                <a:gd name="T55" fmla="*/ 70 h 72"/>
                <a:gd name="T56" fmla="*/ 14 w 50"/>
                <a:gd name="T57" fmla="*/ 70 h 72"/>
                <a:gd name="T58" fmla="*/ 14 w 50"/>
                <a:gd name="T59" fmla="*/ 70 h 72"/>
                <a:gd name="T60" fmla="*/ 34 w 50"/>
                <a:gd name="T61" fmla="*/ 70 h 72"/>
                <a:gd name="T62" fmla="*/ 36 w 50"/>
                <a:gd name="T63" fmla="*/ 70 h 72"/>
                <a:gd name="T64" fmla="*/ 38 w 50"/>
                <a:gd name="T65" fmla="*/ 72 h 72"/>
                <a:gd name="T66" fmla="*/ 44 w 50"/>
                <a:gd name="T67" fmla="*/ 72 h 72"/>
                <a:gd name="T68" fmla="*/ 46 w 50"/>
                <a:gd name="T69" fmla="*/ 72 h 72"/>
                <a:gd name="T70" fmla="*/ 50 w 50"/>
                <a:gd name="T71" fmla="*/ 70 h 72"/>
                <a:gd name="T72" fmla="*/ 50 w 50"/>
                <a:gd name="T73" fmla="*/ 70 h 72"/>
                <a:gd name="T74" fmla="*/ 50 w 50"/>
                <a:gd name="T75" fmla="*/ 68 h 72"/>
                <a:gd name="T76" fmla="*/ 50 w 50"/>
                <a:gd name="T77"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72">
                  <a:moveTo>
                    <a:pt x="50" y="68"/>
                  </a:moveTo>
                  <a:lnTo>
                    <a:pt x="50" y="68"/>
                  </a:lnTo>
                  <a:lnTo>
                    <a:pt x="50" y="64"/>
                  </a:lnTo>
                  <a:lnTo>
                    <a:pt x="28" y="32"/>
                  </a:lnTo>
                  <a:lnTo>
                    <a:pt x="48" y="8"/>
                  </a:lnTo>
                  <a:lnTo>
                    <a:pt x="48" y="8"/>
                  </a:lnTo>
                  <a:lnTo>
                    <a:pt x="50" y="4"/>
                  </a:lnTo>
                  <a:lnTo>
                    <a:pt x="50" y="4"/>
                  </a:lnTo>
                  <a:lnTo>
                    <a:pt x="50" y="2"/>
                  </a:lnTo>
                  <a:lnTo>
                    <a:pt x="50" y="2"/>
                  </a:lnTo>
                  <a:lnTo>
                    <a:pt x="50" y="2"/>
                  </a:lnTo>
                  <a:lnTo>
                    <a:pt x="50" y="2"/>
                  </a:lnTo>
                  <a:lnTo>
                    <a:pt x="48" y="0"/>
                  </a:lnTo>
                  <a:lnTo>
                    <a:pt x="48" y="0"/>
                  </a:lnTo>
                  <a:lnTo>
                    <a:pt x="46" y="0"/>
                  </a:lnTo>
                  <a:lnTo>
                    <a:pt x="46" y="0"/>
                  </a:lnTo>
                  <a:lnTo>
                    <a:pt x="42" y="0"/>
                  </a:lnTo>
                  <a:lnTo>
                    <a:pt x="42" y="0"/>
                  </a:lnTo>
                  <a:lnTo>
                    <a:pt x="38" y="0"/>
                  </a:lnTo>
                  <a:lnTo>
                    <a:pt x="38" y="0"/>
                  </a:lnTo>
                  <a:lnTo>
                    <a:pt x="36" y="0"/>
                  </a:lnTo>
                  <a:lnTo>
                    <a:pt x="36" y="0"/>
                  </a:lnTo>
                  <a:lnTo>
                    <a:pt x="36" y="2"/>
                  </a:lnTo>
                  <a:lnTo>
                    <a:pt x="36" y="2"/>
                  </a:lnTo>
                  <a:lnTo>
                    <a:pt x="34" y="2"/>
                  </a:lnTo>
                  <a:lnTo>
                    <a:pt x="14" y="32"/>
                  </a:lnTo>
                  <a:lnTo>
                    <a:pt x="14" y="2"/>
                  </a:lnTo>
                  <a:lnTo>
                    <a:pt x="14" y="2"/>
                  </a:lnTo>
                  <a:lnTo>
                    <a:pt x="14" y="2"/>
                  </a:lnTo>
                  <a:lnTo>
                    <a:pt x="14" y="2"/>
                  </a:lnTo>
                  <a:lnTo>
                    <a:pt x="12" y="0"/>
                  </a:lnTo>
                  <a:lnTo>
                    <a:pt x="12" y="0"/>
                  </a:lnTo>
                  <a:lnTo>
                    <a:pt x="10" y="0"/>
                  </a:lnTo>
                  <a:lnTo>
                    <a:pt x="10" y="0"/>
                  </a:lnTo>
                  <a:lnTo>
                    <a:pt x="6" y="0"/>
                  </a:lnTo>
                  <a:lnTo>
                    <a:pt x="6" y="0"/>
                  </a:lnTo>
                  <a:lnTo>
                    <a:pt x="2" y="0"/>
                  </a:lnTo>
                  <a:lnTo>
                    <a:pt x="2" y="0"/>
                  </a:lnTo>
                  <a:lnTo>
                    <a:pt x="0" y="0"/>
                  </a:lnTo>
                  <a:lnTo>
                    <a:pt x="0" y="0"/>
                  </a:lnTo>
                  <a:lnTo>
                    <a:pt x="0" y="2"/>
                  </a:lnTo>
                  <a:lnTo>
                    <a:pt x="0" y="2"/>
                  </a:lnTo>
                  <a:lnTo>
                    <a:pt x="0" y="2"/>
                  </a:lnTo>
                  <a:lnTo>
                    <a:pt x="0" y="70"/>
                  </a:lnTo>
                  <a:lnTo>
                    <a:pt x="0" y="70"/>
                  </a:lnTo>
                  <a:lnTo>
                    <a:pt x="0" y="70"/>
                  </a:lnTo>
                  <a:lnTo>
                    <a:pt x="0" y="70"/>
                  </a:lnTo>
                  <a:lnTo>
                    <a:pt x="0" y="70"/>
                  </a:lnTo>
                  <a:lnTo>
                    <a:pt x="0" y="70"/>
                  </a:lnTo>
                  <a:lnTo>
                    <a:pt x="2" y="72"/>
                  </a:lnTo>
                  <a:lnTo>
                    <a:pt x="2" y="72"/>
                  </a:lnTo>
                  <a:lnTo>
                    <a:pt x="6" y="72"/>
                  </a:lnTo>
                  <a:lnTo>
                    <a:pt x="6" y="72"/>
                  </a:lnTo>
                  <a:lnTo>
                    <a:pt x="10" y="72"/>
                  </a:lnTo>
                  <a:lnTo>
                    <a:pt x="10" y="72"/>
                  </a:lnTo>
                  <a:lnTo>
                    <a:pt x="12" y="70"/>
                  </a:lnTo>
                  <a:lnTo>
                    <a:pt x="12" y="70"/>
                  </a:lnTo>
                  <a:lnTo>
                    <a:pt x="14" y="70"/>
                  </a:lnTo>
                  <a:lnTo>
                    <a:pt x="14" y="70"/>
                  </a:lnTo>
                  <a:lnTo>
                    <a:pt x="14" y="70"/>
                  </a:lnTo>
                  <a:lnTo>
                    <a:pt x="14" y="36"/>
                  </a:lnTo>
                  <a:lnTo>
                    <a:pt x="34" y="70"/>
                  </a:lnTo>
                  <a:lnTo>
                    <a:pt x="34" y="70"/>
                  </a:lnTo>
                  <a:lnTo>
                    <a:pt x="36" y="70"/>
                  </a:lnTo>
                  <a:lnTo>
                    <a:pt x="36" y="70"/>
                  </a:lnTo>
                  <a:lnTo>
                    <a:pt x="38" y="72"/>
                  </a:lnTo>
                  <a:lnTo>
                    <a:pt x="38" y="72"/>
                  </a:lnTo>
                  <a:lnTo>
                    <a:pt x="44" y="72"/>
                  </a:lnTo>
                  <a:lnTo>
                    <a:pt x="44" y="72"/>
                  </a:lnTo>
                  <a:lnTo>
                    <a:pt x="46" y="72"/>
                  </a:lnTo>
                  <a:lnTo>
                    <a:pt x="46" y="72"/>
                  </a:lnTo>
                  <a:lnTo>
                    <a:pt x="50" y="70"/>
                  </a:lnTo>
                  <a:lnTo>
                    <a:pt x="50" y="70"/>
                  </a:lnTo>
                  <a:lnTo>
                    <a:pt x="50" y="70"/>
                  </a:lnTo>
                  <a:lnTo>
                    <a:pt x="50" y="70"/>
                  </a:lnTo>
                  <a:lnTo>
                    <a:pt x="50" y="68"/>
                  </a:lnTo>
                  <a:lnTo>
                    <a:pt x="50" y="68"/>
                  </a:lnTo>
                  <a:lnTo>
                    <a:pt x="50" y="68"/>
                  </a:lnTo>
                  <a:lnTo>
                    <a:pt x="50" y="6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33" name="Freeform 56"/>
            <p:cNvSpPr>
              <a:spLocks/>
            </p:cNvSpPr>
            <p:nvPr/>
          </p:nvSpPr>
          <p:spPr bwMode="auto">
            <a:xfrm>
              <a:off x="4548188" y="5046663"/>
              <a:ext cx="88900" cy="114300"/>
            </a:xfrm>
            <a:custGeom>
              <a:avLst/>
              <a:gdLst>
                <a:gd name="T0" fmla="*/ 54 w 56"/>
                <a:gd name="T1" fmla="*/ 6 h 72"/>
                <a:gd name="T2" fmla="*/ 56 w 56"/>
                <a:gd name="T3" fmla="*/ 2 h 72"/>
                <a:gd name="T4" fmla="*/ 54 w 56"/>
                <a:gd name="T5" fmla="*/ 0 h 72"/>
                <a:gd name="T6" fmla="*/ 52 w 56"/>
                <a:gd name="T7" fmla="*/ 0 h 72"/>
                <a:gd name="T8" fmla="*/ 48 w 56"/>
                <a:gd name="T9" fmla="*/ 0 h 72"/>
                <a:gd name="T10" fmla="*/ 44 w 56"/>
                <a:gd name="T11" fmla="*/ 0 h 72"/>
                <a:gd name="T12" fmla="*/ 42 w 56"/>
                <a:gd name="T13" fmla="*/ 0 h 72"/>
                <a:gd name="T14" fmla="*/ 40 w 56"/>
                <a:gd name="T15" fmla="*/ 2 h 72"/>
                <a:gd name="T16" fmla="*/ 32 w 56"/>
                <a:gd name="T17" fmla="*/ 20 h 72"/>
                <a:gd name="T18" fmla="*/ 30 w 56"/>
                <a:gd name="T19" fmla="*/ 26 h 72"/>
                <a:gd name="T20" fmla="*/ 28 w 56"/>
                <a:gd name="T21" fmla="*/ 32 h 72"/>
                <a:gd name="T22" fmla="*/ 28 w 56"/>
                <a:gd name="T23" fmla="*/ 32 h 72"/>
                <a:gd name="T24" fmla="*/ 26 w 56"/>
                <a:gd name="T25" fmla="*/ 26 h 72"/>
                <a:gd name="T26" fmla="*/ 16 w 56"/>
                <a:gd name="T27" fmla="*/ 2 h 72"/>
                <a:gd name="T28" fmla="*/ 14 w 56"/>
                <a:gd name="T29" fmla="*/ 2 h 72"/>
                <a:gd name="T30" fmla="*/ 14 w 56"/>
                <a:gd name="T31" fmla="*/ 0 h 72"/>
                <a:gd name="T32" fmla="*/ 10 w 56"/>
                <a:gd name="T33" fmla="*/ 0 h 72"/>
                <a:gd name="T34" fmla="*/ 6 w 56"/>
                <a:gd name="T35" fmla="*/ 0 h 72"/>
                <a:gd name="T36" fmla="*/ 2 w 56"/>
                <a:gd name="T37" fmla="*/ 0 h 72"/>
                <a:gd name="T38" fmla="*/ 0 w 56"/>
                <a:gd name="T39" fmla="*/ 0 h 72"/>
                <a:gd name="T40" fmla="*/ 0 w 56"/>
                <a:gd name="T41" fmla="*/ 2 h 72"/>
                <a:gd name="T42" fmla="*/ 0 w 56"/>
                <a:gd name="T43" fmla="*/ 6 h 72"/>
                <a:gd name="T44" fmla="*/ 20 w 56"/>
                <a:gd name="T45" fmla="*/ 70 h 72"/>
                <a:gd name="T46" fmla="*/ 20 w 56"/>
                <a:gd name="T47" fmla="*/ 70 h 72"/>
                <a:gd name="T48" fmla="*/ 22 w 56"/>
                <a:gd name="T49" fmla="*/ 70 h 72"/>
                <a:gd name="T50" fmla="*/ 24 w 56"/>
                <a:gd name="T51" fmla="*/ 72 h 72"/>
                <a:gd name="T52" fmla="*/ 28 w 56"/>
                <a:gd name="T53" fmla="*/ 72 h 72"/>
                <a:gd name="T54" fmla="*/ 30 w 56"/>
                <a:gd name="T55" fmla="*/ 72 h 72"/>
                <a:gd name="T56" fmla="*/ 32 w 56"/>
                <a:gd name="T57" fmla="*/ 70 h 72"/>
                <a:gd name="T58" fmla="*/ 34 w 56"/>
                <a:gd name="T59" fmla="*/ 70 h 72"/>
                <a:gd name="T60" fmla="*/ 34 w 56"/>
                <a:gd name="T61" fmla="*/ 70 h 72"/>
                <a:gd name="T62" fmla="*/ 54 w 56"/>
                <a:gd name="T6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72">
                  <a:moveTo>
                    <a:pt x="54" y="6"/>
                  </a:moveTo>
                  <a:lnTo>
                    <a:pt x="54" y="6"/>
                  </a:lnTo>
                  <a:lnTo>
                    <a:pt x="56" y="2"/>
                  </a:lnTo>
                  <a:lnTo>
                    <a:pt x="56" y="2"/>
                  </a:lnTo>
                  <a:lnTo>
                    <a:pt x="54" y="0"/>
                  </a:lnTo>
                  <a:lnTo>
                    <a:pt x="54" y="0"/>
                  </a:lnTo>
                  <a:lnTo>
                    <a:pt x="52" y="0"/>
                  </a:lnTo>
                  <a:lnTo>
                    <a:pt x="52" y="0"/>
                  </a:lnTo>
                  <a:lnTo>
                    <a:pt x="48" y="0"/>
                  </a:lnTo>
                  <a:lnTo>
                    <a:pt x="48" y="0"/>
                  </a:lnTo>
                  <a:lnTo>
                    <a:pt x="44" y="0"/>
                  </a:lnTo>
                  <a:lnTo>
                    <a:pt x="44" y="0"/>
                  </a:lnTo>
                  <a:lnTo>
                    <a:pt x="42" y="0"/>
                  </a:lnTo>
                  <a:lnTo>
                    <a:pt x="42" y="0"/>
                  </a:lnTo>
                  <a:lnTo>
                    <a:pt x="40" y="2"/>
                  </a:lnTo>
                  <a:lnTo>
                    <a:pt x="40" y="2"/>
                  </a:lnTo>
                  <a:lnTo>
                    <a:pt x="40" y="2"/>
                  </a:lnTo>
                  <a:lnTo>
                    <a:pt x="32" y="20"/>
                  </a:lnTo>
                  <a:lnTo>
                    <a:pt x="32" y="20"/>
                  </a:lnTo>
                  <a:lnTo>
                    <a:pt x="30" y="26"/>
                  </a:lnTo>
                  <a:lnTo>
                    <a:pt x="30" y="26"/>
                  </a:lnTo>
                  <a:lnTo>
                    <a:pt x="28" y="32"/>
                  </a:lnTo>
                  <a:lnTo>
                    <a:pt x="28" y="32"/>
                  </a:lnTo>
                  <a:lnTo>
                    <a:pt x="28" y="32"/>
                  </a:lnTo>
                  <a:lnTo>
                    <a:pt x="26" y="26"/>
                  </a:lnTo>
                  <a:lnTo>
                    <a:pt x="26" y="26"/>
                  </a:lnTo>
                  <a:lnTo>
                    <a:pt x="22" y="20"/>
                  </a:lnTo>
                  <a:lnTo>
                    <a:pt x="16" y="2"/>
                  </a:lnTo>
                  <a:lnTo>
                    <a:pt x="16" y="2"/>
                  </a:lnTo>
                  <a:lnTo>
                    <a:pt x="14" y="2"/>
                  </a:lnTo>
                  <a:lnTo>
                    <a:pt x="14" y="2"/>
                  </a:lnTo>
                  <a:lnTo>
                    <a:pt x="14" y="0"/>
                  </a:lnTo>
                  <a:lnTo>
                    <a:pt x="14" y="0"/>
                  </a:lnTo>
                  <a:lnTo>
                    <a:pt x="10" y="0"/>
                  </a:lnTo>
                  <a:lnTo>
                    <a:pt x="10" y="0"/>
                  </a:lnTo>
                  <a:lnTo>
                    <a:pt x="6" y="0"/>
                  </a:lnTo>
                  <a:lnTo>
                    <a:pt x="6" y="0"/>
                  </a:lnTo>
                  <a:lnTo>
                    <a:pt x="2" y="0"/>
                  </a:lnTo>
                  <a:lnTo>
                    <a:pt x="2" y="0"/>
                  </a:lnTo>
                  <a:lnTo>
                    <a:pt x="0" y="0"/>
                  </a:lnTo>
                  <a:lnTo>
                    <a:pt x="0" y="0"/>
                  </a:lnTo>
                  <a:lnTo>
                    <a:pt x="0" y="2"/>
                  </a:lnTo>
                  <a:lnTo>
                    <a:pt x="0" y="2"/>
                  </a:lnTo>
                  <a:lnTo>
                    <a:pt x="0" y="6"/>
                  </a:lnTo>
                  <a:lnTo>
                    <a:pt x="20" y="44"/>
                  </a:lnTo>
                  <a:lnTo>
                    <a:pt x="20" y="70"/>
                  </a:lnTo>
                  <a:lnTo>
                    <a:pt x="20" y="70"/>
                  </a:lnTo>
                  <a:lnTo>
                    <a:pt x="20" y="70"/>
                  </a:lnTo>
                  <a:lnTo>
                    <a:pt x="20" y="70"/>
                  </a:lnTo>
                  <a:lnTo>
                    <a:pt x="22" y="70"/>
                  </a:lnTo>
                  <a:lnTo>
                    <a:pt x="22" y="70"/>
                  </a:lnTo>
                  <a:lnTo>
                    <a:pt x="24" y="72"/>
                  </a:lnTo>
                  <a:lnTo>
                    <a:pt x="24" y="72"/>
                  </a:lnTo>
                  <a:lnTo>
                    <a:pt x="28" y="72"/>
                  </a:lnTo>
                  <a:lnTo>
                    <a:pt x="28" y="72"/>
                  </a:lnTo>
                  <a:lnTo>
                    <a:pt x="30" y="72"/>
                  </a:lnTo>
                  <a:lnTo>
                    <a:pt x="30" y="72"/>
                  </a:lnTo>
                  <a:lnTo>
                    <a:pt x="32" y="70"/>
                  </a:lnTo>
                  <a:lnTo>
                    <a:pt x="32" y="70"/>
                  </a:lnTo>
                  <a:lnTo>
                    <a:pt x="34" y="70"/>
                  </a:lnTo>
                  <a:lnTo>
                    <a:pt x="34" y="70"/>
                  </a:lnTo>
                  <a:lnTo>
                    <a:pt x="34" y="70"/>
                  </a:lnTo>
                  <a:lnTo>
                    <a:pt x="34" y="44"/>
                  </a:lnTo>
                  <a:lnTo>
                    <a:pt x="54" y="6"/>
                  </a:lnTo>
                  <a:lnTo>
                    <a:pt x="54"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34" name="Freeform 57"/>
            <p:cNvSpPr>
              <a:spLocks noEditPoints="1"/>
            </p:cNvSpPr>
            <p:nvPr/>
          </p:nvSpPr>
          <p:spPr bwMode="auto">
            <a:xfrm>
              <a:off x="4545013" y="4564063"/>
              <a:ext cx="104775" cy="117475"/>
            </a:xfrm>
            <a:custGeom>
              <a:avLst/>
              <a:gdLst>
                <a:gd name="T0" fmla="*/ 64 w 66"/>
                <a:gd name="T1" fmla="*/ 20 h 74"/>
                <a:gd name="T2" fmla="*/ 58 w 66"/>
                <a:gd name="T3" fmla="*/ 10 h 74"/>
                <a:gd name="T4" fmla="*/ 54 w 66"/>
                <a:gd name="T5" fmla="*/ 6 h 74"/>
                <a:gd name="T6" fmla="*/ 48 w 66"/>
                <a:gd name="T7" fmla="*/ 2 h 74"/>
                <a:gd name="T8" fmla="*/ 34 w 66"/>
                <a:gd name="T9" fmla="*/ 0 h 74"/>
                <a:gd name="T10" fmla="*/ 20 w 66"/>
                <a:gd name="T11" fmla="*/ 4 h 74"/>
                <a:gd name="T12" fmla="*/ 14 w 66"/>
                <a:gd name="T13" fmla="*/ 6 h 74"/>
                <a:gd name="T14" fmla="*/ 8 w 66"/>
                <a:gd name="T15" fmla="*/ 10 h 74"/>
                <a:gd name="T16" fmla="*/ 2 w 66"/>
                <a:gd name="T17" fmla="*/ 22 h 74"/>
                <a:gd name="T18" fmla="*/ 0 w 66"/>
                <a:gd name="T19" fmla="*/ 30 h 74"/>
                <a:gd name="T20" fmla="*/ 0 w 66"/>
                <a:gd name="T21" fmla="*/ 38 h 74"/>
                <a:gd name="T22" fmla="*/ 2 w 66"/>
                <a:gd name="T23" fmla="*/ 54 h 74"/>
                <a:gd name="T24" fmla="*/ 8 w 66"/>
                <a:gd name="T25" fmla="*/ 66 h 74"/>
                <a:gd name="T26" fmla="*/ 12 w 66"/>
                <a:gd name="T27" fmla="*/ 70 h 74"/>
                <a:gd name="T28" fmla="*/ 18 w 66"/>
                <a:gd name="T29" fmla="*/ 72 h 74"/>
                <a:gd name="T30" fmla="*/ 32 w 66"/>
                <a:gd name="T31" fmla="*/ 74 h 74"/>
                <a:gd name="T32" fmla="*/ 40 w 66"/>
                <a:gd name="T33" fmla="*/ 74 h 74"/>
                <a:gd name="T34" fmla="*/ 48 w 66"/>
                <a:gd name="T35" fmla="*/ 72 h 74"/>
                <a:gd name="T36" fmla="*/ 58 w 66"/>
                <a:gd name="T37" fmla="*/ 64 h 74"/>
                <a:gd name="T38" fmla="*/ 62 w 66"/>
                <a:gd name="T39" fmla="*/ 58 h 74"/>
                <a:gd name="T40" fmla="*/ 64 w 66"/>
                <a:gd name="T41" fmla="*/ 52 h 74"/>
                <a:gd name="T42" fmla="*/ 66 w 66"/>
                <a:gd name="T43" fmla="*/ 36 h 74"/>
                <a:gd name="T44" fmla="*/ 66 w 66"/>
                <a:gd name="T45" fmla="*/ 28 h 74"/>
                <a:gd name="T46" fmla="*/ 64 w 66"/>
                <a:gd name="T47" fmla="*/ 20 h 74"/>
                <a:gd name="T48" fmla="*/ 50 w 66"/>
                <a:gd name="T49" fmla="*/ 48 h 74"/>
                <a:gd name="T50" fmla="*/ 48 w 66"/>
                <a:gd name="T51" fmla="*/ 54 h 74"/>
                <a:gd name="T52" fmla="*/ 42 w 66"/>
                <a:gd name="T53" fmla="*/ 60 h 74"/>
                <a:gd name="T54" fmla="*/ 34 w 66"/>
                <a:gd name="T55" fmla="*/ 62 h 74"/>
                <a:gd name="T56" fmla="*/ 24 w 66"/>
                <a:gd name="T57" fmla="*/ 60 h 74"/>
                <a:gd name="T58" fmla="*/ 18 w 66"/>
                <a:gd name="T59" fmla="*/ 56 h 74"/>
                <a:gd name="T60" fmla="*/ 16 w 66"/>
                <a:gd name="T61" fmla="*/ 48 h 74"/>
                <a:gd name="T62" fmla="*/ 14 w 66"/>
                <a:gd name="T63" fmla="*/ 38 h 74"/>
                <a:gd name="T64" fmla="*/ 16 w 66"/>
                <a:gd name="T65" fmla="*/ 28 h 74"/>
                <a:gd name="T66" fmla="*/ 18 w 66"/>
                <a:gd name="T67" fmla="*/ 20 h 74"/>
                <a:gd name="T68" fmla="*/ 24 w 66"/>
                <a:gd name="T69" fmla="*/ 14 h 74"/>
                <a:gd name="T70" fmla="*/ 34 w 66"/>
                <a:gd name="T71" fmla="*/ 12 h 74"/>
                <a:gd name="T72" fmla="*/ 42 w 66"/>
                <a:gd name="T73" fmla="*/ 14 h 74"/>
                <a:gd name="T74" fmla="*/ 48 w 66"/>
                <a:gd name="T75" fmla="*/ 20 h 74"/>
                <a:gd name="T76" fmla="*/ 50 w 66"/>
                <a:gd name="T77" fmla="*/ 28 h 74"/>
                <a:gd name="T78" fmla="*/ 52 w 66"/>
                <a:gd name="T79" fmla="*/ 38 h 74"/>
                <a:gd name="T80" fmla="*/ 50 w 66"/>
                <a:gd name="T81"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4">
                  <a:moveTo>
                    <a:pt x="64" y="20"/>
                  </a:moveTo>
                  <a:lnTo>
                    <a:pt x="64" y="20"/>
                  </a:lnTo>
                  <a:lnTo>
                    <a:pt x="62" y="14"/>
                  </a:lnTo>
                  <a:lnTo>
                    <a:pt x="58" y="10"/>
                  </a:lnTo>
                  <a:lnTo>
                    <a:pt x="58" y="10"/>
                  </a:lnTo>
                  <a:lnTo>
                    <a:pt x="54" y="6"/>
                  </a:lnTo>
                  <a:lnTo>
                    <a:pt x="48" y="2"/>
                  </a:lnTo>
                  <a:lnTo>
                    <a:pt x="48" y="2"/>
                  </a:lnTo>
                  <a:lnTo>
                    <a:pt x="34" y="0"/>
                  </a:lnTo>
                  <a:lnTo>
                    <a:pt x="34" y="0"/>
                  </a:lnTo>
                  <a:lnTo>
                    <a:pt x="26" y="2"/>
                  </a:lnTo>
                  <a:lnTo>
                    <a:pt x="20" y="4"/>
                  </a:lnTo>
                  <a:lnTo>
                    <a:pt x="20" y="4"/>
                  </a:lnTo>
                  <a:lnTo>
                    <a:pt x="14" y="6"/>
                  </a:lnTo>
                  <a:lnTo>
                    <a:pt x="8" y="10"/>
                  </a:lnTo>
                  <a:lnTo>
                    <a:pt x="8" y="10"/>
                  </a:lnTo>
                  <a:lnTo>
                    <a:pt x="4" y="16"/>
                  </a:lnTo>
                  <a:lnTo>
                    <a:pt x="2" y="22"/>
                  </a:lnTo>
                  <a:lnTo>
                    <a:pt x="2" y="22"/>
                  </a:lnTo>
                  <a:lnTo>
                    <a:pt x="0" y="30"/>
                  </a:lnTo>
                  <a:lnTo>
                    <a:pt x="0" y="38"/>
                  </a:lnTo>
                  <a:lnTo>
                    <a:pt x="0" y="38"/>
                  </a:lnTo>
                  <a:lnTo>
                    <a:pt x="2" y="54"/>
                  </a:lnTo>
                  <a:lnTo>
                    <a:pt x="2" y="54"/>
                  </a:lnTo>
                  <a:lnTo>
                    <a:pt x="4" y="60"/>
                  </a:lnTo>
                  <a:lnTo>
                    <a:pt x="8" y="66"/>
                  </a:lnTo>
                  <a:lnTo>
                    <a:pt x="8" y="66"/>
                  </a:lnTo>
                  <a:lnTo>
                    <a:pt x="12" y="70"/>
                  </a:lnTo>
                  <a:lnTo>
                    <a:pt x="18" y="72"/>
                  </a:lnTo>
                  <a:lnTo>
                    <a:pt x="18" y="72"/>
                  </a:lnTo>
                  <a:lnTo>
                    <a:pt x="24" y="74"/>
                  </a:lnTo>
                  <a:lnTo>
                    <a:pt x="32" y="74"/>
                  </a:lnTo>
                  <a:lnTo>
                    <a:pt x="32" y="74"/>
                  </a:lnTo>
                  <a:lnTo>
                    <a:pt x="40" y="74"/>
                  </a:lnTo>
                  <a:lnTo>
                    <a:pt x="48" y="72"/>
                  </a:lnTo>
                  <a:lnTo>
                    <a:pt x="48" y="72"/>
                  </a:lnTo>
                  <a:lnTo>
                    <a:pt x="54" y="68"/>
                  </a:lnTo>
                  <a:lnTo>
                    <a:pt x="58" y="64"/>
                  </a:lnTo>
                  <a:lnTo>
                    <a:pt x="58" y="64"/>
                  </a:lnTo>
                  <a:lnTo>
                    <a:pt x="62" y="58"/>
                  </a:lnTo>
                  <a:lnTo>
                    <a:pt x="64" y="52"/>
                  </a:lnTo>
                  <a:lnTo>
                    <a:pt x="64" y="52"/>
                  </a:lnTo>
                  <a:lnTo>
                    <a:pt x="66" y="46"/>
                  </a:lnTo>
                  <a:lnTo>
                    <a:pt x="66" y="36"/>
                  </a:lnTo>
                  <a:lnTo>
                    <a:pt x="66" y="36"/>
                  </a:lnTo>
                  <a:lnTo>
                    <a:pt x="66" y="28"/>
                  </a:lnTo>
                  <a:lnTo>
                    <a:pt x="64" y="20"/>
                  </a:lnTo>
                  <a:lnTo>
                    <a:pt x="64" y="20"/>
                  </a:lnTo>
                  <a:close/>
                  <a:moveTo>
                    <a:pt x="50" y="48"/>
                  </a:moveTo>
                  <a:lnTo>
                    <a:pt x="50" y="48"/>
                  </a:lnTo>
                  <a:lnTo>
                    <a:pt x="48" y="54"/>
                  </a:lnTo>
                  <a:lnTo>
                    <a:pt x="48" y="54"/>
                  </a:lnTo>
                  <a:lnTo>
                    <a:pt x="42" y="60"/>
                  </a:lnTo>
                  <a:lnTo>
                    <a:pt x="42" y="60"/>
                  </a:lnTo>
                  <a:lnTo>
                    <a:pt x="34" y="62"/>
                  </a:lnTo>
                  <a:lnTo>
                    <a:pt x="34" y="62"/>
                  </a:lnTo>
                  <a:lnTo>
                    <a:pt x="24" y="60"/>
                  </a:lnTo>
                  <a:lnTo>
                    <a:pt x="24" y="60"/>
                  </a:lnTo>
                  <a:lnTo>
                    <a:pt x="18" y="56"/>
                  </a:lnTo>
                  <a:lnTo>
                    <a:pt x="18" y="56"/>
                  </a:lnTo>
                  <a:lnTo>
                    <a:pt x="16" y="48"/>
                  </a:lnTo>
                  <a:lnTo>
                    <a:pt x="16" y="48"/>
                  </a:lnTo>
                  <a:lnTo>
                    <a:pt x="14" y="38"/>
                  </a:lnTo>
                  <a:lnTo>
                    <a:pt x="14" y="38"/>
                  </a:lnTo>
                  <a:lnTo>
                    <a:pt x="16" y="28"/>
                  </a:lnTo>
                  <a:lnTo>
                    <a:pt x="16" y="28"/>
                  </a:lnTo>
                  <a:lnTo>
                    <a:pt x="18" y="20"/>
                  </a:lnTo>
                  <a:lnTo>
                    <a:pt x="18" y="20"/>
                  </a:lnTo>
                  <a:lnTo>
                    <a:pt x="24" y="14"/>
                  </a:lnTo>
                  <a:lnTo>
                    <a:pt x="24" y="14"/>
                  </a:lnTo>
                  <a:lnTo>
                    <a:pt x="34" y="12"/>
                  </a:lnTo>
                  <a:lnTo>
                    <a:pt x="34" y="12"/>
                  </a:lnTo>
                  <a:lnTo>
                    <a:pt x="42" y="14"/>
                  </a:lnTo>
                  <a:lnTo>
                    <a:pt x="42" y="14"/>
                  </a:lnTo>
                  <a:lnTo>
                    <a:pt x="48" y="20"/>
                  </a:lnTo>
                  <a:lnTo>
                    <a:pt x="48" y="20"/>
                  </a:lnTo>
                  <a:lnTo>
                    <a:pt x="50" y="28"/>
                  </a:lnTo>
                  <a:lnTo>
                    <a:pt x="50" y="28"/>
                  </a:lnTo>
                  <a:lnTo>
                    <a:pt x="52" y="38"/>
                  </a:lnTo>
                  <a:lnTo>
                    <a:pt x="52" y="38"/>
                  </a:lnTo>
                  <a:lnTo>
                    <a:pt x="50" y="48"/>
                  </a:lnTo>
                  <a:lnTo>
                    <a:pt x="50" y="48"/>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35" name="Freeform 58"/>
            <p:cNvSpPr>
              <a:spLocks/>
            </p:cNvSpPr>
            <p:nvPr/>
          </p:nvSpPr>
          <p:spPr bwMode="auto">
            <a:xfrm>
              <a:off x="4668838" y="4567238"/>
              <a:ext cx="88900" cy="114300"/>
            </a:xfrm>
            <a:custGeom>
              <a:avLst/>
              <a:gdLst>
                <a:gd name="T0" fmla="*/ 56 w 56"/>
                <a:gd name="T1" fmla="*/ 2 h 72"/>
                <a:gd name="T2" fmla="*/ 56 w 56"/>
                <a:gd name="T3" fmla="*/ 2 h 72"/>
                <a:gd name="T4" fmla="*/ 54 w 56"/>
                <a:gd name="T5" fmla="*/ 0 h 72"/>
                <a:gd name="T6" fmla="*/ 52 w 56"/>
                <a:gd name="T7" fmla="*/ 0 h 72"/>
                <a:gd name="T8" fmla="*/ 48 w 56"/>
                <a:gd name="T9" fmla="*/ 0 h 72"/>
                <a:gd name="T10" fmla="*/ 44 w 56"/>
                <a:gd name="T11" fmla="*/ 0 h 72"/>
                <a:gd name="T12" fmla="*/ 42 w 56"/>
                <a:gd name="T13" fmla="*/ 0 h 72"/>
                <a:gd name="T14" fmla="*/ 42 w 56"/>
                <a:gd name="T15" fmla="*/ 2 h 72"/>
                <a:gd name="T16" fmla="*/ 42 w 56"/>
                <a:gd name="T17" fmla="*/ 28 h 72"/>
                <a:gd name="T18" fmla="*/ 14 w 56"/>
                <a:gd name="T19" fmla="*/ 2 h 72"/>
                <a:gd name="T20" fmla="*/ 14 w 56"/>
                <a:gd name="T21" fmla="*/ 2 h 72"/>
                <a:gd name="T22" fmla="*/ 14 w 56"/>
                <a:gd name="T23" fmla="*/ 0 h 72"/>
                <a:gd name="T24" fmla="*/ 12 w 56"/>
                <a:gd name="T25" fmla="*/ 0 h 72"/>
                <a:gd name="T26" fmla="*/ 8 w 56"/>
                <a:gd name="T27" fmla="*/ 0 h 72"/>
                <a:gd name="T28" fmla="*/ 4 w 56"/>
                <a:gd name="T29" fmla="*/ 0 h 72"/>
                <a:gd name="T30" fmla="*/ 2 w 56"/>
                <a:gd name="T31" fmla="*/ 0 h 72"/>
                <a:gd name="T32" fmla="*/ 0 w 56"/>
                <a:gd name="T33" fmla="*/ 2 h 72"/>
                <a:gd name="T34" fmla="*/ 0 w 56"/>
                <a:gd name="T35" fmla="*/ 2 h 72"/>
                <a:gd name="T36" fmla="*/ 0 w 56"/>
                <a:gd name="T37" fmla="*/ 68 h 72"/>
                <a:gd name="T38" fmla="*/ 0 w 56"/>
                <a:gd name="T39" fmla="*/ 70 h 72"/>
                <a:gd name="T40" fmla="*/ 2 w 56"/>
                <a:gd name="T41" fmla="*/ 70 h 72"/>
                <a:gd name="T42" fmla="*/ 4 w 56"/>
                <a:gd name="T43" fmla="*/ 72 h 72"/>
                <a:gd name="T44" fmla="*/ 8 w 56"/>
                <a:gd name="T45" fmla="*/ 72 h 72"/>
                <a:gd name="T46" fmla="*/ 12 w 56"/>
                <a:gd name="T47" fmla="*/ 72 h 72"/>
                <a:gd name="T48" fmla="*/ 14 w 56"/>
                <a:gd name="T49" fmla="*/ 70 h 72"/>
                <a:gd name="T50" fmla="*/ 14 w 56"/>
                <a:gd name="T51" fmla="*/ 70 h 72"/>
                <a:gd name="T52" fmla="*/ 14 w 56"/>
                <a:gd name="T53" fmla="*/ 40 h 72"/>
                <a:gd name="T54" fmla="*/ 42 w 56"/>
                <a:gd name="T55" fmla="*/ 68 h 72"/>
                <a:gd name="T56" fmla="*/ 42 w 56"/>
                <a:gd name="T57" fmla="*/ 70 h 72"/>
                <a:gd name="T58" fmla="*/ 42 w 56"/>
                <a:gd name="T59" fmla="*/ 70 h 72"/>
                <a:gd name="T60" fmla="*/ 44 w 56"/>
                <a:gd name="T61" fmla="*/ 72 h 72"/>
                <a:gd name="T62" fmla="*/ 48 w 56"/>
                <a:gd name="T63" fmla="*/ 72 h 72"/>
                <a:gd name="T64" fmla="*/ 52 w 56"/>
                <a:gd name="T65" fmla="*/ 72 h 72"/>
                <a:gd name="T66" fmla="*/ 54 w 56"/>
                <a:gd name="T67" fmla="*/ 70 h 72"/>
                <a:gd name="T68" fmla="*/ 56 w 56"/>
                <a:gd name="T69" fmla="*/ 70 h 72"/>
                <a:gd name="T70" fmla="*/ 56 w 56"/>
                <a:gd name="T71" fmla="*/ 68 h 72"/>
                <a:gd name="T72" fmla="*/ 56 w 56"/>
                <a:gd name="T7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72">
                  <a:moveTo>
                    <a:pt x="56" y="2"/>
                  </a:moveTo>
                  <a:lnTo>
                    <a:pt x="56" y="2"/>
                  </a:lnTo>
                  <a:lnTo>
                    <a:pt x="56" y="2"/>
                  </a:lnTo>
                  <a:lnTo>
                    <a:pt x="56" y="2"/>
                  </a:lnTo>
                  <a:lnTo>
                    <a:pt x="54" y="0"/>
                  </a:lnTo>
                  <a:lnTo>
                    <a:pt x="54" y="0"/>
                  </a:lnTo>
                  <a:lnTo>
                    <a:pt x="52" y="0"/>
                  </a:lnTo>
                  <a:lnTo>
                    <a:pt x="52" y="0"/>
                  </a:lnTo>
                  <a:lnTo>
                    <a:pt x="48" y="0"/>
                  </a:lnTo>
                  <a:lnTo>
                    <a:pt x="48" y="0"/>
                  </a:lnTo>
                  <a:lnTo>
                    <a:pt x="44" y="0"/>
                  </a:lnTo>
                  <a:lnTo>
                    <a:pt x="44" y="0"/>
                  </a:lnTo>
                  <a:lnTo>
                    <a:pt x="42" y="0"/>
                  </a:lnTo>
                  <a:lnTo>
                    <a:pt x="42" y="0"/>
                  </a:lnTo>
                  <a:lnTo>
                    <a:pt x="42" y="2"/>
                  </a:lnTo>
                  <a:lnTo>
                    <a:pt x="42" y="2"/>
                  </a:lnTo>
                  <a:lnTo>
                    <a:pt x="42" y="2"/>
                  </a:lnTo>
                  <a:lnTo>
                    <a:pt x="42" y="28"/>
                  </a:lnTo>
                  <a:lnTo>
                    <a:pt x="14" y="28"/>
                  </a:lnTo>
                  <a:lnTo>
                    <a:pt x="14" y="2"/>
                  </a:lnTo>
                  <a:lnTo>
                    <a:pt x="14" y="2"/>
                  </a:lnTo>
                  <a:lnTo>
                    <a:pt x="14" y="2"/>
                  </a:lnTo>
                  <a:lnTo>
                    <a:pt x="14" y="2"/>
                  </a:lnTo>
                  <a:lnTo>
                    <a:pt x="14" y="0"/>
                  </a:lnTo>
                  <a:lnTo>
                    <a:pt x="14" y="0"/>
                  </a:lnTo>
                  <a:lnTo>
                    <a:pt x="12" y="0"/>
                  </a:lnTo>
                  <a:lnTo>
                    <a:pt x="12" y="0"/>
                  </a:lnTo>
                  <a:lnTo>
                    <a:pt x="8" y="0"/>
                  </a:lnTo>
                  <a:lnTo>
                    <a:pt x="8" y="0"/>
                  </a:lnTo>
                  <a:lnTo>
                    <a:pt x="4" y="0"/>
                  </a:lnTo>
                  <a:lnTo>
                    <a:pt x="4" y="0"/>
                  </a:lnTo>
                  <a:lnTo>
                    <a:pt x="2" y="0"/>
                  </a:lnTo>
                  <a:lnTo>
                    <a:pt x="2" y="0"/>
                  </a:lnTo>
                  <a:lnTo>
                    <a:pt x="0" y="2"/>
                  </a:lnTo>
                  <a:lnTo>
                    <a:pt x="0" y="2"/>
                  </a:lnTo>
                  <a:lnTo>
                    <a:pt x="0" y="2"/>
                  </a:lnTo>
                  <a:lnTo>
                    <a:pt x="0" y="68"/>
                  </a:lnTo>
                  <a:lnTo>
                    <a:pt x="0" y="68"/>
                  </a:lnTo>
                  <a:lnTo>
                    <a:pt x="0" y="70"/>
                  </a:lnTo>
                  <a:lnTo>
                    <a:pt x="0" y="70"/>
                  </a:lnTo>
                  <a:lnTo>
                    <a:pt x="2" y="70"/>
                  </a:lnTo>
                  <a:lnTo>
                    <a:pt x="2" y="70"/>
                  </a:lnTo>
                  <a:lnTo>
                    <a:pt x="4" y="72"/>
                  </a:lnTo>
                  <a:lnTo>
                    <a:pt x="4" y="72"/>
                  </a:lnTo>
                  <a:lnTo>
                    <a:pt x="8" y="72"/>
                  </a:lnTo>
                  <a:lnTo>
                    <a:pt x="8" y="72"/>
                  </a:lnTo>
                  <a:lnTo>
                    <a:pt x="12" y="72"/>
                  </a:lnTo>
                  <a:lnTo>
                    <a:pt x="12" y="72"/>
                  </a:lnTo>
                  <a:lnTo>
                    <a:pt x="14" y="70"/>
                  </a:lnTo>
                  <a:lnTo>
                    <a:pt x="14" y="70"/>
                  </a:lnTo>
                  <a:lnTo>
                    <a:pt x="14" y="70"/>
                  </a:lnTo>
                  <a:lnTo>
                    <a:pt x="14" y="70"/>
                  </a:lnTo>
                  <a:lnTo>
                    <a:pt x="14" y="68"/>
                  </a:lnTo>
                  <a:lnTo>
                    <a:pt x="14" y="40"/>
                  </a:lnTo>
                  <a:lnTo>
                    <a:pt x="42" y="40"/>
                  </a:lnTo>
                  <a:lnTo>
                    <a:pt x="42" y="68"/>
                  </a:lnTo>
                  <a:lnTo>
                    <a:pt x="42" y="68"/>
                  </a:lnTo>
                  <a:lnTo>
                    <a:pt x="42" y="70"/>
                  </a:lnTo>
                  <a:lnTo>
                    <a:pt x="42" y="70"/>
                  </a:lnTo>
                  <a:lnTo>
                    <a:pt x="42" y="70"/>
                  </a:lnTo>
                  <a:lnTo>
                    <a:pt x="42" y="70"/>
                  </a:lnTo>
                  <a:lnTo>
                    <a:pt x="44" y="72"/>
                  </a:lnTo>
                  <a:lnTo>
                    <a:pt x="44" y="72"/>
                  </a:lnTo>
                  <a:lnTo>
                    <a:pt x="48" y="72"/>
                  </a:lnTo>
                  <a:lnTo>
                    <a:pt x="48" y="72"/>
                  </a:lnTo>
                  <a:lnTo>
                    <a:pt x="52" y="72"/>
                  </a:lnTo>
                  <a:lnTo>
                    <a:pt x="52" y="72"/>
                  </a:lnTo>
                  <a:lnTo>
                    <a:pt x="54" y="70"/>
                  </a:lnTo>
                  <a:lnTo>
                    <a:pt x="54" y="70"/>
                  </a:lnTo>
                  <a:lnTo>
                    <a:pt x="56" y="70"/>
                  </a:lnTo>
                  <a:lnTo>
                    <a:pt x="56" y="70"/>
                  </a:lnTo>
                  <a:lnTo>
                    <a:pt x="56" y="68"/>
                  </a:lnTo>
                  <a:lnTo>
                    <a:pt x="56" y="2"/>
                  </a:lnTo>
                  <a:lnTo>
                    <a:pt x="56" y="2"/>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36" name="Freeform 59"/>
            <p:cNvSpPr>
              <a:spLocks/>
            </p:cNvSpPr>
            <p:nvPr/>
          </p:nvSpPr>
          <p:spPr bwMode="auto">
            <a:xfrm>
              <a:off x="2192338" y="4995863"/>
              <a:ext cx="85725" cy="117475"/>
            </a:xfrm>
            <a:custGeom>
              <a:avLst/>
              <a:gdLst>
                <a:gd name="T0" fmla="*/ 52 w 54"/>
                <a:gd name="T1" fmla="*/ 58 h 74"/>
                <a:gd name="T2" fmla="*/ 52 w 54"/>
                <a:gd name="T3" fmla="*/ 58 h 74"/>
                <a:gd name="T4" fmla="*/ 52 w 54"/>
                <a:gd name="T5" fmla="*/ 56 h 74"/>
                <a:gd name="T6" fmla="*/ 52 w 54"/>
                <a:gd name="T7" fmla="*/ 56 h 74"/>
                <a:gd name="T8" fmla="*/ 50 w 54"/>
                <a:gd name="T9" fmla="*/ 56 h 74"/>
                <a:gd name="T10" fmla="*/ 46 w 54"/>
                <a:gd name="T11" fmla="*/ 58 h 74"/>
                <a:gd name="T12" fmla="*/ 42 w 54"/>
                <a:gd name="T13" fmla="*/ 60 h 74"/>
                <a:gd name="T14" fmla="*/ 34 w 54"/>
                <a:gd name="T15" fmla="*/ 62 h 74"/>
                <a:gd name="T16" fmla="*/ 26 w 54"/>
                <a:gd name="T17" fmla="*/ 60 h 74"/>
                <a:gd name="T18" fmla="*/ 22 w 54"/>
                <a:gd name="T19" fmla="*/ 56 h 74"/>
                <a:gd name="T20" fmla="*/ 18 w 54"/>
                <a:gd name="T21" fmla="*/ 48 h 74"/>
                <a:gd name="T22" fmla="*/ 16 w 54"/>
                <a:gd name="T23" fmla="*/ 38 h 74"/>
                <a:gd name="T24" fmla="*/ 18 w 54"/>
                <a:gd name="T25" fmla="*/ 28 h 74"/>
                <a:gd name="T26" fmla="*/ 20 w 54"/>
                <a:gd name="T27" fmla="*/ 20 h 74"/>
                <a:gd name="T28" fmla="*/ 26 w 54"/>
                <a:gd name="T29" fmla="*/ 14 h 74"/>
                <a:gd name="T30" fmla="*/ 34 w 54"/>
                <a:gd name="T31" fmla="*/ 12 h 74"/>
                <a:gd name="T32" fmla="*/ 40 w 54"/>
                <a:gd name="T33" fmla="*/ 14 h 74"/>
                <a:gd name="T34" fmla="*/ 46 w 54"/>
                <a:gd name="T35" fmla="*/ 16 h 74"/>
                <a:gd name="T36" fmla="*/ 48 w 54"/>
                <a:gd name="T37" fmla="*/ 18 h 74"/>
                <a:gd name="T38" fmla="*/ 50 w 54"/>
                <a:gd name="T39" fmla="*/ 20 h 74"/>
                <a:gd name="T40" fmla="*/ 52 w 54"/>
                <a:gd name="T41" fmla="*/ 18 h 74"/>
                <a:gd name="T42" fmla="*/ 52 w 54"/>
                <a:gd name="T43" fmla="*/ 18 h 74"/>
                <a:gd name="T44" fmla="*/ 52 w 54"/>
                <a:gd name="T45" fmla="*/ 16 h 74"/>
                <a:gd name="T46" fmla="*/ 52 w 54"/>
                <a:gd name="T47" fmla="*/ 14 h 74"/>
                <a:gd name="T48" fmla="*/ 52 w 54"/>
                <a:gd name="T49" fmla="*/ 10 h 74"/>
                <a:gd name="T50" fmla="*/ 52 w 54"/>
                <a:gd name="T51" fmla="*/ 8 h 74"/>
                <a:gd name="T52" fmla="*/ 52 w 54"/>
                <a:gd name="T53" fmla="*/ 8 h 74"/>
                <a:gd name="T54" fmla="*/ 52 w 54"/>
                <a:gd name="T55" fmla="*/ 6 h 74"/>
                <a:gd name="T56" fmla="*/ 48 w 54"/>
                <a:gd name="T57" fmla="*/ 4 h 74"/>
                <a:gd name="T58" fmla="*/ 44 w 54"/>
                <a:gd name="T59" fmla="*/ 2 h 74"/>
                <a:gd name="T60" fmla="*/ 40 w 54"/>
                <a:gd name="T61" fmla="*/ 2 h 74"/>
                <a:gd name="T62" fmla="*/ 34 w 54"/>
                <a:gd name="T63" fmla="*/ 0 h 74"/>
                <a:gd name="T64" fmla="*/ 20 w 54"/>
                <a:gd name="T65" fmla="*/ 4 h 74"/>
                <a:gd name="T66" fmla="*/ 14 w 54"/>
                <a:gd name="T67" fmla="*/ 6 h 74"/>
                <a:gd name="T68" fmla="*/ 10 w 54"/>
                <a:gd name="T69" fmla="*/ 10 h 74"/>
                <a:gd name="T70" fmla="*/ 4 w 54"/>
                <a:gd name="T71" fmla="*/ 22 h 74"/>
                <a:gd name="T72" fmla="*/ 2 w 54"/>
                <a:gd name="T73" fmla="*/ 30 h 74"/>
                <a:gd name="T74" fmla="*/ 0 w 54"/>
                <a:gd name="T75" fmla="*/ 38 h 74"/>
                <a:gd name="T76" fmla="*/ 2 w 54"/>
                <a:gd name="T77" fmla="*/ 54 h 74"/>
                <a:gd name="T78" fmla="*/ 6 w 54"/>
                <a:gd name="T79" fmla="*/ 60 h 74"/>
                <a:gd name="T80" fmla="*/ 10 w 54"/>
                <a:gd name="T81" fmla="*/ 64 h 74"/>
                <a:gd name="T82" fmla="*/ 20 w 54"/>
                <a:gd name="T83" fmla="*/ 72 h 74"/>
                <a:gd name="T84" fmla="*/ 26 w 54"/>
                <a:gd name="T85" fmla="*/ 74 h 74"/>
                <a:gd name="T86" fmla="*/ 32 w 54"/>
                <a:gd name="T87" fmla="*/ 74 h 74"/>
                <a:gd name="T88" fmla="*/ 40 w 54"/>
                <a:gd name="T89" fmla="*/ 74 h 74"/>
                <a:gd name="T90" fmla="*/ 44 w 54"/>
                <a:gd name="T91" fmla="*/ 72 h 74"/>
                <a:gd name="T92" fmla="*/ 50 w 54"/>
                <a:gd name="T93" fmla="*/ 70 h 74"/>
                <a:gd name="T94" fmla="*/ 52 w 54"/>
                <a:gd name="T95" fmla="*/ 68 h 74"/>
                <a:gd name="T96" fmla="*/ 52 w 54"/>
                <a:gd name="T97" fmla="*/ 68 h 74"/>
                <a:gd name="T98" fmla="*/ 52 w 54"/>
                <a:gd name="T99" fmla="*/ 66 h 74"/>
                <a:gd name="T100" fmla="*/ 52 w 54"/>
                <a:gd name="T101" fmla="*/ 64 h 74"/>
                <a:gd name="T102" fmla="*/ 54 w 54"/>
                <a:gd name="T103" fmla="*/ 62 h 74"/>
                <a:gd name="T104" fmla="*/ 52 w 54"/>
                <a:gd name="T105"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74">
                  <a:moveTo>
                    <a:pt x="52" y="58"/>
                  </a:moveTo>
                  <a:lnTo>
                    <a:pt x="52" y="58"/>
                  </a:lnTo>
                  <a:lnTo>
                    <a:pt x="52" y="58"/>
                  </a:lnTo>
                  <a:lnTo>
                    <a:pt x="52" y="58"/>
                  </a:lnTo>
                  <a:lnTo>
                    <a:pt x="52" y="56"/>
                  </a:lnTo>
                  <a:lnTo>
                    <a:pt x="52" y="56"/>
                  </a:lnTo>
                  <a:lnTo>
                    <a:pt x="52" y="56"/>
                  </a:lnTo>
                  <a:lnTo>
                    <a:pt x="52" y="56"/>
                  </a:lnTo>
                  <a:lnTo>
                    <a:pt x="50" y="56"/>
                  </a:lnTo>
                  <a:lnTo>
                    <a:pt x="50" y="56"/>
                  </a:lnTo>
                  <a:lnTo>
                    <a:pt x="46" y="58"/>
                  </a:lnTo>
                  <a:lnTo>
                    <a:pt x="46" y="58"/>
                  </a:lnTo>
                  <a:lnTo>
                    <a:pt x="42" y="60"/>
                  </a:lnTo>
                  <a:lnTo>
                    <a:pt x="42" y="60"/>
                  </a:lnTo>
                  <a:lnTo>
                    <a:pt x="34" y="62"/>
                  </a:lnTo>
                  <a:lnTo>
                    <a:pt x="34" y="62"/>
                  </a:lnTo>
                  <a:lnTo>
                    <a:pt x="26" y="60"/>
                  </a:lnTo>
                  <a:lnTo>
                    <a:pt x="26" y="60"/>
                  </a:lnTo>
                  <a:lnTo>
                    <a:pt x="22" y="56"/>
                  </a:lnTo>
                  <a:lnTo>
                    <a:pt x="22" y="56"/>
                  </a:lnTo>
                  <a:lnTo>
                    <a:pt x="18" y="48"/>
                  </a:lnTo>
                  <a:lnTo>
                    <a:pt x="18" y="48"/>
                  </a:lnTo>
                  <a:lnTo>
                    <a:pt x="16" y="38"/>
                  </a:lnTo>
                  <a:lnTo>
                    <a:pt x="16" y="38"/>
                  </a:lnTo>
                  <a:lnTo>
                    <a:pt x="18" y="28"/>
                  </a:lnTo>
                  <a:lnTo>
                    <a:pt x="18" y="28"/>
                  </a:lnTo>
                  <a:lnTo>
                    <a:pt x="20" y="20"/>
                  </a:lnTo>
                  <a:lnTo>
                    <a:pt x="20" y="20"/>
                  </a:lnTo>
                  <a:lnTo>
                    <a:pt x="26" y="14"/>
                  </a:lnTo>
                  <a:lnTo>
                    <a:pt x="26" y="14"/>
                  </a:lnTo>
                  <a:lnTo>
                    <a:pt x="34" y="12"/>
                  </a:lnTo>
                  <a:lnTo>
                    <a:pt x="34" y="12"/>
                  </a:lnTo>
                  <a:lnTo>
                    <a:pt x="40" y="14"/>
                  </a:lnTo>
                  <a:lnTo>
                    <a:pt x="40" y="14"/>
                  </a:lnTo>
                  <a:lnTo>
                    <a:pt x="46" y="16"/>
                  </a:lnTo>
                  <a:lnTo>
                    <a:pt x="46" y="16"/>
                  </a:lnTo>
                  <a:lnTo>
                    <a:pt x="48" y="18"/>
                  </a:lnTo>
                  <a:lnTo>
                    <a:pt x="48" y="18"/>
                  </a:lnTo>
                  <a:lnTo>
                    <a:pt x="50" y="20"/>
                  </a:lnTo>
                  <a:lnTo>
                    <a:pt x="50" y="20"/>
                  </a:lnTo>
                  <a:lnTo>
                    <a:pt x="52" y="18"/>
                  </a:lnTo>
                  <a:lnTo>
                    <a:pt x="52" y="18"/>
                  </a:lnTo>
                  <a:lnTo>
                    <a:pt x="52" y="18"/>
                  </a:lnTo>
                  <a:lnTo>
                    <a:pt x="52" y="18"/>
                  </a:lnTo>
                  <a:lnTo>
                    <a:pt x="52" y="16"/>
                  </a:lnTo>
                  <a:lnTo>
                    <a:pt x="52" y="16"/>
                  </a:lnTo>
                  <a:lnTo>
                    <a:pt x="52" y="14"/>
                  </a:lnTo>
                  <a:lnTo>
                    <a:pt x="52" y="14"/>
                  </a:lnTo>
                  <a:lnTo>
                    <a:pt x="52" y="10"/>
                  </a:lnTo>
                  <a:lnTo>
                    <a:pt x="52" y="10"/>
                  </a:lnTo>
                  <a:lnTo>
                    <a:pt x="52" y="8"/>
                  </a:lnTo>
                  <a:lnTo>
                    <a:pt x="52" y="8"/>
                  </a:lnTo>
                  <a:lnTo>
                    <a:pt x="52" y="8"/>
                  </a:lnTo>
                  <a:lnTo>
                    <a:pt x="52" y="8"/>
                  </a:lnTo>
                  <a:lnTo>
                    <a:pt x="52" y="6"/>
                  </a:lnTo>
                  <a:lnTo>
                    <a:pt x="52" y="6"/>
                  </a:lnTo>
                  <a:lnTo>
                    <a:pt x="48" y="4"/>
                  </a:lnTo>
                  <a:lnTo>
                    <a:pt x="48" y="4"/>
                  </a:lnTo>
                  <a:lnTo>
                    <a:pt x="44" y="2"/>
                  </a:lnTo>
                  <a:lnTo>
                    <a:pt x="44" y="2"/>
                  </a:lnTo>
                  <a:lnTo>
                    <a:pt x="40" y="2"/>
                  </a:lnTo>
                  <a:lnTo>
                    <a:pt x="40" y="2"/>
                  </a:lnTo>
                  <a:lnTo>
                    <a:pt x="34" y="0"/>
                  </a:lnTo>
                  <a:lnTo>
                    <a:pt x="34" y="0"/>
                  </a:lnTo>
                  <a:lnTo>
                    <a:pt x="26" y="2"/>
                  </a:lnTo>
                  <a:lnTo>
                    <a:pt x="20" y="4"/>
                  </a:lnTo>
                  <a:lnTo>
                    <a:pt x="20" y="4"/>
                  </a:lnTo>
                  <a:lnTo>
                    <a:pt x="14" y="6"/>
                  </a:lnTo>
                  <a:lnTo>
                    <a:pt x="10" y="10"/>
                  </a:lnTo>
                  <a:lnTo>
                    <a:pt x="10" y="10"/>
                  </a:lnTo>
                  <a:lnTo>
                    <a:pt x="6" y="16"/>
                  </a:lnTo>
                  <a:lnTo>
                    <a:pt x="4" y="22"/>
                  </a:lnTo>
                  <a:lnTo>
                    <a:pt x="4" y="22"/>
                  </a:lnTo>
                  <a:lnTo>
                    <a:pt x="2" y="30"/>
                  </a:lnTo>
                  <a:lnTo>
                    <a:pt x="0" y="38"/>
                  </a:lnTo>
                  <a:lnTo>
                    <a:pt x="0" y="38"/>
                  </a:lnTo>
                  <a:lnTo>
                    <a:pt x="2" y="46"/>
                  </a:lnTo>
                  <a:lnTo>
                    <a:pt x="2" y="54"/>
                  </a:lnTo>
                  <a:lnTo>
                    <a:pt x="2" y="54"/>
                  </a:lnTo>
                  <a:lnTo>
                    <a:pt x="6" y="60"/>
                  </a:lnTo>
                  <a:lnTo>
                    <a:pt x="10" y="64"/>
                  </a:lnTo>
                  <a:lnTo>
                    <a:pt x="10" y="64"/>
                  </a:lnTo>
                  <a:lnTo>
                    <a:pt x="14" y="68"/>
                  </a:lnTo>
                  <a:lnTo>
                    <a:pt x="20" y="72"/>
                  </a:lnTo>
                  <a:lnTo>
                    <a:pt x="20" y="72"/>
                  </a:lnTo>
                  <a:lnTo>
                    <a:pt x="26" y="74"/>
                  </a:lnTo>
                  <a:lnTo>
                    <a:pt x="32" y="74"/>
                  </a:lnTo>
                  <a:lnTo>
                    <a:pt x="32" y="74"/>
                  </a:lnTo>
                  <a:lnTo>
                    <a:pt x="40" y="74"/>
                  </a:lnTo>
                  <a:lnTo>
                    <a:pt x="40" y="74"/>
                  </a:lnTo>
                  <a:lnTo>
                    <a:pt x="44" y="72"/>
                  </a:lnTo>
                  <a:lnTo>
                    <a:pt x="44" y="72"/>
                  </a:lnTo>
                  <a:lnTo>
                    <a:pt x="50" y="70"/>
                  </a:lnTo>
                  <a:lnTo>
                    <a:pt x="50" y="70"/>
                  </a:lnTo>
                  <a:lnTo>
                    <a:pt x="52" y="68"/>
                  </a:lnTo>
                  <a:lnTo>
                    <a:pt x="52" y="68"/>
                  </a:lnTo>
                  <a:lnTo>
                    <a:pt x="52" y="68"/>
                  </a:lnTo>
                  <a:lnTo>
                    <a:pt x="52" y="68"/>
                  </a:lnTo>
                  <a:lnTo>
                    <a:pt x="52" y="66"/>
                  </a:lnTo>
                  <a:lnTo>
                    <a:pt x="52" y="66"/>
                  </a:lnTo>
                  <a:lnTo>
                    <a:pt x="52" y="64"/>
                  </a:lnTo>
                  <a:lnTo>
                    <a:pt x="52" y="64"/>
                  </a:lnTo>
                  <a:lnTo>
                    <a:pt x="54" y="62"/>
                  </a:lnTo>
                  <a:lnTo>
                    <a:pt x="54" y="62"/>
                  </a:lnTo>
                  <a:lnTo>
                    <a:pt x="52" y="58"/>
                  </a:lnTo>
                  <a:lnTo>
                    <a:pt x="52" y="5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37" name="Freeform 60"/>
            <p:cNvSpPr>
              <a:spLocks noEditPoints="1"/>
            </p:cNvSpPr>
            <p:nvPr/>
          </p:nvSpPr>
          <p:spPr bwMode="auto">
            <a:xfrm>
              <a:off x="2284413" y="4995863"/>
              <a:ext cx="107950" cy="117475"/>
            </a:xfrm>
            <a:custGeom>
              <a:avLst/>
              <a:gdLst>
                <a:gd name="T0" fmla="*/ 66 w 68"/>
                <a:gd name="T1" fmla="*/ 20 h 74"/>
                <a:gd name="T2" fmla="*/ 58 w 68"/>
                <a:gd name="T3" fmla="*/ 10 h 74"/>
                <a:gd name="T4" fmla="*/ 54 w 68"/>
                <a:gd name="T5" fmla="*/ 6 h 74"/>
                <a:gd name="T6" fmla="*/ 48 w 68"/>
                <a:gd name="T7" fmla="*/ 2 h 74"/>
                <a:gd name="T8" fmla="*/ 34 w 68"/>
                <a:gd name="T9" fmla="*/ 0 h 74"/>
                <a:gd name="T10" fmla="*/ 20 w 68"/>
                <a:gd name="T11" fmla="*/ 4 h 74"/>
                <a:gd name="T12" fmla="*/ 14 w 68"/>
                <a:gd name="T13" fmla="*/ 6 h 74"/>
                <a:gd name="T14" fmla="*/ 10 w 68"/>
                <a:gd name="T15" fmla="*/ 10 h 74"/>
                <a:gd name="T16" fmla="*/ 2 w 68"/>
                <a:gd name="T17" fmla="*/ 22 h 74"/>
                <a:gd name="T18" fmla="*/ 0 w 68"/>
                <a:gd name="T19" fmla="*/ 30 h 74"/>
                <a:gd name="T20" fmla="*/ 0 w 68"/>
                <a:gd name="T21" fmla="*/ 38 h 74"/>
                <a:gd name="T22" fmla="*/ 2 w 68"/>
                <a:gd name="T23" fmla="*/ 54 h 74"/>
                <a:gd name="T24" fmla="*/ 8 w 68"/>
                <a:gd name="T25" fmla="*/ 66 h 74"/>
                <a:gd name="T26" fmla="*/ 14 w 68"/>
                <a:gd name="T27" fmla="*/ 70 h 74"/>
                <a:gd name="T28" fmla="*/ 18 w 68"/>
                <a:gd name="T29" fmla="*/ 72 h 74"/>
                <a:gd name="T30" fmla="*/ 34 w 68"/>
                <a:gd name="T31" fmla="*/ 74 h 74"/>
                <a:gd name="T32" fmla="*/ 42 w 68"/>
                <a:gd name="T33" fmla="*/ 74 h 74"/>
                <a:gd name="T34" fmla="*/ 48 w 68"/>
                <a:gd name="T35" fmla="*/ 72 h 74"/>
                <a:gd name="T36" fmla="*/ 58 w 68"/>
                <a:gd name="T37" fmla="*/ 64 h 74"/>
                <a:gd name="T38" fmla="*/ 62 w 68"/>
                <a:gd name="T39" fmla="*/ 58 h 74"/>
                <a:gd name="T40" fmla="*/ 66 w 68"/>
                <a:gd name="T41" fmla="*/ 52 h 74"/>
                <a:gd name="T42" fmla="*/ 68 w 68"/>
                <a:gd name="T43" fmla="*/ 36 h 74"/>
                <a:gd name="T44" fmla="*/ 66 w 68"/>
                <a:gd name="T45" fmla="*/ 28 h 74"/>
                <a:gd name="T46" fmla="*/ 66 w 68"/>
                <a:gd name="T47" fmla="*/ 20 h 74"/>
                <a:gd name="T48" fmla="*/ 52 w 68"/>
                <a:gd name="T49" fmla="*/ 46 h 74"/>
                <a:gd name="T50" fmla="*/ 48 w 68"/>
                <a:gd name="T51" fmla="*/ 54 h 74"/>
                <a:gd name="T52" fmla="*/ 42 w 68"/>
                <a:gd name="T53" fmla="*/ 60 h 74"/>
                <a:gd name="T54" fmla="*/ 34 w 68"/>
                <a:gd name="T55" fmla="*/ 62 h 74"/>
                <a:gd name="T56" fmla="*/ 24 w 68"/>
                <a:gd name="T57" fmla="*/ 60 h 74"/>
                <a:gd name="T58" fmla="*/ 20 w 68"/>
                <a:gd name="T59" fmla="*/ 56 h 74"/>
                <a:gd name="T60" fmla="*/ 16 w 68"/>
                <a:gd name="T61" fmla="*/ 48 h 74"/>
                <a:gd name="T62" fmla="*/ 16 w 68"/>
                <a:gd name="T63" fmla="*/ 38 h 74"/>
                <a:gd name="T64" fmla="*/ 16 w 68"/>
                <a:gd name="T65" fmla="*/ 28 h 74"/>
                <a:gd name="T66" fmla="*/ 20 w 68"/>
                <a:gd name="T67" fmla="*/ 20 h 74"/>
                <a:gd name="T68" fmla="*/ 26 w 68"/>
                <a:gd name="T69" fmla="*/ 14 h 74"/>
                <a:gd name="T70" fmla="*/ 34 w 68"/>
                <a:gd name="T71" fmla="*/ 12 h 74"/>
                <a:gd name="T72" fmla="*/ 42 w 68"/>
                <a:gd name="T73" fmla="*/ 14 h 74"/>
                <a:gd name="T74" fmla="*/ 48 w 68"/>
                <a:gd name="T75" fmla="*/ 20 h 74"/>
                <a:gd name="T76" fmla="*/ 52 w 68"/>
                <a:gd name="T77" fmla="*/ 28 h 74"/>
                <a:gd name="T78" fmla="*/ 52 w 68"/>
                <a:gd name="T79" fmla="*/ 38 h 74"/>
                <a:gd name="T80" fmla="*/ 52 w 68"/>
                <a:gd name="T81"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74">
                  <a:moveTo>
                    <a:pt x="66" y="20"/>
                  </a:moveTo>
                  <a:lnTo>
                    <a:pt x="66" y="20"/>
                  </a:lnTo>
                  <a:lnTo>
                    <a:pt x="62" y="14"/>
                  </a:lnTo>
                  <a:lnTo>
                    <a:pt x="58" y="10"/>
                  </a:lnTo>
                  <a:lnTo>
                    <a:pt x="58" y="10"/>
                  </a:lnTo>
                  <a:lnTo>
                    <a:pt x="54" y="6"/>
                  </a:lnTo>
                  <a:lnTo>
                    <a:pt x="48" y="2"/>
                  </a:lnTo>
                  <a:lnTo>
                    <a:pt x="48" y="2"/>
                  </a:lnTo>
                  <a:lnTo>
                    <a:pt x="34" y="0"/>
                  </a:lnTo>
                  <a:lnTo>
                    <a:pt x="34" y="0"/>
                  </a:lnTo>
                  <a:lnTo>
                    <a:pt x="26" y="2"/>
                  </a:lnTo>
                  <a:lnTo>
                    <a:pt x="20" y="4"/>
                  </a:lnTo>
                  <a:lnTo>
                    <a:pt x="20" y="4"/>
                  </a:lnTo>
                  <a:lnTo>
                    <a:pt x="14" y="6"/>
                  </a:lnTo>
                  <a:lnTo>
                    <a:pt x="10" y="10"/>
                  </a:lnTo>
                  <a:lnTo>
                    <a:pt x="10" y="10"/>
                  </a:lnTo>
                  <a:lnTo>
                    <a:pt x="6" y="16"/>
                  </a:lnTo>
                  <a:lnTo>
                    <a:pt x="2" y="22"/>
                  </a:lnTo>
                  <a:lnTo>
                    <a:pt x="2" y="22"/>
                  </a:lnTo>
                  <a:lnTo>
                    <a:pt x="0" y="30"/>
                  </a:lnTo>
                  <a:lnTo>
                    <a:pt x="0" y="38"/>
                  </a:lnTo>
                  <a:lnTo>
                    <a:pt x="0" y="38"/>
                  </a:lnTo>
                  <a:lnTo>
                    <a:pt x="2" y="54"/>
                  </a:lnTo>
                  <a:lnTo>
                    <a:pt x="2" y="54"/>
                  </a:lnTo>
                  <a:lnTo>
                    <a:pt x="4" y="60"/>
                  </a:lnTo>
                  <a:lnTo>
                    <a:pt x="8" y="66"/>
                  </a:lnTo>
                  <a:lnTo>
                    <a:pt x="8" y="66"/>
                  </a:lnTo>
                  <a:lnTo>
                    <a:pt x="14" y="70"/>
                  </a:lnTo>
                  <a:lnTo>
                    <a:pt x="18" y="72"/>
                  </a:lnTo>
                  <a:lnTo>
                    <a:pt x="18" y="72"/>
                  </a:lnTo>
                  <a:lnTo>
                    <a:pt x="26" y="74"/>
                  </a:lnTo>
                  <a:lnTo>
                    <a:pt x="34" y="74"/>
                  </a:lnTo>
                  <a:lnTo>
                    <a:pt x="34" y="74"/>
                  </a:lnTo>
                  <a:lnTo>
                    <a:pt x="42" y="74"/>
                  </a:lnTo>
                  <a:lnTo>
                    <a:pt x="48" y="72"/>
                  </a:lnTo>
                  <a:lnTo>
                    <a:pt x="48" y="72"/>
                  </a:lnTo>
                  <a:lnTo>
                    <a:pt x="54" y="68"/>
                  </a:lnTo>
                  <a:lnTo>
                    <a:pt x="58" y="64"/>
                  </a:lnTo>
                  <a:lnTo>
                    <a:pt x="58" y="64"/>
                  </a:lnTo>
                  <a:lnTo>
                    <a:pt x="62" y="58"/>
                  </a:lnTo>
                  <a:lnTo>
                    <a:pt x="66" y="52"/>
                  </a:lnTo>
                  <a:lnTo>
                    <a:pt x="66" y="52"/>
                  </a:lnTo>
                  <a:lnTo>
                    <a:pt x="66" y="44"/>
                  </a:lnTo>
                  <a:lnTo>
                    <a:pt x="68" y="36"/>
                  </a:lnTo>
                  <a:lnTo>
                    <a:pt x="68" y="36"/>
                  </a:lnTo>
                  <a:lnTo>
                    <a:pt x="66" y="28"/>
                  </a:lnTo>
                  <a:lnTo>
                    <a:pt x="66" y="20"/>
                  </a:lnTo>
                  <a:lnTo>
                    <a:pt x="66" y="20"/>
                  </a:lnTo>
                  <a:close/>
                  <a:moveTo>
                    <a:pt x="52" y="46"/>
                  </a:moveTo>
                  <a:lnTo>
                    <a:pt x="52" y="46"/>
                  </a:lnTo>
                  <a:lnTo>
                    <a:pt x="48" y="54"/>
                  </a:lnTo>
                  <a:lnTo>
                    <a:pt x="48" y="54"/>
                  </a:lnTo>
                  <a:lnTo>
                    <a:pt x="42" y="60"/>
                  </a:lnTo>
                  <a:lnTo>
                    <a:pt x="42" y="60"/>
                  </a:lnTo>
                  <a:lnTo>
                    <a:pt x="34" y="62"/>
                  </a:lnTo>
                  <a:lnTo>
                    <a:pt x="34" y="62"/>
                  </a:lnTo>
                  <a:lnTo>
                    <a:pt x="24" y="60"/>
                  </a:lnTo>
                  <a:lnTo>
                    <a:pt x="24" y="60"/>
                  </a:lnTo>
                  <a:lnTo>
                    <a:pt x="20" y="56"/>
                  </a:lnTo>
                  <a:lnTo>
                    <a:pt x="20" y="56"/>
                  </a:lnTo>
                  <a:lnTo>
                    <a:pt x="16" y="48"/>
                  </a:lnTo>
                  <a:lnTo>
                    <a:pt x="16" y="48"/>
                  </a:lnTo>
                  <a:lnTo>
                    <a:pt x="16" y="38"/>
                  </a:lnTo>
                  <a:lnTo>
                    <a:pt x="16" y="38"/>
                  </a:lnTo>
                  <a:lnTo>
                    <a:pt x="16" y="28"/>
                  </a:lnTo>
                  <a:lnTo>
                    <a:pt x="16" y="28"/>
                  </a:lnTo>
                  <a:lnTo>
                    <a:pt x="20" y="20"/>
                  </a:lnTo>
                  <a:lnTo>
                    <a:pt x="20" y="20"/>
                  </a:lnTo>
                  <a:lnTo>
                    <a:pt x="26" y="14"/>
                  </a:lnTo>
                  <a:lnTo>
                    <a:pt x="26" y="14"/>
                  </a:lnTo>
                  <a:lnTo>
                    <a:pt x="34" y="12"/>
                  </a:lnTo>
                  <a:lnTo>
                    <a:pt x="34" y="12"/>
                  </a:lnTo>
                  <a:lnTo>
                    <a:pt x="42" y="14"/>
                  </a:lnTo>
                  <a:lnTo>
                    <a:pt x="42" y="14"/>
                  </a:lnTo>
                  <a:lnTo>
                    <a:pt x="48" y="20"/>
                  </a:lnTo>
                  <a:lnTo>
                    <a:pt x="48" y="20"/>
                  </a:lnTo>
                  <a:lnTo>
                    <a:pt x="52" y="28"/>
                  </a:lnTo>
                  <a:lnTo>
                    <a:pt x="52" y="28"/>
                  </a:lnTo>
                  <a:lnTo>
                    <a:pt x="52" y="38"/>
                  </a:lnTo>
                  <a:lnTo>
                    <a:pt x="52" y="38"/>
                  </a:lnTo>
                  <a:lnTo>
                    <a:pt x="52" y="46"/>
                  </a:lnTo>
                  <a:lnTo>
                    <a:pt x="52" y="4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38" name="Freeform 61"/>
            <p:cNvSpPr>
              <a:spLocks/>
            </p:cNvSpPr>
            <p:nvPr/>
          </p:nvSpPr>
          <p:spPr bwMode="auto">
            <a:xfrm>
              <a:off x="1570038" y="4824413"/>
              <a:ext cx="92075" cy="114300"/>
            </a:xfrm>
            <a:custGeom>
              <a:avLst/>
              <a:gdLst>
                <a:gd name="T0" fmla="*/ 58 w 58"/>
                <a:gd name="T1" fmla="*/ 2 h 72"/>
                <a:gd name="T2" fmla="*/ 58 w 58"/>
                <a:gd name="T3" fmla="*/ 0 h 72"/>
                <a:gd name="T4" fmla="*/ 58 w 58"/>
                <a:gd name="T5" fmla="*/ 0 h 72"/>
                <a:gd name="T6" fmla="*/ 56 w 58"/>
                <a:gd name="T7" fmla="*/ 0 h 72"/>
                <a:gd name="T8" fmla="*/ 52 w 58"/>
                <a:gd name="T9" fmla="*/ 0 h 72"/>
                <a:gd name="T10" fmla="*/ 48 w 58"/>
                <a:gd name="T11" fmla="*/ 0 h 72"/>
                <a:gd name="T12" fmla="*/ 46 w 58"/>
                <a:gd name="T13" fmla="*/ 0 h 72"/>
                <a:gd name="T14" fmla="*/ 44 w 58"/>
                <a:gd name="T15" fmla="*/ 0 h 72"/>
                <a:gd name="T16" fmla="*/ 44 w 58"/>
                <a:gd name="T17" fmla="*/ 44 h 72"/>
                <a:gd name="T18" fmla="*/ 44 w 58"/>
                <a:gd name="T19" fmla="*/ 50 h 72"/>
                <a:gd name="T20" fmla="*/ 40 w 58"/>
                <a:gd name="T21" fmla="*/ 56 h 72"/>
                <a:gd name="T22" fmla="*/ 36 w 58"/>
                <a:gd name="T23" fmla="*/ 58 h 72"/>
                <a:gd name="T24" fmla="*/ 30 w 58"/>
                <a:gd name="T25" fmla="*/ 60 h 72"/>
                <a:gd name="T26" fmla="*/ 24 w 58"/>
                <a:gd name="T27" fmla="*/ 58 h 72"/>
                <a:gd name="T28" fmla="*/ 20 w 58"/>
                <a:gd name="T29" fmla="*/ 56 h 72"/>
                <a:gd name="T30" fmla="*/ 16 w 58"/>
                <a:gd name="T31" fmla="*/ 50 h 72"/>
                <a:gd name="T32" fmla="*/ 16 w 58"/>
                <a:gd name="T33" fmla="*/ 44 h 72"/>
                <a:gd name="T34" fmla="*/ 16 w 58"/>
                <a:gd name="T35" fmla="*/ 2 h 72"/>
                <a:gd name="T36" fmla="*/ 16 w 58"/>
                <a:gd name="T37" fmla="*/ 0 h 72"/>
                <a:gd name="T38" fmla="*/ 14 w 58"/>
                <a:gd name="T39" fmla="*/ 0 h 72"/>
                <a:gd name="T40" fmla="*/ 12 w 58"/>
                <a:gd name="T41" fmla="*/ 0 h 72"/>
                <a:gd name="T42" fmla="*/ 8 w 58"/>
                <a:gd name="T43" fmla="*/ 0 h 72"/>
                <a:gd name="T44" fmla="*/ 4 w 58"/>
                <a:gd name="T45" fmla="*/ 0 h 72"/>
                <a:gd name="T46" fmla="*/ 2 w 58"/>
                <a:gd name="T47" fmla="*/ 0 h 72"/>
                <a:gd name="T48" fmla="*/ 2 w 58"/>
                <a:gd name="T49" fmla="*/ 0 h 72"/>
                <a:gd name="T50" fmla="*/ 0 w 58"/>
                <a:gd name="T51" fmla="*/ 44 h 72"/>
                <a:gd name="T52" fmla="*/ 2 w 58"/>
                <a:gd name="T53" fmla="*/ 56 h 72"/>
                <a:gd name="T54" fmla="*/ 8 w 58"/>
                <a:gd name="T55" fmla="*/ 64 h 72"/>
                <a:gd name="T56" fmla="*/ 18 w 58"/>
                <a:gd name="T57" fmla="*/ 70 h 72"/>
                <a:gd name="T58" fmla="*/ 30 w 58"/>
                <a:gd name="T59" fmla="*/ 72 h 72"/>
                <a:gd name="T60" fmla="*/ 42 w 58"/>
                <a:gd name="T61" fmla="*/ 70 h 72"/>
                <a:gd name="T62" fmla="*/ 52 w 58"/>
                <a:gd name="T63" fmla="*/ 64 h 72"/>
                <a:gd name="T64" fmla="*/ 56 w 58"/>
                <a:gd name="T65" fmla="*/ 56 h 72"/>
                <a:gd name="T66" fmla="*/ 58 w 58"/>
                <a:gd name="T67" fmla="*/ 44 h 72"/>
                <a:gd name="T68" fmla="*/ 58 w 58"/>
                <a:gd name="T69"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72">
                  <a:moveTo>
                    <a:pt x="58" y="2"/>
                  </a:moveTo>
                  <a:lnTo>
                    <a:pt x="58" y="2"/>
                  </a:lnTo>
                  <a:lnTo>
                    <a:pt x="58" y="0"/>
                  </a:lnTo>
                  <a:lnTo>
                    <a:pt x="58" y="0"/>
                  </a:lnTo>
                  <a:lnTo>
                    <a:pt x="58" y="0"/>
                  </a:lnTo>
                  <a:lnTo>
                    <a:pt x="58" y="0"/>
                  </a:lnTo>
                  <a:lnTo>
                    <a:pt x="56" y="0"/>
                  </a:lnTo>
                  <a:lnTo>
                    <a:pt x="56" y="0"/>
                  </a:lnTo>
                  <a:lnTo>
                    <a:pt x="52" y="0"/>
                  </a:lnTo>
                  <a:lnTo>
                    <a:pt x="52" y="0"/>
                  </a:lnTo>
                  <a:lnTo>
                    <a:pt x="48" y="0"/>
                  </a:lnTo>
                  <a:lnTo>
                    <a:pt x="48" y="0"/>
                  </a:lnTo>
                  <a:lnTo>
                    <a:pt x="46" y="0"/>
                  </a:lnTo>
                  <a:lnTo>
                    <a:pt x="46" y="0"/>
                  </a:lnTo>
                  <a:lnTo>
                    <a:pt x="44" y="0"/>
                  </a:lnTo>
                  <a:lnTo>
                    <a:pt x="44" y="0"/>
                  </a:lnTo>
                  <a:lnTo>
                    <a:pt x="44" y="2"/>
                  </a:lnTo>
                  <a:lnTo>
                    <a:pt x="44" y="44"/>
                  </a:lnTo>
                  <a:lnTo>
                    <a:pt x="44" y="44"/>
                  </a:lnTo>
                  <a:lnTo>
                    <a:pt x="44" y="50"/>
                  </a:lnTo>
                  <a:lnTo>
                    <a:pt x="44" y="50"/>
                  </a:lnTo>
                  <a:lnTo>
                    <a:pt x="40" y="56"/>
                  </a:lnTo>
                  <a:lnTo>
                    <a:pt x="40" y="56"/>
                  </a:lnTo>
                  <a:lnTo>
                    <a:pt x="36" y="58"/>
                  </a:lnTo>
                  <a:lnTo>
                    <a:pt x="36" y="58"/>
                  </a:lnTo>
                  <a:lnTo>
                    <a:pt x="30" y="60"/>
                  </a:lnTo>
                  <a:lnTo>
                    <a:pt x="30" y="60"/>
                  </a:lnTo>
                  <a:lnTo>
                    <a:pt x="24" y="58"/>
                  </a:lnTo>
                  <a:lnTo>
                    <a:pt x="24" y="58"/>
                  </a:lnTo>
                  <a:lnTo>
                    <a:pt x="20" y="56"/>
                  </a:lnTo>
                  <a:lnTo>
                    <a:pt x="20" y="56"/>
                  </a:lnTo>
                  <a:lnTo>
                    <a:pt x="16" y="50"/>
                  </a:lnTo>
                  <a:lnTo>
                    <a:pt x="16" y="50"/>
                  </a:lnTo>
                  <a:lnTo>
                    <a:pt x="16" y="44"/>
                  </a:lnTo>
                  <a:lnTo>
                    <a:pt x="16" y="2"/>
                  </a:lnTo>
                  <a:lnTo>
                    <a:pt x="16" y="2"/>
                  </a:lnTo>
                  <a:lnTo>
                    <a:pt x="16" y="0"/>
                  </a:lnTo>
                  <a:lnTo>
                    <a:pt x="16" y="0"/>
                  </a:lnTo>
                  <a:lnTo>
                    <a:pt x="14" y="0"/>
                  </a:lnTo>
                  <a:lnTo>
                    <a:pt x="14" y="0"/>
                  </a:lnTo>
                  <a:lnTo>
                    <a:pt x="12" y="0"/>
                  </a:lnTo>
                  <a:lnTo>
                    <a:pt x="12" y="0"/>
                  </a:lnTo>
                  <a:lnTo>
                    <a:pt x="8" y="0"/>
                  </a:lnTo>
                  <a:lnTo>
                    <a:pt x="8" y="0"/>
                  </a:lnTo>
                  <a:lnTo>
                    <a:pt x="4" y="0"/>
                  </a:lnTo>
                  <a:lnTo>
                    <a:pt x="4" y="0"/>
                  </a:lnTo>
                  <a:lnTo>
                    <a:pt x="2" y="0"/>
                  </a:lnTo>
                  <a:lnTo>
                    <a:pt x="2" y="0"/>
                  </a:lnTo>
                  <a:lnTo>
                    <a:pt x="2" y="0"/>
                  </a:lnTo>
                  <a:lnTo>
                    <a:pt x="2" y="0"/>
                  </a:lnTo>
                  <a:lnTo>
                    <a:pt x="0" y="2"/>
                  </a:lnTo>
                  <a:lnTo>
                    <a:pt x="0" y="44"/>
                  </a:lnTo>
                  <a:lnTo>
                    <a:pt x="0" y="44"/>
                  </a:lnTo>
                  <a:lnTo>
                    <a:pt x="2" y="56"/>
                  </a:lnTo>
                  <a:lnTo>
                    <a:pt x="2" y="56"/>
                  </a:lnTo>
                  <a:lnTo>
                    <a:pt x="8" y="64"/>
                  </a:lnTo>
                  <a:lnTo>
                    <a:pt x="8" y="64"/>
                  </a:lnTo>
                  <a:lnTo>
                    <a:pt x="18" y="70"/>
                  </a:lnTo>
                  <a:lnTo>
                    <a:pt x="18" y="70"/>
                  </a:lnTo>
                  <a:lnTo>
                    <a:pt x="30" y="72"/>
                  </a:lnTo>
                  <a:lnTo>
                    <a:pt x="30" y="72"/>
                  </a:lnTo>
                  <a:lnTo>
                    <a:pt x="42" y="70"/>
                  </a:lnTo>
                  <a:lnTo>
                    <a:pt x="42" y="70"/>
                  </a:lnTo>
                  <a:lnTo>
                    <a:pt x="52" y="64"/>
                  </a:lnTo>
                  <a:lnTo>
                    <a:pt x="52" y="64"/>
                  </a:lnTo>
                  <a:lnTo>
                    <a:pt x="56" y="56"/>
                  </a:lnTo>
                  <a:lnTo>
                    <a:pt x="56" y="56"/>
                  </a:lnTo>
                  <a:lnTo>
                    <a:pt x="58" y="44"/>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39" name="Freeform 62"/>
            <p:cNvSpPr>
              <a:spLocks/>
            </p:cNvSpPr>
            <p:nvPr/>
          </p:nvSpPr>
          <p:spPr bwMode="auto">
            <a:xfrm>
              <a:off x="1677988" y="4824413"/>
              <a:ext cx="85725" cy="111125"/>
            </a:xfrm>
            <a:custGeom>
              <a:avLst/>
              <a:gdLst>
                <a:gd name="T0" fmla="*/ 54 w 54"/>
                <a:gd name="T1" fmla="*/ 2 h 70"/>
                <a:gd name="T2" fmla="*/ 54 w 54"/>
                <a:gd name="T3" fmla="*/ 2 h 70"/>
                <a:gd name="T4" fmla="*/ 54 w 54"/>
                <a:gd name="T5" fmla="*/ 0 h 70"/>
                <a:gd name="T6" fmla="*/ 54 w 54"/>
                <a:gd name="T7" fmla="*/ 0 h 70"/>
                <a:gd name="T8" fmla="*/ 52 w 54"/>
                <a:gd name="T9" fmla="*/ 0 h 70"/>
                <a:gd name="T10" fmla="*/ 52 w 54"/>
                <a:gd name="T11" fmla="*/ 0 h 70"/>
                <a:gd name="T12" fmla="*/ 52 w 54"/>
                <a:gd name="T13" fmla="*/ 0 h 70"/>
                <a:gd name="T14" fmla="*/ 2 w 54"/>
                <a:gd name="T15" fmla="*/ 0 h 70"/>
                <a:gd name="T16" fmla="*/ 2 w 54"/>
                <a:gd name="T17" fmla="*/ 0 h 70"/>
                <a:gd name="T18" fmla="*/ 0 w 54"/>
                <a:gd name="T19" fmla="*/ 0 h 70"/>
                <a:gd name="T20" fmla="*/ 0 w 54"/>
                <a:gd name="T21" fmla="*/ 0 h 70"/>
                <a:gd name="T22" fmla="*/ 0 w 54"/>
                <a:gd name="T23" fmla="*/ 0 h 70"/>
                <a:gd name="T24" fmla="*/ 0 w 54"/>
                <a:gd name="T25" fmla="*/ 0 h 70"/>
                <a:gd name="T26" fmla="*/ 0 w 54"/>
                <a:gd name="T27" fmla="*/ 2 h 70"/>
                <a:gd name="T28" fmla="*/ 0 w 54"/>
                <a:gd name="T29" fmla="*/ 2 h 70"/>
                <a:gd name="T30" fmla="*/ 0 w 54"/>
                <a:gd name="T31" fmla="*/ 6 h 70"/>
                <a:gd name="T32" fmla="*/ 0 w 54"/>
                <a:gd name="T33" fmla="*/ 6 h 70"/>
                <a:gd name="T34" fmla="*/ 0 w 54"/>
                <a:gd name="T35" fmla="*/ 8 h 70"/>
                <a:gd name="T36" fmla="*/ 0 w 54"/>
                <a:gd name="T37" fmla="*/ 8 h 70"/>
                <a:gd name="T38" fmla="*/ 0 w 54"/>
                <a:gd name="T39" fmla="*/ 10 h 70"/>
                <a:gd name="T40" fmla="*/ 0 w 54"/>
                <a:gd name="T41" fmla="*/ 10 h 70"/>
                <a:gd name="T42" fmla="*/ 0 w 54"/>
                <a:gd name="T43" fmla="*/ 10 h 70"/>
                <a:gd name="T44" fmla="*/ 0 w 54"/>
                <a:gd name="T45" fmla="*/ 10 h 70"/>
                <a:gd name="T46" fmla="*/ 2 w 54"/>
                <a:gd name="T47" fmla="*/ 12 h 70"/>
                <a:gd name="T48" fmla="*/ 20 w 54"/>
                <a:gd name="T49" fmla="*/ 12 h 70"/>
                <a:gd name="T50" fmla="*/ 20 w 54"/>
                <a:gd name="T51" fmla="*/ 68 h 70"/>
                <a:gd name="T52" fmla="*/ 20 w 54"/>
                <a:gd name="T53" fmla="*/ 68 h 70"/>
                <a:gd name="T54" fmla="*/ 20 w 54"/>
                <a:gd name="T55" fmla="*/ 70 h 70"/>
                <a:gd name="T56" fmla="*/ 20 w 54"/>
                <a:gd name="T57" fmla="*/ 70 h 70"/>
                <a:gd name="T58" fmla="*/ 20 w 54"/>
                <a:gd name="T59" fmla="*/ 70 h 70"/>
                <a:gd name="T60" fmla="*/ 20 w 54"/>
                <a:gd name="T61" fmla="*/ 70 h 70"/>
                <a:gd name="T62" fmla="*/ 24 w 54"/>
                <a:gd name="T63" fmla="*/ 70 h 70"/>
                <a:gd name="T64" fmla="*/ 24 w 54"/>
                <a:gd name="T65" fmla="*/ 70 h 70"/>
                <a:gd name="T66" fmla="*/ 26 w 54"/>
                <a:gd name="T67" fmla="*/ 70 h 70"/>
                <a:gd name="T68" fmla="*/ 26 w 54"/>
                <a:gd name="T69" fmla="*/ 70 h 70"/>
                <a:gd name="T70" fmla="*/ 30 w 54"/>
                <a:gd name="T71" fmla="*/ 70 h 70"/>
                <a:gd name="T72" fmla="*/ 30 w 54"/>
                <a:gd name="T73" fmla="*/ 70 h 70"/>
                <a:gd name="T74" fmla="*/ 32 w 54"/>
                <a:gd name="T75" fmla="*/ 70 h 70"/>
                <a:gd name="T76" fmla="*/ 32 w 54"/>
                <a:gd name="T77" fmla="*/ 70 h 70"/>
                <a:gd name="T78" fmla="*/ 34 w 54"/>
                <a:gd name="T79" fmla="*/ 70 h 70"/>
                <a:gd name="T80" fmla="*/ 34 w 54"/>
                <a:gd name="T81" fmla="*/ 70 h 70"/>
                <a:gd name="T82" fmla="*/ 34 w 54"/>
                <a:gd name="T83" fmla="*/ 68 h 70"/>
                <a:gd name="T84" fmla="*/ 34 w 54"/>
                <a:gd name="T85" fmla="*/ 12 h 70"/>
                <a:gd name="T86" fmla="*/ 52 w 54"/>
                <a:gd name="T87" fmla="*/ 12 h 70"/>
                <a:gd name="T88" fmla="*/ 52 w 54"/>
                <a:gd name="T89" fmla="*/ 12 h 70"/>
                <a:gd name="T90" fmla="*/ 52 w 54"/>
                <a:gd name="T91" fmla="*/ 10 h 70"/>
                <a:gd name="T92" fmla="*/ 52 w 54"/>
                <a:gd name="T93" fmla="*/ 10 h 70"/>
                <a:gd name="T94" fmla="*/ 54 w 54"/>
                <a:gd name="T95" fmla="*/ 10 h 70"/>
                <a:gd name="T96" fmla="*/ 54 w 54"/>
                <a:gd name="T97" fmla="*/ 10 h 70"/>
                <a:gd name="T98" fmla="*/ 54 w 54"/>
                <a:gd name="T99" fmla="*/ 8 h 70"/>
                <a:gd name="T100" fmla="*/ 54 w 54"/>
                <a:gd name="T101" fmla="*/ 8 h 70"/>
                <a:gd name="T102" fmla="*/ 54 w 54"/>
                <a:gd name="T103" fmla="*/ 6 h 70"/>
                <a:gd name="T104" fmla="*/ 54 w 54"/>
                <a:gd name="T105" fmla="*/ 6 h 70"/>
                <a:gd name="T106" fmla="*/ 54 w 54"/>
                <a:gd name="T107" fmla="*/ 2 h 70"/>
                <a:gd name="T108" fmla="*/ 54 w 54"/>
                <a:gd name="T10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70">
                  <a:moveTo>
                    <a:pt x="54" y="2"/>
                  </a:moveTo>
                  <a:lnTo>
                    <a:pt x="54" y="2"/>
                  </a:lnTo>
                  <a:lnTo>
                    <a:pt x="54" y="0"/>
                  </a:lnTo>
                  <a:lnTo>
                    <a:pt x="54" y="0"/>
                  </a:lnTo>
                  <a:lnTo>
                    <a:pt x="52" y="0"/>
                  </a:lnTo>
                  <a:lnTo>
                    <a:pt x="52" y="0"/>
                  </a:lnTo>
                  <a:lnTo>
                    <a:pt x="52" y="0"/>
                  </a:lnTo>
                  <a:lnTo>
                    <a:pt x="2" y="0"/>
                  </a:lnTo>
                  <a:lnTo>
                    <a:pt x="2" y="0"/>
                  </a:lnTo>
                  <a:lnTo>
                    <a:pt x="0" y="0"/>
                  </a:lnTo>
                  <a:lnTo>
                    <a:pt x="0" y="0"/>
                  </a:lnTo>
                  <a:lnTo>
                    <a:pt x="0" y="0"/>
                  </a:lnTo>
                  <a:lnTo>
                    <a:pt x="0" y="0"/>
                  </a:lnTo>
                  <a:lnTo>
                    <a:pt x="0" y="2"/>
                  </a:lnTo>
                  <a:lnTo>
                    <a:pt x="0" y="2"/>
                  </a:lnTo>
                  <a:lnTo>
                    <a:pt x="0" y="6"/>
                  </a:lnTo>
                  <a:lnTo>
                    <a:pt x="0" y="6"/>
                  </a:lnTo>
                  <a:lnTo>
                    <a:pt x="0" y="8"/>
                  </a:lnTo>
                  <a:lnTo>
                    <a:pt x="0" y="8"/>
                  </a:lnTo>
                  <a:lnTo>
                    <a:pt x="0" y="10"/>
                  </a:lnTo>
                  <a:lnTo>
                    <a:pt x="0" y="10"/>
                  </a:lnTo>
                  <a:lnTo>
                    <a:pt x="0" y="10"/>
                  </a:lnTo>
                  <a:lnTo>
                    <a:pt x="0" y="10"/>
                  </a:lnTo>
                  <a:lnTo>
                    <a:pt x="2" y="12"/>
                  </a:lnTo>
                  <a:lnTo>
                    <a:pt x="20" y="12"/>
                  </a:lnTo>
                  <a:lnTo>
                    <a:pt x="20" y="68"/>
                  </a:lnTo>
                  <a:lnTo>
                    <a:pt x="20" y="68"/>
                  </a:lnTo>
                  <a:lnTo>
                    <a:pt x="20" y="70"/>
                  </a:lnTo>
                  <a:lnTo>
                    <a:pt x="20" y="70"/>
                  </a:lnTo>
                  <a:lnTo>
                    <a:pt x="20" y="70"/>
                  </a:lnTo>
                  <a:lnTo>
                    <a:pt x="20" y="70"/>
                  </a:lnTo>
                  <a:lnTo>
                    <a:pt x="24" y="70"/>
                  </a:lnTo>
                  <a:lnTo>
                    <a:pt x="24" y="70"/>
                  </a:lnTo>
                  <a:lnTo>
                    <a:pt x="26" y="70"/>
                  </a:lnTo>
                  <a:lnTo>
                    <a:pt x="26" y="70"/>
                  </a:lnTo>
                  <a:lnTo>
                    <a:pt x="30" y="70"/>
                  </a:lnTo>
                  <a:lnTo>
                    <a:pt x="30" y="70"/>
                  </a:lnTo>
                  <a:lnTo>
                    <a:pt x="32" y="70"/>
                  </a:lnTo>
                  <a:lnTo>
                    <a:pt x="32" y="70"/>
                  </a:lnTo>
                  <a:lnTo>
                    <a:pt x="34" y="70"/>
                  </a:lnTo>
                  <a:lnTo>
                    <a:pt x="34" y="70"/>
                  </a:lnTo>
                  <a:lnTo>
                    <a:pt x="34" y="68"/>
                  </a:lnTo>
                  <a:lnTo>
                    <a:pt x="34" y="12"/>
                  </a:lnTo>
                  <a:lnTo>
                    <a:pt x="52" y="12"/>
                  </a:lnTo>
                  <a:lnTo>
                    <a:pt x="52" y="12"/>
                  </a:lnTo>
                  <a:lnTo>
                    <a:pt x="52" y="10"/>
                  </a:lnTo>
                  <a:lnTo>
                    <a:pt x="52" y="10"/>
                  </a:lnTo>
                  <a:lnTo>
                    <a:pt x="54" y="10"/>
                  </a:lnTo>
                  <a:lnTo>
                    <a:pt x="54" y="10"/>
                  </a:lnTo>
                  <a:lnTo>
                    <a:pt x="54" y="8"/>
                  </a:lnTo>
                  <a:lnTo>
                    <a:pt x="54" y="8"/>
                  </a:lnTo>
                  <a:lnTo>
                    <a:pt x="54" y="6"/>
                  </a:lnTo>
                  <a:lnTo>
                    <a:pt x="54" y="6"/>
                  </a:lnTo>
                  <a:lnTo>
                    <a:pt x="54" y="2"/>
                  </a:lnTo>
                  <a:lnTo>
                    <a:pt x="54"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40" name="Freeform 63"/>
            <p:cNvSpPr>
              <a:spLocks/>
            </p:cNvSpPr>
            <p:nvPr/>
          </p:nvSpPr>
          <p:spPr bwMode="auto">
            <a:xfrm>
              <a:off x="2024063" y="4278313"/>
              <a:ext cx="155575" cy="111125"/>
            </a:xfrm>
            <a:custGeom>
              <a:avLst/>
              <a:gdLst>
                <a:gd name="T0" fmla="*/ 96 w 98"/>
                <a:gd name="T1" fmla="*/ 6 h 70"/>
                <a:gd name="T2" fmla="*/ 98 w 98"/>
                <a:gd name="T3" fmla="*/ 2 h 70"/>
                <a:gd name="T4" fmla="*/ 96 w 98"/>
                <a:gd name="T5" fmla="*/ 0 h 70"/>
                <a:gd name="T6" fmla="*/ 96 w 98"/>
                <a:gd name="T7" fmla="*/ 0 h 70"/>
                <a:gd name="T8" fmla="*/ 92 w 98"/>
                <a:gd name="T9" fmla="*/ 0 h 70"/>
                <a:gd name="T10" fmla="*/ 88 w 98"/>
                <a:gd name="T11" fmla="*/ 0 h 70"/>
                <a:gd name="T12" fmla="*/ 86 w 98"/>
                <a:gd name="T13" fmla="*/ 0 h 70"/>
                <a:gd name="T14" fmla="*/ 84 w 98"/>
                <a:gd name="T15" fmla="*/ 2 h 70"/>
                <a:gd name="T16" fmla="*/ 72 w 98"/>
                <a:gd name="T17" fmla="*/ 56 h 70"/>
                <a:gd name="T18" fmla="*/ 58 w 98"/>
                <a:gd name="T19" fmla="*/ 2 h 70"/>
                <a:gd name="T20" fmla="*/ 58 w 98"/>
                <a:gd name="T21" fmla="*/ 0 h 70"/>
                <a:gd name="T22" fmla="*/ 56 w 98"/>
                <a:gd name="T23" fmla="*/ 0 h 70"/>
                <a:gd name="T24" fmla="*/ 54 w 98"/>
                <a:gd name="T25" fmla="*/ 0 h 70"/>
                <a:gd name="T26" fmla="*/ 50 w 98"/>
                <a:gd name="T27" fmla="*/ 0 h 70"/>
                <a:gd name="T28" fmla="*/ 46 w 98"/>
                <a:gd name="T29" fmla="*/ 0 h 70"/>
                <a:gd name="T30" fmla="*/ 44 w 98"/>
                <a:gd name="T31" fmla="*/ 0 h 70"/>
                <a:gd name="T32" fmla="*/ 42 w 98"/>
                <a:gd name="T33" fmla="*/ 2 h 70"/>
                <a:gd name="T34" fmla="*/ 42 w 98"/>
                <a:gd name="T35" fmla="*/ 2 h 70"/>
                <a:gd name="T36" fmla="*/ 28 w 98"/>
                <a:gd name="T37" fmla="*/ 56 h 70"/>
                <a:gd name="T38" fmla="*/ 16 w 98"/>
                <a:gd name="T39" fmla="*/ 2 h 70"/>
                <a:gd name="T40" fmla="*/ 16 w 98"/>
                <a:gd name="T41" fmla="*/ 0 h 70"/>
                <a:gd name="T42" fmla="*/ 14 w 98"/>
                <a:gd name="T43" fmla="*/ 0 h 70"/>
                <a:gd name="T44" fmla="*/ 12 w 98"/>
                <a:gd name="T45" fmla="*/ 0 h 70"/>
                <a:gd name="T46" fmla="*/ 8 w 98"/>
                <a:gd name="T47" fmla="*/ 0 h 70"/>
                <a:gd name="T48" fmla="*/ 4 w 98"/>
                <a:gd name="T49" fmla="*/ 0 h 70"/>
                <a:gd name="T50" fmla="*/ 2 w 98"/>
                <a:gd name="T51" fmla="*/ 0 h 70"/>
                <a:gd name="T52" fmla="*/ 0 w 98"/>
                <a:gd name="T53" fmla="*/ 2 h 70"/>
                <a:gd name="T54" fmla="*/ 18 w 98"/>
                <a:gd name="T55" fmla="*/ 66 h 70"/>
                <a:gd name="T56" fmla="*/ 18 w 98"/>
                <a:gd name="T57" fmla="*/ 68 h 70"/>
                <a:gd name="T58" fmla="*/ 20 w 98"/>
                <a:gd name="T59" fmla="*/ 70 h 70"/>
                <a:gd name="T60" fmla="*/ 22 w 98"/>
                <a:gd name="T61" fmla="*/ 70 h 70"/>
                <a:gd name="T62" fmla="*/ 28 w 98"/>
                <a:gd name="T63" fmla="*/ 70 h 70"/>
                <a:gd name="T64" fmla="*/ 32 w 98"/>
                <a:gd name="T65" fmla="*/ 70 h 70"/>
                <a:gd name="T66" fmla="*/ 36 w 98"/>
                <a:gd name="T67" fmla="*/ 70 h 70"/>
                <a:gd name="T68" fmla="*/ 38 w 98"/>
                <a:gd name="T69" fmla="*/ 68 h 70"/>
                <a:gd name="T70" fmla="*/ 38 w 98"/>
                <a:gd name="T71" fmla="*/ 66 h 70"/>
                <a:gd name="T72" fmla="*/ 48 w 98"/>
                <a:gd name="T73" fmla="*/ 22 h 70"/>
                <a:gd name="T74" fmla="*/ 60 w 98"/>
                <a:gd name="T75" fmla="*/ 66 h 70"/>
                <a:gd name="T76" fmla="*/ 60 w 98"/>
                <a:gd name="T77" fmla="*/ 68 h 70"/>
                <a:gd name="T78" fmla="*/ 62 w 98"/>
                <a:gd name="T79" fmla="*/ 70 h 70"/>
                <a:gd name="T80" fmla="*/ 66 w 98"/>
                <a:gd name="T81" fmla="*/ 70 h 70"/>
                <a:gd name="T82" fmla="*/ 70 w 98"/>
                <a:gd name="T83" fmla="*/ 70 h 70"/>
                <a:gd name="T84" fmla="*/ 76 w 98"/>
                <a:gd name="T85" fmla="*/ 70 h 70"/>
                <a:gd name="T86" fmla="*/ 78 w 98"/>
                <a:gd name="T87" fmla="*/ 70 h 70"/>
                <a:gd name="T88" fmla="*/ 80 w 98"/>
                <a:gd name="T89" fmla="*/ 68 h 70"/>
                <a:gd name="T90" fmla="*/ 96 w 98"/>
                <a:gd name="T91"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70">
                  <a:moveTo>
                    <a:pt x="96" y="6"/>
                  </a:moveTo>
                  <a:lnTo>
                    <a:pt x="96" y="6"/>
                  </a:lnTo>
                  <a:lnTo>
                    <a:pt x="98" y="2"/>
                  </a:lnTo>
                  <a:lnTo>
                    <a:pt x="98" y="2"/>
                  </a:lnTo>
                  <a:lnTo>
                    <a:pt x="96" y="0"/>
                  </a:lnTo>
                  <a:lnTo>
                    <a:pt x="96" y="0"/>
                  </a:lnTo>
                  <a:lnTo>
                    <a:pt x="96" y="0"/>
                  </a:lnTo>
                  <a:lnTo>
                    <a:pt x="96" y="0"/>
                  </a:lnTo>
                  <a:lnTo>
                    <a:pt x="92" y="0"/>
                  </a:lnTo>
                  <a:lnTo>
                    <a:pt x="92" y="0"/>
                  </a:lnTo>
                  <a:lnTo>
                    <a:pt x="88" y="0"/>
                  </a:lnTo>
                  <a:lnTo>
                    <a:pt x="88" y="0"/>
                  </a:lnTo>
                  <a:lnTo>
                    <a:pt x="86" y="0"/>
                  </a:lnTo>
                  <a:lnTo>
                    <a:pt x="86" y="0"/>
                  </a:lnTo>
                  <a:lnTo>
                    <a:pt x="84" y="2"/>
                  </a:lnTo>
                  <a:lnTo>
                    <a:pt x="84" y="2"/>
                  </a:lnTo>
                  <a:lnTo>
                    <a:pt x="84" y="2"/>
                  </a:lnTo>
                  <a:lnTo>
                    <a:pt x="72" y="56"/>
                  </a:lnTo>
                  <a:lnTo>
                    <a:pt x="72" y="56"/>
                  </a:lnTo>
                  <a:lnTo>
                    <a:pt x="58" y="2"/>
                  </a:lnTo>
                  <a:lnTo>
                    <a:pt x="58" y="2"/>
                  </a:lnTo>
                  <a:lnTo>
                    <a:pt x="58" y="0"/>
                  </a:lnTo>
                  <a:lnTo>
                    <a:pt x="58" y="0"/>
                  </a:lnTo>
                  <a:lnTo>
                    <a:pt x="56" y="0"/>
                  </a:lnTo>
                  <a:lnTo>
                    <a:pt x="56" y="0"/>
                  </a:lnTo>
                  <a:lnTo>
                    <a:pt x="54" y="0"/>
                  </a:lnTo>
                  <a:lnTo>
                    <a:pt x="54" y="0"/>
                  </a:lnTo>
                  <a:lnTo>
                    <a:pt x="50" y="0"/>
                  </a:lnTo>
                  <a:lnTo>
                    <a:pt x="50" y="0"/>
                  </a:lnTo>
                  <a:lnTo>
                    <a:pt x="46" y="0"/>
                  </a:lnTo>
                  <a:lnTo>
                    <a:pt x="46" y="0"/>
                  </a:lnTo>
                  <a:lnTo>
                    <a:pt x="44" y="0"/>
                  </a:lnTo>
                  <a:lnTo>
                    <a:pt x="44" y="0"/>
                  </a:lnTo>
                  <a:lnTo>
                    <a:pt x="42" y="2"/>
                  </a:lnTo>
                  <a:lnTo>
                    <a:pt x="42" y="2"/>
                  </a:lnTo>
                  <a:lnTo>
                    <a:pt x="42" y="2"/>
                  </a:lnTo>
                  <a:lnTo>
                    <a:pt x="28" y="56"/>
                  </a:lnTo>
                  <a:lnTo>
                    <a:pt x="28" y="56"/>
                  </a:lnTo>
                  <a:lnTo>
                    <a:pt x="16" y="2"/>
                  </a:lnTo>
                  <a:lnTo>
                    <a:pt x="16" y="2"/>
                  </a:lnTo>
                  <a:lnTo>
                    <a:pt x="16" y="0"/>
                  </a:lnTo>
                  <a:lnTo>
                    <a:pt x="16" y="0"/>
                  </a:lnTo>
                  <a:lnTo>
                    <a:pt x="14" y="0"/>
                  </a:lnTo>
                  <a:lnTo>
                    <a:pt x="14" y="0"/>
                  </a:lnTo>
                  <a:lnTo>
                    <a:pt x="12" y="0"/>
                  </a:lnTo>
                  <a:lnTo>
                    <a:pt x="12" y="0"/>
                  </a:lnTo>
                  <a:lnTo>
                    <a:pt x="8" y="0"/>
                  </a:lnTo>
                  <a:lnTo>
                    <a:pt x="8" y="0"/>
                  </a:lnTo>
                  <a:lnTo>
                    <a:pt x="4" y="0"/>
                  </a:lnTo>
                  <a:lnTo>
                    <a:pt x="4" y="0"/>
                  </a:lnTo>
                  <a:lnTo>
                    <a:pt x="2" y="0"/>
                  </a:lnTo>
                  <a:lnTo>
                    <a:pt x="2" y="0"/>
                  </a:lnTo>
                  <a:lnTo>
                    <a:pt x="0" y="2"/>
                  </a:lnTo>
                  <a:lnTo>
                    <a:pt x="0" y="2"/>
                  </a:lnTo>
                  <a:lnTo>
                    <a:pt x="2" y="6"/>
                  </a:lnTo>
                  <a:lnTo>
                    <a:pt x="18" y="66"/>
                  </a:lnTo>
                  <a:lnTo>
                    <a:pt x="18" y="66"/>
                  </a:lnTo>
                  <a:lnTo>
                    <a:pt x="18" y="68"/>
                  </a:lnTo>
                  <a:lnTo>
                    <a:pt x="18" y="68"/>
                  </a:lnTo>
                  <a:lnTo>
                    <a:pt x="20" y="70"/>
                  </a:lnTo>
                  <a:lnTo>
                    <a:pt x="20" y="70"/>
                  </a:lnTo>
                  <a:lnTo>
                    <a:pt x="22" y="70"/>
                  </a:lnTo>
                  <a:lnTo>
                    <a:pt x="22" y="70"/>
                  </a:lnTo>
                  <a:lnTo>
                    <a:pt x="28" y="70"/>
                  </a:lnTo>
                  <a:lnTo>
                    <a:pt x="28" y="70"/>
                  </a:lnTo>
                  <a:lnTo>
                    <a:pt x="32" y="70"/>
                  </a:lnTo>
                  <a:lnTo>
                    <a:pt x="32" y="70"/>
                  </a:lnTo>
                  <a:lnTo>
                    <a:pt x="36" y="70"/>
                  </a:lnTo>
                  <a:lnTo>
                    <a:pt x="36" y="70"/>
                  </a:lnTo>
                  <a:lnTo>
                    <a:pt x="38" y="68"/>
                  </a:lnTo>
                  <a:lnTo>
                    <a:pt x="38" y="68"/>
                  </a:lnTo>
                  <a:lnTo>
                    <a:pt x="38" y="66"/>
                  </a:lnTo>
                  <a:lnTo>
                    <a:pt x="48" y="22"/>
                  </a:lnTo>
                  <a:lnTo>
                    <a:pt x="48" y="22"/>
                  </a:lnTo>
                  <a:lnTo>
                    <a:pt x="60" y="66"/>
                  </a:lnTo>
                  <a:lnTo>
                    <a:pt x="60" y="66"/>
                  </a:lnTo>
                  <a:lnTo>
                    <a:pt x="60" y="68"/>
                  </a:lnTo>
                  <a:lnTo>
                    <a:pt x="60" y="68"/>
                  </a:lnTo>
                  <a:lnTo>
                    <a:pt x="62" y="70"/>
                  </a:lnTo>
                  <a:lnTo>
                    <a:pt x="62" y="70"/>
                  </a:lnTo>
                  <a:lnTo>
                    <a:pt x="66" y="70"/>
                  </a:lnTo>
                  <a:lnTo>
                    <a:pt x="66" y="70"/>
                  </a:lnTo>
                  <a:lnTo>
                    <a:pt x="70" y="70"/>
                  </a:lnTo>
                  <a:lnTo>
                    <a:pt x="70" y="70"/>
                  </a:lnTo>
                  <a:lnTo>
                    <a:pt x="76" y="70"/>
                  </a:lnTo>
                  <a:lnTo>
                    <a:pt x="76" y="70"/>
                  </a:lnTo>
                  <a:lnTo>
                    <a:pt x="78" y="70"/>
                  </a:lnTo>
                  <a:lnTo>
                    <a:pt x="78" y="70"/>
                  </a:lnTo>
                  <a:lnTo>
                    <a:pt x="80" y="68"/>
                  </a:lnTo>
                  <a:lnTo>
                    <a:pt x="80" y="68"/>
                  </a:lnTo>
                  <a:lnTo>
                    <a:pt x="80" y="66"/>
                  </a:lnTo>
                  <a:lnTo>
                    <a:pt x="96" y="6"/>
                  </a:lnTo>
                  <a:lnTo>
                    <a:pt x="96"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41" name="Freeform 64"/>
            <p:cNvSpPr>
              <a:spLocks/>
            </p:cNvSpPr>
            <p:nvPr/>
          </p:nvSpPr>
          <p:spPr bwMode="auto">
            <a:xfrm>
              <a:off x="2182813" y="4278313"/>
              <a:ext cx="88900" cy="111125"/>
            </a:xfrm>
            <a:custGeom>
              <a:avLst/>
              <a:gdLst>
                <a:gd name="T0" fmla="*/ 54 w 56"/>
                <a:gd name="T1" fmla="*/ 6 h 70"/>
                <a:gd name="T2" fmla="*/ 56 w 56"/>
                <a:gd name="T3" fmla="*/ 2 h 70"/>
                <a:gd name="T4" fmla="*/ 56 w 56"/>
                <a:gd name="T5" fmla="*/ 0 h 70"/>
                <a:gd name="T6" fmla="*/ 54 w 56"/>
                <a:gd name="T7" fmla="*/ 0 h 70"/>
                <a:gd name="T8" fmla="*/ 48 w 56"/>
                <a:gd name="T9" fmla="*/ 0 h 70"/>
                <a:gd name="T10" fmla="*/ 44 w 56"/>
                <a:gd name="T11" fmla="*/ 0 h 70"/>
                <a:gd name="T12" fmla="*/ 42 w 56"/>
                <a:gd name="T13" fmla="*/ 0 h 70"/>
                <a:gd name="T14" fmla="*/ 42 w 56"/>
                <a:gd name="T15" fmla="*/ 0 h 70"/>
                <a:gd name="T16" fmla="*/ 34 w 56"/>
                <a:gd name="T17" fmla="*/ 20 h 70"/>
                <a:gd name="T18" fmla="*/ 30 w 56"/>
                <a:gd name="T19" fmla="*/ 24 h 70"/>
                <a:gd name="T20" fmla="*/ 28 w 56"/>
                <a:gd name="T21" fmla="*/ 30 h 70"/>
                <a:gd name="T22" fmla="*/ 28 w 56"/>
                <a:gd name="T23" fmla="*/ 30 h 70"/>
                <a:gd name="T24" fmla="*/ 26 w 56"/>
                <a:gd name="T25" fmla="*/ 24 h 70"/>
                <a:gd name="T26" fmla="*/ 16 w 56"/>
                <a:gd name="T27" fmla="*/ 2 h 70"/>
                <a:gd name="T28" fmla="*/ 16 w 56"/>
                <a:gd name="T29" fmla="*/ 0 h 70"/>
                <a:gd name="T30" fmla="*/ 14 w 56"/>
                <a:gd name="T31" fmla="*/ 0 h 70"/>
                <a:gd name="T32" fmla="*/ 12 w 56"/>
                <a:gd name="T33" fmla="*/ 0 h 70"/>
                <a:gd name="T34" fmla="*/ 8 w 56"/>
                <a:gd name="T35" fmla="*/ 0 h 70"/>
                <a:gd name="T36" fmla="*/ 4 w 56"/>
                <a:gd name="T37" fmla="*/ 0 h 70"/>
                <a:gd name="T38" fmla="*/ 0 w 56"/>
                <a:gd name="T39" fmla="*/ 0 h 70"/>
                <a:gd name="T40" fmla="*/ 0 w 56"/>
                <a:gd name="T41" fmla="*/ 2 h 70"/>
                <a:gd name="T42" fmla="*/ 2 w 56"/>
                <a:gd name="T43" fmla="*/ 6 h 70"/>
                <a:gd name="T44" fmla="*/ 22 w 56"/>
                <a:gd name="T45" fmla="*/ 68 h 70"/>
                <a:gd name="T46" fmla="*/ 22 w 56"/>
                <a:gd name="T47" fmla="*/ 70 h 70"/>
                <a:gd name="T48" fmla="*/ 22 w 56"/>
                <a:gd name="T49" fmla="*/ 70 h 70"/>
                <a:gd name="T50" fmla="*/ 24 w 56"/>
                <a:gd name="T51" fmla="*/ 70 h 70"/>
                <a:gd name="T52" fmla="*/ 28 w 56"/>
                <a:gd name="T53" fmla="*/ 70 h 70"/>
                <a:gd name="T54" fmla="*/ 32 w 56"/>
                <a:gd name="T55" fmla="*/ 70 h 70"/>
                <a:gd name="T56" fmla="*/ 34 w 56"/>
                <a:gd name="T57" fmla="*/ 70 h 70"/>
                <a:gd name="T58" fmla="*/ 36 w 56"/>
                <a:gd name="T59" fmla="*/ 70 h 70"/>
                <a:gd name="T60" fmla="*/ 36 w 56"/>
                <a:gd name="T61" fmla="*/ 68 h 70"/>
                <a:gd name="T62" fmla="*/ 54 w 56"/>
                <a:gd name="T63"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70">
                  <a:moveTo>
                    <a:pt x="54" y="6"/>
                  </a:moveTo>
                  <a:lnTo>
                    <a:pt x="54" y="6"/>
                  </a:lnTo>
                  <a:lnTo>
                    <a:pt x="56" y="2"/>
                  </a:lnTo>
                  <a:lnTo>
                    <a:pt x="56" y="2"/>
                  </a:lnTo>
                  <a:lnTo>
                    <a:pt x="56" y="0"/>
                  </a:lnTo>
                  <a:lnTo>
                    <a:pt x="56" y="0"/>
                  </a:lnTo>
                  <a:lnTo>
                    <a:pt x="54" y="0"/>
                  </a:lnTo>
                  <a:lnTo>
                    <a:pt x="54" y="0"/>
                  </a:lnTo>
                  <a:lnTo>
                    <a:pt x="48" y="0"/>
                  </a:lnTo>
                  <a:lnTo>
                    <a:pt x="48" y="0"/>
                  </a:lnTo>
                  <a:lnTo>
                    <a:pt x="44" y="0"/>
                  </a:lnTo>
                  <a:lnTo>
                    <a:pt x="44" y="0"/>
                  </a:lnTo>
                  <a:lnTo>
                    <a:pt x="42" y="0"/>
                  </a:lnTo>
                  <a:lnTo>
                    <a:pt x="42" y="0"/>
                  </a:lnTo>
                  <a:lnTo>
                    <a:pt x="42" y="0"/>
                  </a:lnTo>
                  <a:lnTo>
                    <a:pt x="42" y="0"/>
                  </a:lnTo>
                  <a:lnTo>
                    <a:pt x="40" y="2"/>
                  </a:lnTo>
                  <a:lnTo>
                    <a:pt x="34" y="20"/>
                  </a:lnTo>
                  <a:lnTo>
                    <a:pt x="34" y="20"/>
                  </a:lnTo>
                  <a:lnTo>
                    <a:pt x="30" y="24"/>
                  </a:lnTo>
                  <a:lnTo>
                    <a:pt x="30" y="24"/>
                  </a:lnTo>
                  <a:lnTo>
                    <a:pt x="28" y="30"/>
                  </a:lnTo>
                  <a:lnTo>
                    <a:pt x="28" y="30"/>
                  </a:lnTo>
                  <a:lnTo>
                    <a:pt x="28" y="30"/>
                  </a:lnTo>
                  <a:lnTo>
                    <a:pt x="26" y="24"/>
                  </a:lnTo>
                  <a:lnTo>
                    <a:pt x="26" y="24"/>
                  </a:lnTo>
                  <a:lnTo>
                    <a:pt x="24" y="20"/>
                  </a:lnTo>
                  <a:lnTo>
                    <a:pt x="16" y="2"/>
                  </a:lnTo>
                  <a:lnTo>
                    <a:pt x="16" y="2"/>
                  </a:lnTo>
                  <a:lnTo>
                    <a:pt x="16" y="0"/>
                  </a:lnTo>
                  <a:lnTo>
                    <a:pt x="16" y="0"/>
                  </a:lnTo>
                  <a:lnTo>
                    <a:pt x="14" y="0"/>
                  </a:lnTo>
                  <a:lnTo>
                    <a:pt x="14" y="0"/>
                  </a:lnTo>
                  <a:lnTo>
                    <a:pt x="12" y="0"/>
                  </a:lnTo>
                  <a:lnTo>
                    <a:pt x="12" y="0"/>
                  </a:lnTo>
                  <a:lnTo>
                    <a:pt x="8" y="0"/>
                  </a:lnTo>
                  <a:lnTo>
                    <a:pt x="8" y="0"/>
                  </a:lnTo>
                  <a:lnTo>
                    <a:pt x="4" y="0"/>
                  </a:lnTo>
                  <a:lnTo>
                    <a:pt x="4" y="0"/>
                  </a:lnTo>
                  <a:lnTo>
                    <a:pt x="0" y="0"/>
                  </a:lnTo>
                  <a:lnTo>
                    <a:pt x="0" y="0"/>
                  </a:lnTo>
                  <a:lnTo>
                    <a:pt x="0" y="2"/>
                  </a:lnTo>
                  <a:lnTo>
                    <a:pt x="0" y="2"/>
                  </a:lnTo>
                  <a:lnTo>
                    <a:pt x="2" y="6"/>
                  </a:lnTo>
                  <a:lnTo>
                    <a:pt x="22" y="44"/>
                  </a:lnTo>
                  <a:lnTo>
                    <a:pt x="22" y="68"/>
                  </a:lnTo>
                  <a:lnTo>
                    <a:pt x="22" y="68"/>
                  </a:lnTo>
                  <a:lnTo>
                    <a:pt x="22" y="70"/>
                  </a:lnTo>
                  <a:lnTo>
                    <a:pt x="22" y="70"/>
                  </a:lnTo>
                  <a:lnTo>
                    <a:pt x="22" y="70"/>
                  </a:lnTo>
                  <a:lnTo>
                    <a:pt x="22" y="70"/>
                  </a:lnTo>
                  <a:lnTo>
                    <a:pt x="24" y="70"/>
                  </a:lnTo>
                  <a:lnTo>
                    <a:pt x="24" y="70"/>
                  </a:lnTo>
                  <a:lnTo>
                    <a:pt x="28" y="70"/>
                  </a:lnTo>
                  <a:lnTo>
                    <a:pt x="28" y="70"/>
                  </a:lnTo>
                  <a:lnTo>
                    <a:pt x="32" y="70"/>
                  </a:lnTo>
                  <a:lnTo>
                    <a:pt x="32" y="70"/>
                  </a:lnTo>
                  <a:lnTo>
                    <a:pt x="34" y="70"/>
                  </a:lnTo>
                  <a:lnTo>
                    <a:pt x="34" y="70"/>
                  </a:lnTo>
                  <a:lnTo>
                    <a:pt x="36" y="70"/>
                  </a:lnTo>
                  <a:lnTo>
                    <a:pt x="36" y="70"/>
                  </a:lnTo>
                  <a:lnTo>
                    <a:pt x="36" y="68"/>
                  </a:lnTo>
                  <a:lnTo>
                    <a:pt x="36" y="44"/>
                  </a:lnTo>
                  <a:lnTo>
                    <a:pt x="54" y="6"/>
                  </a:lnTo>
                  <a:lnTo>
                    <a:pt x="54"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42" name="Freeform 65"/>
            <p:cNvSpPr>
              <a:spLocks/>
            </p:cNvSpPr>
            <p:nvPr/>
          </p:nvSpPr>
          <p:spPr bwMode="auto">
            <a:xfrm>
              <a:off x="1033463" y="4706938"/>
              <a:ext cx="92075" cy="114300"/>
            </a:xfrm>
            <a:custGeom>
              <a:avLst/>
              <a:gdLst>
                <a:gd name="T0" fmla="*/ 58 w 58"/>
                <a:gd name="T1" fmla="*/ 2 h 72"/>
                <a:gd name="T2" fmla="*/ 58 w 58"/>
                <a:gd name="T3" fmla="*/ 2 h 72"/>
                <a:gd name="T4" fmla="*/ 58 w 58"/>
                <a:gd name="T5" fmla="*/ 0 h 72"/>
                <a:gd name="T6" fmla="*/ 56 w 58"/>
                <a:gd name="T7" fmla="*/ 0 h 72"/>
                <a:gd name="T8" fmla="*/ 52 w 58"/>
                <a:gd name="T9" fmla="*/ 0 h 72"/>
                <a:gd name="T10" fmla="*/ 48 w 58"/>
                <a:gd name="T11" fmla="*/ 0 h 72"/>
                <a:gd name="T12" fmla="*/ 46 w 58"/>
                <a:gd name="T13" fmla="*/ 0 h 72"/>
                <a:gd name="T14" fmla="*/ 46 w 58"/>
                <a:gd name="T15" fmla="*/ 2 h 72"/>
                <a:gd name="T16" fmla="*/ 46 w 58"/>
                <a:gd name="T17" fmla="*/ 36 h 72"/>
                <a:gd name="T18" fmla="*/ 46 w 58"/>
                <a:gd name="T19" fmla="*/ 44 h 72"/>
                <a:gd name="T20" fmla="*/ 46 w 58"/>
                <a:gd name="T21" fmla="*/ 52 h 72"/>
                <a:gd name="T22" fmla="*/ 46 w 58"/>
                <a:gd name="T23" fmla="*/ 52 h 72"/>
                <a:gd name="T24" fmla="*/ 44 w 58"/>
                <a:gd name="T25" fmla="*/ 46 h 72"/>
                <a:gd name="T26" fmla="*/ 42 w 58"/>
                <a:gd name="T27" fmla="*/ 42 h 72"/>
                <a:gd name="T28" fmla="*/ 40 w 58"/>
                <a:gd name="T29" fmla="*/ 38 h 72"/>
                <a:gd name="T30" fmla="*/ 24 w 58"/>
                <a:gd name="T31" fmla="*/ 8 h 72"/>
                <a:gd name="T32" fmla="*/ 22 w 58"/>
                <a:gd name="T33" fmla="*/ 4 h 72"/>
                <a:gd name="T34" fmla="*/ 18 w 58"/>
                <a:gd name="T35" fmla="*/ 2 h 72"/>
                <a:gd name="T36" fmla="*/ 16 w 58"/>
                <a:gd name="T37" fmla="*/ 0 h 72"/>
                <a:gd name="T38" fmla="*/ 12 w 58"/>
                <a:gd name="T39" fmla="*/ 0 h 72"/>
                <a:gd name="T40" fmla="*/ 6 w 58"/>
                <a:gd name="T41" fmla="*/ 0 h 72"/>
                <a:gd name="T42" fmla="*/ 2 w 58"/>
                <a:gd name="T43" fmla="*/ 2 h 72"/>
                <a:gd name="T44" fmla="*/ 0 w 58"/>
                <a:gd name="T45" fmla="*/ 68 h 72"/>
                <a:gd name="T46" fmla="*/ 0 w 58"/>
                <a:gd name="T47" fmla="*/ 70 h 72"/>
                <a:gd name="T48" fmla="*/ 2 w 58"/>
                <a:gd name="T49" fmla="*/ 70 h 72"/>
                <a:gd name="T50" fmla="*/ 4 w 58"/>
                <a:gd name="T51" fmla="*/ 70 h 72"/>
                <a:gd name="T52" fmla="*/ 6 w 58"/>
                <a:gd name="T53" fmla="*/ 72 h 72"/>
                <a:gd name="T54" fmla="*/ 10 w 58"/>
                <a:gd name="T55" fmla="*/ 70 h 72"/>
                <a:gd name="T56" fmla="*/ 12 w 58"/>
                <a:gd name="T57" fmla="*/ 70 h 72"/>
                <a:gd name="T58" fmla="*/ 12 w 58"/>
                <a:gd name="T59" fmla="*/ 70 h 72"/>
                <a:gd name="T60" fmla="*/ 12 w 58"/>
                <a:gd name="T61" fmla="*/ 68 h 72"/>
                <a:gd name="T62" fmla="*/ 12 w 58"/>
                <a:gd name="T63" fmla="*/ 32 h 72"/>
                <a:gd name="T64" fmla="*/ 12 w 58"/>
                <a:gd name="T65" fmla="*/ 24 h 72"/>
                <a:gd name="T66" fmla="*/ 12 w 58"/>
                <a:gd name="T67" fmla="*/ 16 h 72"/>
                <a:gd name="T68" fmla="*/ 16 w 58"/>
                <a:gd name="T69" fmla="*/ 22 h 72"/>
                <a:gd name="T70" fmla="*/ 18 w 58"/>
                <a:gd name="T71" fmla="*/ 28 h 72"/>
                <a:gd name="T72" fmla="*/ 36 w 58"/>
                <a:gd name="T73" fmla="*/ 62 h 72"/>
                <a:gd name="T74" fmla="*/ 38 w 58"/>
                <a:gd name="T75" fmla="*/ 66 h 72"/>
                <a:gd name="T76" fmla="*/ 40 w 58"/>
                <a:gd name="T77" fmla="*/ 70 h 72"/>
                <a:gd name="T78" fmla="*/ 44 w 58"/>
                <a:gd name="T79" fmla="*/ 70 h 72"/>
                <a:gd name="T80" fmla="*/ 52 w 58"/>
                <a:gd name="T81" fmla="*/ 70 h 72"/>
                <a:gd name="T82" fmla="*/ 54 w 58"/>
                <a:gd name="T83" fmla="*/ 70 h 72"/>
                <a:gd name="T84" fmla="*/ 56 w 58"/>
                <a:gd name="T85" fmla="*/ 70 h 72"/>
                <a:gd name="T86" fmla="*/ 58 w 58"/>
                <a:gd name="T87" fmla="*/ 68 h 72"/>
                <a:gd name="T88" fmla="*/ 58 w 58"/>
                <a:gd name="T89" fmla="*/ 66 h 72"/>
                <a:gd name="T90" fmla="*/ 58 w 58"/>
                <a:gd name="T9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2">
                  <a:moveTo>
                    <a:pt x="58" y="2"/>
                  </a:moveTo>
                  <a:lnTo>
                    <a:pt x="58" y="2"/>
                  </a:lnTo>
                  <a:lnTo>
                    <a:pt x="58" y="2"/>
                  </a:lnTo>
                  <a:lnTo>
                    <a:pt x="58" y="2"/>
                  </a:lnTo>
                  <a:lnTo>
                    <a:pt x="58" y="0"/>
                  </a:lnTo>
                  <a:lnTo>
                    <a:pt x="58" y="0"/>
                  </a:lnTo>
                  <a:lnTo>
                    <a:pt x="56" y="0"/>
                  </a:lnTo>
                  <a:lnTo>
                    <a:pt x="56" y="0"/>
                  </a:lnTo>
                  <a:lnTo>
                    <a:pt x="52" y="0"/>
                  </a:lnTo>
                  <a:lnTo>
                    <a:pt x="52" y="0"/>
                  </a:lnTo>
                  <a:lnTo>
                    <a:pt x="48" y="0"/>
                  </a:lnTo>
                  <a:lnTo>
                    <a:pt x="48" y="0"/>
                  </a:lnTo>
                  <a:lnTo>
                    <a:pt x="46" y="0"/>
                  </a:lnTo>
                  <a:lnTo>
                    <a:pt x="46" y="0"/>
                  </a:lnTo>
                  <a:lnTo>
                    <a:pt x="46" y="2"/>
                  </a:lnTo>
                  <a:lnTo>
                    <a:pt x="46" y="2"/>
                  </a:lnTo>
                  <a:lnTo>
                    <a:pt x="46" y="2"/>
                  </a:lnTo>
                  <a:lnTo>
                    <a:pt x="46" y="36"/>
                  </a:lnTo>
                  <a:lnTo>
                    <a:pt x="46" y="36"/>
                  </a:lnTo>
                  <a:lnTo>
                    <a:pt x="46" y="44"/>
                  </a:lnTo>
                  <a:lnTo>
                    <a:pt x="46" y="44"/>
                  </a:lnTo>
                  <a:lnTo>
                    <a:pt x="46" y="52"/>
                  </a:lnTo>
                  <a:lnTo>
                    <a:pt x="46" y="52"/>
                  </a:lnTo>
                  <a:lnTo>
                    <a:pt x="46" y="52"/>
                  </a:lnTo>
                  <a:lnTo>
                    <a:pt x="44" y="46"/>
                  </a:lnTo>
                  <a:lnTo>
                    <a:pt x="44" y="46"/>
                  </a:lnTo>
                  <a:lnTo>
                    <a:pt x="42" y="42"/>
                  </a:lnTo>
                  <a:lnTo>
                    <a:pt x="42" y="42"/>
                  </a:lnTo>
                  <a:lnTo>
                    <a:pt x="40" y="38"/>
                  </a:lnTo>
                  <a:lnTo>
                    <a:pt x="40" y="38"/>
                  </a:lnTo>
                  <a:lnTo>
                    <a:pt x="36" y="34"/>
                  </a:lnTo>
                  <a:lnTo>
                    <a:pt x="24" y="8"/>
                  </a:lnTo>
                  <a:lnTo>
                    <a:pt x="24" y="8"/>
                  </a:lnTo>
                  <a:lnTo>
                    <a:pt x="22" y="4"/>
                  </a:lnTo>
                  <a:lnTo>
                    <a:pt x="22" y="4"/>
                  </a:lnTo>
                  <a:lnTo>
                    <a:pt x="18" y="2"/>
                  </a:lnTo>
                  <a:lnTo>
                    <a:pt x="18" y="2"/>
                  </a:lnTo>
                  <a:lnTo>
                    <a:pt x="16" y="0"/>
                  </a:lnTo>
                  <a:lnTo>
                    <a:pt x="16" y="0"/>
                  </a:lnTo>
                  <a:lnTo>
                    <a:pt x="12"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6" y="72"/>
                  </a:lnTo>
                  <a:lnTo>
                    <a:pt x="6" y="72"/>
                  </a:lnTo>
                  <a:lnTo>
                    <a:pt x="10" y="70"/>
                  </a:lnTo>
                  <a:lnTo>
                    <a:pt x="10" y="70"/>
                  </a:lnTo>
                  <a:lnTo>
                    <a:pt x="12" y="70"/>
                  </a:lnTo>
                  <a:lnTo>
                    <a:pt x="12" y="70"/>
                  </a:lnTo>
                  <a:lnTo>
                    <a:pt x="12" y="70"/>
                  </a:lnTo>
                  <a:lnTo>
                    <a:pt x="12" y="70"/>
                  </a:lnTo>
                  <a:lnTo>
                    <a:pt x="12" y="68"/>
                  </a:lnTo>
                  <a:lnTo>
                    <a:pt x="12" y="32"/>
                  </a:lnTo>
                  <a:lnTo>
                    <a:pt x="12" y="32"/>
                  </a:lnTo>
                  <a:lnTo>
                    <a:pt x="12" y="24"/>
                  </a:lnTo>
                  <a:lnTo>
                    <a:pt x="12" y="24"/>
                  </a:lnTo>
                  <a:lnTo>
                    <a:pt x="12" y="16"/>
                  </a:lnTo>
                  <a:lnTo>
                    <a:pt x="12" y="16"/>
                  </a:lnTo>
                  <a:lnTo>
                    <a:pt x="12" y="16"/>
                  </a:lnTo>
                  <a:lnTo>
                    <a:pt x="16" y="22"/>
                  </a:lnTo>
                  <a:lnTo>
                    <a:pt x="16" y="22"/>
                  </a:lnTo>
                  <a:lnTo>
                    <a:pt x="18" y="28"/>
                  </a:lnTo>
                  <a:lnTo>
                    <a:pt x="36" y="62"/>
                  </a:lnTo>
                  <a:lnTo>
                    <a:pt x="36" y="62"/>
                  </a:lnTo>
                  <a:lnTo>
                    <a:pt x="38" y="66"/>
                  </a:lnTo>
                  <a:lnTo>
                    <a:pt x="38" y="66"/>
                  </a:lnTo>
                  <a:lnTo>
                    <a:pt x="40" y="70"/>
                  </a:lnTo>
                  <a:lnTo>
                    <a:pt x="40" y="70"/>
                  </a:lnTo>
                  <a:lnTo>
                    <a:pt x="44" y="70"/>
                  </a:lnTo>
                  <a:lnTo>
                    <a:pt x="44" y="70"/>
                  </a:lnTo>
                  <a:lnTo>
                    <a:pt x="46" y="70"/>
                  </a:lnTo>
                  <a:lnTo>
                    <a:pt x="52" y="70"/>
                  </a:lnTo>
                  <a:lnTo>
                    <a:pt x="52" y="70"/>
                  </a:lnTo>
                  <a:lnTo>
                    <a:pt x="54" y="70"/>
                  </a:lnTo>
                  <a:lnTo>
                    <a:pt x="54" y="70"/>
                  </a:lnTo>
                  <a:lnTo>
                    <a:pt x="56" y="70"/>
                  </a:lnTo>
                  <a:lnTo>
                    <a:pt x="56" y="70"/>
                  </a:lnTo>
                  <a:lnTo>
                    <a:pt x="58" y="68"/>
                  </a:lnTo>
                  <a:lnTo>
                    <a:pt x="58" y="68"/>
                  </a:lnTo>
                  <a:lnTo>
                    <a:pt x="58" y="66"/>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43" name="Freeform 66"/>
            <p:cNvSpPr>
              <a:spLocks/>
            </p:cNvSpPr>
            <p:nvPr/>
          </p:nvSpPr>
          <p:spPr bwMode="auto">
            <a:xfrm>
              <a:off x="1141413" y="4706938"/>
              <a:ext cx="98425" cy="114300"/>
            </a:xfrm>
            <a:custGeom>
              <a:avLst/>
              <a:gdLst>
                <a:gd name="T0" fmla="*/ 62 w 62"/>
                <a:gd name="T1" fmla="*/ 6 h 72"/>
                <a:gd name="T2" fmla="*/ 62 w 62"/>
                <a:gd name="T3" fmla="*/ 6 h 72"/>
                <a:gd name="T4" fmla="*/ 62 w 62"/>
                <a:gd name="T5" fmla="*/ 2 h 72"/>
                <a:gd name="T6" fmla="*/ 62 w 62"/>
                <a:gd name="T7" fmla="*/ 2 h 72"/>
                <a:gd name="T8" fmla="*/ 62 w 62"/>
                <a:gd name="T9" fmla="*/ 0 h 72"/>
                <a:gd name="T10" fmla="*/ 62 w 62"/>
                <a:gd name="T11" fmla="*/ 0 h 72"/>
                <a:gd name="T12" fmla="*/ 60 w 62"/>
                <a:gd name="T13" fmla="*/ 0 h 72"/>
                <a:gd name="T14" fmla="*/ 60 w 62"/>
                <a:gd name="T15" fmla="*/ 0 h 72"/>
                <a:gd name="T16" fmla="*/ 56 w 62"/>
                <a:gd name="T17" fmla="*/ 0 h 72"/>
                <a:gd name="T18" fmla="*/ 56 w 62"/>
                <a:gd name="T19" fmla="*/ 0 h 72"/>
                <a:gd name="T20" fmla="*/ 52 w 62"/>
                <a:gd name="T21" fmla="*/ 0 h 72"/>
                <a:gd name="T22" fmla="*/ 52 w 62"/>
                <a:gd name="T23" fmla="*/ 0 h 72"/>
                <a:gd name="T24" fmla="*/ 50 w 62"/>
                <a:gd name="T25" fmla="*/ 0 h 72"/>
                <a:gd name="T26" fmla="*/ 50 w 62"/>
                <a:gd name="T27" fmla="*/ 0 h 72"/>
                <a:gd name="T28" fmla="*/ 50 w 62"/>
                <a:gd name="T29" fmla="*/ 2 h 72"/>
                <a:gd name="T30" fmla="*/ 50 w 62"/>
                <a:gd name="T31" fmla="*/ 2 h 72"/>
                <a:gd name="T32" fmla="*/ 48 w 62"/>
                <a:gd name="T33" fmla="*/ 2 h 72"/>
                <a:gd name="T34" fmla="*/ 32 w 62"/>
                <a:gd name="T35" fmla="*/ 56 h 72"/>
                <a:gd name="T36" fmla="*/ 32 w 62"/>
                <a:gd name="T37" fmla="*/ 56 h 72"/>
                <a:gd name="T38" fmla="*/ 14 w 62"/>
                <a:gd name="T39" fmla="*/ 2 h 72"/>
                <a:gd name="T40" fmla="*/ 14 w 62"/>
                <a:gd name="T41" fmla="*/ 2 h 72"/>
                <a:gd name="T42" fmla="*/ 14 w 62"/>
                <a:gd name="T43" fmla="*/ 2 h 72"/>
                <a:gd name="T44" fmla="*/ 14 w 62"/>
                <a:gd name="T45" fmla="*/ 2 h 72"/>
                <a:gd name="T46" fmla="*/ 12 w 62"/>
                <a:gd name="T47" fmla="*/ 0 h 72"/>
                <a:gd name="T48" fmla="*/ 12 w 62"/>
                <a:gd name="T49" fmla="*/ 0 h 72"/>
                <a:gd name="T50" fmla="*/ 10 w 62"/>
                <a:gd name="T51" fmla="*/ 0 h 72"/>
                <a:gd name="T52" fmla="*/ 10 w 62"/>
                <a:gd name="T53" fmla="*/ 0 h 72"/>
                <a:gd name="T54" fmla="*/ 6 w 62"/>
                <a:gd name="T55" fmla="*/ 0 h 72"/>
                <a:gd name="T56" fmla="*/ 6 w 62"/>
                <a:gd name="T57" fmla="*/ 0 h 72"/>
                <a:gd name="T58" fmla="*/ 2 w 62"/>
                <a:gd name="T59" fmla="*/ 0 h 72"/>
                <a:gd name="T60" fmla="*/ 2 w 62"/>
                <a:gd name="T61" fmla="*/ 0 h 72"/>
                <a:gd name="T62" fmla="*/ 0 w 62"/>
                <a:gd name="T63" fmla="*/ 0 h 72"/>
                <a:gd name="T64" fmla="*/ 0 w 62"/>
                <a:gd name="T65" fmla="*/ 0 h 72"/>
                <a:gd name="T66" fmla="*/ 0 w 62"/>
                <a:gd name="T67" fmla="*/ 2 h 72"/>
                <a:gd name="T68" fmla="*/ 0 w 62"/>
                <a:gd name="T69" fmla="*/ 2 h 72"/>
                <a:gd name="T70" fmla="*/ 0 w 62"/>
                <a:gd name="T71" fmla="*/ 6 h 72"/>
                <a:gd name="T72" fmla="*/ 22 w 62"/>
                <a:gd name="T73" fmla="*/ 68 h 72"/>
                <a:gd name="T74" fmla="*/ 22 w 62"/>
                <a:gd name="T75" fmla="*/ 68 h 72"/>
                <a:gd name="T76" fmla="*/ 22 w 62"/>
                <a:gd name="T77" fmla="*/ 70 h 72"/>
                <a:gd name="T78" fmla="*/ 22 w 62"/>
                <a:gd name="T79" fmla="*/ 70 h 72"/>
                <a:gd name="T80" fmla="*/ 22 w 62"/>
                <a:gd name="T81" fmla="*/ 70 h 72"/>
                <a:gd name="T82" fmla="*/ 22 w 62"/>
                <a:gd name="T83" fmla="*/ 70 h 72"/>
                <a:gd name="T84" fmla="*/ 24 w 62"/>
                <a:gd name="T85" fmla="*/ 70 h 72"/>
                <a:gd name="T86" fmla="*/ 24 w 62"/>
                <a:gd name="T87" fmla="*/ 70 h 72"/>
                <a:gd name="T88" fmla="*/ 26 w 62"/>
                <a:gd name="T89" fmla="*/ 70 h 72"/>
                <a:gd name="T90" fmla="*/ 26 w 62"/>
                <a:gd name="T91" fmla="*/ 70 h 72"/>
                <a:gd name="T92" fmla="*/ 28 w 62"/>
                <a:gd name="T93" fmla="*/ 72 h 72"/>
                <a:gd name="T94" fmla="*/ 28 w 62"/>
                <a:gd name="T95" fmla="*/ 72 h 72"/>
                <a:gd name="T96" fmla="*/ 32 w 62"/>
                <a:gd name="T97" fmla="*/ 72 h 72"/>
                <a:gd name="T98" fmla="*/ 32 w 62"/>
                <a:gd name="T99" fmla="*/ 72 h 72"/>
                <a:gd name="T100" fmla="*/ 36 w 62"/>
                <a:gd name="T101" fmla="*/ 72 h 72"/>
                <a:gd name="T102" fmla="*/ 36 w 62"/>
                <a:gd name="T103" fmla="*/ 72 h 72"/>
                <a:gd name="T104" fmla="*/ 38 w 62"/>
                <a:gd name="T105" fmla="*/ 70 h 72"/>
                <a:gd name="T106" fmla="*/ 38 w 62"/>
                <a:gd name="T107" fmla="*/ 70 h 72"/>
                <a:gd name="T108" fmla="*/ 40 w 62"/>
                <a:gd name="T109" fmla="*/ 70 h 72"/>
                <a:gd name="T110" fmla="*/ 40 w 62"/>
                <a:gd name="T111" fmla="*/ 70 h 72"/>
                <a:gd name="T112" fmla="*/ 40 w 62"/>
                <a:gd name="T113" fmla="*/ 68 h 72"/>
                <a:gd name="T114" fmla="*/ 62 w 62"/>
                <a:gd name="T115" fmla="*/ 6 h 72"/>
                <a:gd name="T116" fmla="*/ 62 w 62"/>
                <a:gd name="T117"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 h="72">
                  <a:moveTo>
                    <a:pt x="62" y="6"/>
                  </a:moveTo>
                  <a:lnTo>
                    <a:pt x="62" y="6"/>
                  </a:lnTo>
                  <a:lnTo>
                    <a:pt x="62" y="2"/>
                  </a:lnTo>
                  <a:lnTo>
                    <a:pt x="62" y="2"/>
                  </a:lnTo>
                  <a:lnTo>
                    <a:pt x="62" y="0"/>
                  </a:lnTo>
                  <a:lnTo>
                    <a:pt x="62" y="0"/>
                  </a:lnTo>
                  <a:lnTo>
                    <a:pt x="60" y="0"/>
                  </a:lnTo>
                  <a:lnTo>
                    <a:pt x="60" y="0"/>
                  </a:lnTo>
                  <a:lnTo>
                    <a:pt x="56" y="0"/>
                  </a:lnTo>
                  <a:lnTo>
                    <a:pt x="56" y="0"/>
                  </a:lnTo>
                  <a:lnTo>
                    <a:pt x="52" y="0"/>
                  </a:lnTo>
                  <a:lnTo>
                    <a:pt x="52" y="0"/>
                  </a:lnTo>
                  <a:lnTo>
                    <a:pt x="50" y="0"/>
                  </a:lnTo>
                  <a:lnTo>
                    <a:pt x="50" y="0"/>
                  </a:lnTo>
                  <a:lnTo>
                    <a:pt x="50" y="2"/>
                  </a:lnTo>
                  <a:lnTo>
                    <a:pt x="50" y="2"/>
                  </a:lnTo>
                  <a:lnTo>
                    <a:pt x="48" y="2"/>
                  </a:lnTo>
                  <a:lnTo>
                    <a:pt x="32" y="56"/>
                  </a:lnTo>
                  <a:lnTo>
                    <a:pt x="32" y="56"/>
                  </a:lnTo>
                  <a:lnTo>
                    <a:pt x="14" y="2"/>
                  </a:lnTo>
                  <a:lnTo>
                    <a:pt x="14" y="2"/>
                  </a:lnTo>
                  <a:lnTo>
                    <a:pt x="14" y="2"/>
                  </a:lnTo>
                  <a:lnTo>
                    <a:pt x="14" y="2"/>
                  </a:lnTo>
                  <a:lnTo>
                    <a:pt x="12" y="0"/>
                  </a:lnTo>
                  <a:lnTo>
                    <a:pt x="12" y="0"/>
                  </a:lnTo>
                  <a:lnTo>
                    <a:pt x="10" y="0"/>
                  </a:lnTo>
                  <a:lnTo>
                    <a:pt x="10" y="0"/>
                  </a:lnTo>
                  <a:lnTo>
                    <a:pt x="6" y="0"/>
                  </a:lnTo>
                  <a:lnTo>
                    <a:pt x="6" y="0"/>
                  </a:lnTo>
                  <a:lnTo>
                    <a:pt x="2" y="0"/>
                  </a:lnTo>
                  <a:lnTo>
                    <a:pt x="2" y="0"/>
                  </a:lnTo>
                  <a:lnTo>
                    <a:pt x="0" y="0"/>
                  </a:lnTo>
                  <a:lnTo>
                    <a:pt x="0" y="0"/>
                  </a:lnTo>
                  <a:lnTo>
                    <a:pt x="0" y="2"/>
                  </a:lnTo>
                  <a:lnTo>
                    <a:pt x="0" y="2"/>
                  </a:lnTo>
                  <a:lnTo>
                    <a:pt x="0" y="6"/>
                  </a:lnTo>
                  <a:lnTo>
                    <a:pt x="22" y="68"/>
                  </a:lnTo>
                  <a:lnTo>
                    <a:pt x="22" y="68"/>
                  </a:lnTo>
                  <a:lnTo>
                    <a:pt x="22" y="70"/>
                  </a:lnTo>
                  <a:lnTo>
                    <a:pt x="22" y="70"/>
                  </a:lnTo>
                  <a:lnTo>
                    <a:pt x="22" y="70"/>
                  </a:lnTo>
                  <a:lnTo>
                    <a:pt x="22" y="70"/>
                  </a:lnTo>
                  <a:lnTo>
                    <a:pt x="24" y="70"/>
                  </a:lnTo>
                  <a:lnTo>
                    <a:pt x="24" y="70"/>
                  </a:lnTo>
                  <a:lnTo>
                    <a:pt x="26" y="70"/>
                  </a:lnTo>
                  <a:lnTo>
                    <a:pt x="26" y="70"/>
                  </a:lnTo>
                  <a:lnTo>
                    <a:pt x="28" y="72"/>
                  </a:lnTo>
                  <a:lnTo>
                    <a:pt x="28" y="72"/>
                  </a:lnTo>
                  <a:lnTo>
                    <a:pt x="32" y="72"/>
                  </a:lnTo>
                  <a:lnTo>
                    <a:pt x="32" y="72"/>
                  </a:lnTo>
                  <a:lnTo>
                    <a:pt x="36" y="72"/>
                  </a:lnTo>
                  <a:lnTo>
                    <a:pt x="36" y="72"/>
                  </a:lnTo>
                  <a:lnTo>
                    <a:pt x="38" y="70"/>
                  </a:lnTo>
                  <a:lnTo>
                    <a:pt x="38" y="70"/>
                  </a:lnTo>
                  <a:lnTo>
                    <a:pt x="40" y="70"/>
                  </a:lnTo>
                  <a:lnTo>
                    <a:pt x="40" y="70"/>
                  </a:lnTo>
                  <a:lnTo>
                    <a:pt x="40" y="68"/>
                  </a:lnTo>
                  <a:lnTo>
                    <a:pt x="62" y="6"/>
                  </a:lnTo>
                  <a:lnTo>
                    <a:pt x="6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44" name="Freeform 67"/>
            <p:cNvSpPr>
              <a:spLocks noEditPoints="1"/>
            </p:cNvSpPr>
            <p:nvPr/>
          </p:nvSpPr>
          <p:spPr bwMode="auto">
            <a:xfrm>
              <a:off x="804863" y="3840163"/>
              <a:ext cx="104775" cy="117475"/>
            </a:xfrm>
            <a:custGeom>
              <a:avLst/>
              <a:gdLst>
                <a:gd name="T0" fmla="*/ 64 w 66"/>
                <a:gd name="T1" fmla="*/ 20 h 74"/>
                <a:gd name="T2" fmla="*/ 58 w 66"/>
                <a:gd name="T3" fmla="*/ 10 h 74"/>
                <a:gd name="T4" fmla="*/ 54 w 66"/>
                <a:gd name="T5" fmla="*/ 6 h 74"/>
                <a:gd name="T6" fmla="*/ 48 w 66"/>
                <a:gd name="T7" fmla="*/ 4 h 74"/>
                <a:gd name="T8" fmla="*/ 34 w 66"/>
                <a:gd name="T9" fmla="*/ 0 h 74"/>
                <a:gd name="T10" fmla="*/ 20 w 66"/>
                <a:gd name="T11" fmla="*/ 4 h 74"/>
                <a:gd name="T12" fmla="*/ 14 w 66"/>
                <a:gd name="T13" fmla="*/ 6 h 74"/>
                <a:gd name="T14" fmla="*/ 8 w 66"/>
                <a:gd name="T15" fmla="*/ 10 h 74"/>
                <a:gd name="T16" fmla="*/ 2 w 66"/>
                <a:gd name="T17" fmla="*/ 22 h 74"/>
                <a:gd name="T18" fmla="*/ 0 w 66"/>
                <a:gd name="T19" fmla="*/ 30 h 74"/>
                <a:gd name="T20" fmla="*/ 0 w 66"/>
                <a:gd name="T21" fmla="*/ 38 h 74"/>
                <a:gd name="T22" fmla="*/ 2 w 66"/>
                <a:gd name="T23" fmla="*/ 54 h 74"/>
                <a:gd name="T24" fmla="*/ 8 w 66"/>
                <a:gd name="T25" fmla="*/ 66 h 74"/>
                <a:gd name="T26" fmla="*/ 12 w 66"/>
                <a:gd name="T27" fmla="*/ 70 h 74"/>
                <a:gd name="T28" fmla="*/ 18 w 66"/>
                <a:gd name="T29" fmla="*/ 72 h 74"/>
                <a:gd name="T30" fmla="*/ 32 w 66"/>
                <a:gd name="T31" fmla="*/ 74 h 74"/>
                <a:gd name="T32" fmla="*/ 40 w 66"/>
                <a:gd name="T33" fmla="*/ 74 h 74"/>
                <a:gd name="T34" fmla="*/ 48 w 66"/>
                <a:gd name="T35" fmla="*/ 72 h 74"/>
                <a:gd name="T36" fmla="*/ 58 w 66"/>
                <a:gd name="T37" fmla="*/ 64 h 74"/>
                <a:gd name="T38" fmla="*/ 62 w 66"/>
                <a:gd name="T39" fmla="*/ 58 h 74"/>
                <a:gd name="T40" fmla="*/ 64 w 66"/>
                <a:gd name="T41" fmla="*/ 52 h 74"/>
                <a:gd name="T42" fmla="*/ 66 w 66"/>
                <a:gd name="T43" fmla="*/ 36 h 74"/>
                <a:gd name="T44" fmla="*/ 66 w 66"/>
                <a:gd name="T45" fmla="*/ 28 h 74"/>
                <a:gd name="T46" fmla="*/ 64 w 66"/>
                <a:gd name="T47" fmla="*/ 20 h 74"/>
                <a:gd name="T48" fmla="*/ 50 w 66"/>
                <a:gd name="T49" fmla="*/ 48 h 74"/>
                <a:gd name="T50" fmla="*/ 48 w 66"/>
                <a:gd name="T51" fmla="*/ 56 h 74"/>
                <a:gd name="T52" fmla="*/ 42 w 66"/>
                <a:gd name="T53" fmla="*/ 60 h 74"/>
                <a:gd name="T54" fmla="*/ 34 w 66"/>
                <a:gd name="T55" fmla="*/ 62 h 74"/>
                <a:gd name="T56" fmla="*/ 24 w 66"/>
                <a:gd name="T57" fmla="*/ 60 h 74"/>
                <a:gd name="T58" fmla="*/ 18 w 66"/>
                <a:gd name="T59" fmla="*/ 56 h 74"/>
                <a:gd name="T60" fmla="*/ 16 w 66"/>
                <a:gd name="T61" fmla="*/ 48 h 74"/>
                <a:gd name="T62" fmla="*/ 16 w 66"/>
                <a:gd name="T63" fmla="*/ 38 h 74"/>
                <a:gd name="T64" fmla="*/ 16 w 66"/>
                <a:gd name="T65" fmla="*/ 28 h 74"/>
                <a:gd name="T66" fmla="*/ 20 w 66"/>
                <a:gd name="T67" fmla="*/ 20 h 74"/>
                <a:gd name="T68" fmla="*/ 24 w 66"/>
                <a:gd name="T69" fmla="*/ 14 h 74"/>
                <a:gd name="T70" fmla="*/ 34 w 66"/>
                <a:gd name="T71" fmla="*/ 12 h 74"/>
                <a:gd name="T72" fmla="*/ 42 w 66"/>
                <a:gd name="T73" fmla="*/ 14 h 74"/>
                <a:gd name="T74" fmla="*/ 48 w 66"/>
                <a:gd name="T75" fmla="*/ 20 h 74"/>
                <a:gd name="T76" fmla="*/ 50 w 66"/>
                <a:gd name="T77" fmla="*/ 28 h 74"/>
                <a:gd name="T78" fmla="*/ 52 w 66"/>
                <a:gd name="T79" fmla="*/ 38 h 74"/>
                <a:gd name="T80" fmla="*/ 50 w 66"/>
                <a:gd name="T81"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4">
                  <a:moveTo>
                    <a:pt x="64" y="20"/>
                  </a:moveTo>
                  <a:lnTo>
                    <a:pt x="64" y="20"/>
                  </a:lnTo>
                  <a:lnTo>
                    <a:pt x="62" y="14"/>
                  </a:lnTo>
                  <a:lnTo>
                    <a:pt x="58" y="10"/>
                  </a:lnTo>
                  <a:lnTo>
                    <a:pt x="58" y="10"/>
                  </a:lnTo>
                  <a:lnTo>
                    <a:pt x="54" y="6"/>
                  </a:lnTo>
                  <a:lnTo>
                    <a:pt x="48" y="4"/>
                  </a:lnTo>
                  <a:lnTo>
                    <a:pt x="48" y="4"/>
                  </a:lnTo>
                  <a:lnTo>
                    <a:pt x="34" y="0"/>
                  </a:lnTo>
                  <a:lnTo>
                    <a:pt x="34" y="0"/>
                  </a:lnTo>
                  <a:lnTo>
                    <a:pt x="26" y="2"/>
                  </a:lnTo>
                  <a:lnTo>
                    <a:pt x="20" y="4"/>
                  </a:lnTo>
                  <a:lnTo>
                    <a:pt x="20" y="4"/>
                  </a:lnTo>
                  <a:lnTo>
                    <a:pt x="14" y="6"/>
                  </a:lnTo>
                  <a:lnTo>
                    <a:pt x="8" y="10"/>
                  </a:lnTo>
                  <a:lnTo>
                    <a:pt x="8" y="10"/>
                  </a:lnTo>
                  <a:lnTo>
                    <a:pt x="4" y="16"/>
                  </a:lnTo>
                  <a:lnTo>
                    <a:pt x="2" y="22"/>
                  </a:lnTo>
                  <a:lnTo>
                    <a:pt x="2" y="22"/>
                  </a:lnTo>
                  <a:lnTo>
                    <a:pt x="0" y="30"/>
                  </a:lnTo>
                  <a:lnTo>
                    <a:pt x="0" y="38"/>
                  </a:lnTo>
                  <a:lnTo>
                    <a:pt x="0" y="38"/>
                  </a:lnTo>
                  <a:lnTo>
                    <a:pt x="2" y="54"/>
                  </a:lnTo>
                  <a:lnTo>
                    <a:pt x="2" y="54"/>
                  </a:lnTo>
                  <a:lnTo>
                    <a:pt x="4" y="60"/>
                  </a:lnTo>
                  <a:lnTo>
                    <a:pt x="8" y="66"/>
                  </a:lnTo>
                  <a:lnTo>
                    <a:pt x="8" y="66"/>
                  </a:lnTo>
                  <a:lnTo>
                    <a:pt x="12" y="70"/>
                  </a:lnTo>
                  <a:lnTo>
                    <a:pt x="18" y="72"/>
                  </a:lnTo>
                  <a:lnTo>
                    <a:pt x="18" y="72"/>
                  </a:lnTo>
                  <a:lnTo>
                    <a:pt x="26" y="74"/>
                  </a:lnTo>
                  <a:lnTo>
                    <a:pt x="32" y="74"/>
                  </a:lnTo>
                  <a:lnTo>
                    <a:pt x="32" y="74"/>
                  </a:lnTo>
                  <a:lnTo>
                    <a:pt x="40" y="74"/>
                  </a:lnTo>
                  <a:lnTo>
                    <a:pt x="48" y="72"/>
                  </a:lnTo>
                  <a:lnTo>
                    <a:pt x="48" y="72"/>
                  </a:lnTo>
                  <a:lnTo>
                    <a:pt x="54" y="68"/>
                  </a:lnTo>
                  <a:lnTo>
                    <a:pt x="58" y="64"/>
                  </a:lnTo>
                  <a:lnTo>
                    <a:pt x="58" y="64"/>
                  </a:lnTo>
                  <a:lnTo>
                    <a:pt x="62" y="58"/>
                  </a:lnTo>
                  <a:lnTo>
                    <a:pt x="64" y="52"/>
                  </a:lnTo>
                  <a:lnTo>
                    <a:pt x="64" y="52"/>
                  </a:lnTo>
                  <a:lnTo>
                    <a:pt x="66" y="46"/>
                  </a:lnTo>
                  <a:lnTo>
                    <a:pt x="66" y="36"/>
                  </a:lnTo>
                  <a:lnTo>
                    <a:pt x="66" y="36"/>
                  </a:lnTo>
                  <a:lnTo>
                    <a:pt x="66" y="28"/>
                  </a:lnTo>
                  <a:lnTo>
                    <a:pt x="64" y="20"/>
                  </a:lnTo>
                  <a:lnTo>
                    <a:pt x="64" y="20"/>
                  </a:lnTo>
                  <a:close/>
                  <a:moveTo>
                    <a:pt x="50" y="48"/>
                  </a:moveTo>
                  <a:lnTo>
                    <a:pt x="50" y="48"/>
                  </a:lnTo>
                  <a:lnTo>
                    <a:pt x="48" y="56"/>
                  </a:lnTo>
                  <a:lnTo>
                    <a:pt x="48" y="56"/>
                  </a:lnTo>
                  <a:lnTo>
                    <a:pt x="42" y="60"/>
                  </a:lnTo>
                  <a:lnTo>
                    <a:pt x="42" y="60"/>
                  </a:lnTo>
                  <a:lnTo>
                    <a:pt x="34" y="62"/>
                  </a:lnTo>
                  <a:lnTo>
                    <a:pt x="34" y="62"/>
                  </a:lnTo>
                  <a:lnTo>
                    <a:pt x="24" y="60"/>
                  </a:lnTo>
                  <a:lnTo>
                    <a:pt x="24" y="60"/>
                  </a:lnTo>
                  <a:lnTo>
                    <a:pt x="18" y="56"/>
                  </a:lnTo>
                  <a:lnTo>
                    <a:pt x="18" y="56"/>
                  </a:lnTo>
                  <a:lnTo>
                    <a:pt x="16" y="48"/>
                  </a:lnTo>
                  <a:lnTo>
                    <a:pt x="16" y="48"/>
                  </a:lnTo>
                  <a:lnTo>
                    <a:pt x="16" y="38"/>
                  </a:lnTo>
                  <a:lnTo>
                    <a:pt x="16" y="38"/>
                  </a:lnTo>
                  <a:lnTo>
                    <a:pt x="16" y="28"/>
                  </a:lnTo>
                  <a:lnTo>
                    <a:pt x="16" y="28"/>
                  </a:lnTo>
                  <a:lnTo>
                    <a:pt x="20" y="20"/>
                  </a:lnTo>
                  <a:lnTo>
                    <a:pt x="20" y="20"/>
                  </a:lnTo>
                  <a:lnTo>
                    <a:pt x="24" y="14"/>
                  </a:lnTo>
                  <a:lnTo>
                    <a:pt x="24" y="14"/>
                  </a:lnTo>
                  <a:lnTo>
                    <a:pt x="34" y="12"/>
                  </a:lnTo>
                  <a:lnTo>
                    <a:pt x="34" y="12"/>
                  </a:lnTo>
                  <a:lnTo>
                    <a:pt x="42" y="14"/>
                  </a:lnTo>
                  <a:lnTo>
                    <a:pt x="42" y="14"/>
                  </a:lnTo>
                  <a:lnTo>
                    <a:pt x="48" y="20"/>
                  </a:lnTo>
                  <a:lnTo>
                    <a:pt x="48" y="20"/>
                  </a:lnTo>
                  <a:lnTo>
                    <a:pt x="50" y="28"/>
                  </a:lnTo>
                  <a:lnTo>
                    <a:pt x="50" y="28"/>
                  </a:lnTo>
                  <a:lnTo>
                    <a:pt x="52" y="38"/>
                  </a:lnTo>
                  <a:lnTo>
                    <a:pt x="52" y="38"/>
                  </a:lnTo>
                  <a:lnTo>
                    <a:pt x="50" y="48"/>
                  </a:lnTo>
                  <a:lnTo>
                    <a:pt x="50" y="4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45" name="Freeform 68"/>
            <p:cNvSpPr>
              <a:spLocks noEditPoints="1"/>
            </p:cNvSpPr>
            <p:nvPr/>
          </p:nvSpPr>
          <p:spPr bwMode="auto">
            <a:xfrm>
              <a:off x="928688" y="3843338"/>
              <a:ext cx="85725" cy="114300"/>
            </a:xfrm>
            <a:custGeom>
              <a:avLst/>
              <a:gdLst>
                <a:gd name="T0" fmla="*/ 52 w 54"/>
                <a:gd name="T1" fmla="*/ 68 h 72"/>
                <a:gd name="T2" fmla="*/ 46 w 54"/>
                <a:gd name="T3" fmla="*/ 50 h 72"/>
                <a:gd name="T4" fmla="*/ 44 w 54"/>
                <a:gd name="T5" fmla="*/ 46 h 72"/>
                <a:gd name="T6" fmla="*/ 42 w 54"/>
                <a:gd name="T7" fmla="*/ 42 h 72"/>
                <a:gd name="T8" fmla="*/ 38 w 54"/>
                <a:gd name="T9" fmla="*/ 40 h 72"/>
                <a:gd name="T10" fmla="*/ 36 w 54"/>
                <a:gd name="T11" fmla="*/ 38 h 72"/>
                <a:gd name="T12" fmla="*/ 42 w 54"/>
                <a:gd name="T13" fmla="*/ 36 h 72"/>
                <a:gd name="T14" fmla="*/ 46 w 54"/>
                <a:gd name="T15" fmla="*/ 32 h 72"/>
                <a:gd name="T16" fmla="*/ 48 w 54"/>
                <a:gd name="T17" fmla="*/ 26 h 72"/>
                <a:gd name="T18" fmla="*/ 50 w 54"/>
                <a:gd name="T19" fmla="*/ 20 h 72"/>
                <a:gd name="T20" fmla="*/ 48 w 54"/>
                <a:gd name="T21" fmla="*/ 12 h 72"/>
                <a:gd name="T22" fmla="*/ 44 w 54"/>
                <a:gd name="T23" fmla="*/ 6 h 72"/>
                <a:gd name="T24" fmla="*/ 38 w 54"/>
                <a:gd name="T25" fmla="*/ 2 h 72"/>
                <a:gd name="T26" fmla="*/ 32 w 54"/>
                <a:gd name="T27" fmla="*/ 0 h 72"/>
                <a:gd name="T28" fmla="*/ 28 w 54"/>
                <a:gd name="T29" fmla="*/ 0 h 72"/>
                <a:gd name="T30" fmla="*/ 24 w 54"/>
                <a:gd name="T31" fmla="*/ 0 h 72"/>
                <a:gd name="T32" fmla="*/ 4 w 54"/>
                <a:gd name="T33" fmla="*/ 0 h 72"/>
                <a:gd name="T34" fmla="*/ 2 w 54"/>
                <a:gd name="T35" fmla="*/ 2 h 72"/>
                <a:gd name="T36" fmla="*/ 0 w 54"/>
                <a:gd name="T37" fmla="*/ 70 h 72"/>
                <a:gd name="T38" fmla="*/ 0 w 54"/>
                <a:gd name="T39" fmla="*/ 70 h 72"/>
                <a:gd name="T40" fmla="*/ 2 w 54"/>
                <a:gd name="T41" fmla="*/ 70 h 72"/>
                <a:gd name="T42" fmla="*/ 4 w 54"/>
                <a:gd name="T43" fmla="*/ 72 h 72"/>
                <a:gd name="T44" fmla="*/ 8 w 54"/>
                <a:gd name="T45" fmla="*/ 72 h 72"/>
                <a:gd name="T46" fmla="*/ 12 w 54"/>
                <a:gd name="T47" fmla="*/ 72 h 72"/>
                <a:gd name="T48" fmla="*/ 14 w 54"/>
                <a:gd name="T49" fmla="*/ 70 h 72"/>
                <a:gd name="T50" fmla="*/ 14 w 54"/>
                <a:gd name="T51" fmla="*/ 70 h 72"/>
                <a:gd name="T52" fmla="*/ 14 w 54"/>
                <a:gd name="T53" fmla="*/ 70 h 72"/>
                <a:gd name="T54" fmla="*/ 20 w 54"/>
                <a:gd name="T55" fmla="*/ 42 h 72"/>
                <a:gd name="T56" fmla="*/ 24 w 54"/>
                <a:gd name="T57" fmla="*/ 42 h 72"/>
                <a:gd name="T58" fmla="*/ 26 w 54"/>
                <a:gd name="T59" fmla="*/ 44 h 72"/>
                <a:gd name="T60" fmla="*/ 28 w 54"/>
                <a:gd name="T61" fmla="*/ 48 h 72"/>
                <a:gd name="T62" fmla="*/ 32 w 54"/>
                <a:gd name="T63" fmla="*/ 54 h 72"/>
                <a:gd name="T64" fmla="*/ 38 w 54"/>
                <a:gd name="T65" fmla="*/ 68 h 72"/>
                <a:gd name="T66" fmla="*/ 38 w 54"/>
                <a:gd name="T67" fmla="*/ 70 h 72"/>
                <a:gd name="T68" fmla="*/ 40 w 54"/>
                <a:gd name="T69" fmla="*/ 70 h 72"/>
                <a:gd name="T70" fmla="*/ 42 w 54"/>
                <a:gd name="T71" fmla="*/ 72 h 72"/>
                <a:gd name="T72" fmla="*/ 46 w 54"/>
                <a:gd name="T73" fmla="*/ 72 h 72"/>
                <a:gd name="T74" fmla="*/ 50 w 54"/>
                <a:gd name="T75" fmla="*/ 72 h 72"/>
                <a:gd name="T76" fmla="*/ 52 w 54"/>
                <a:gd name="T77" fmla="*/ 70 h 72"/>
                <a:gd name="T78" fmla="*/ 52 w 54"/>
                <a:gd name="T79" fmla="*/ 70 h 72"/>
                <a:gd name="T80" fmla="*/ 54 w 54"/>
                <a:gd name="T81" fmla="*/ 70 h 72"/>
                <a:gd name="T82" fmla="*/ 52 w 54"/>
                <a:gd name="T83" fmla="*/ 68 h 72"/>
                <a:gd name="T84" fmla="*/ 34 w 54"/>
                <a:gd name="T85" fmla="*/ 26 h 72"/>
                <a:gd name="T86" fmla="*/ 32 w 54"/>
                <a:gd name="T87" fmla="*/ 28 h 72"/>
                <a:gd name="T88" fmla="*/ 28 w 54"/>
                <a:gd name="T89" fmla="*/ 30 h 72"/>
                <a:gd name="T90" fmla="*/ 14 w 54"/>
                <a:gd name="T91" fmla="*/ 32 h 72"/>
                <a:gd name="T92" fmla="*/ 22 w 54"/>
                <a:gd name="T93" fmla="*/ 12 h 72"/>
                <a:gd name="T94" fmla="*/ 26 w 54"/>
                <a:gd name="T95" fmla="*/ 12 h 72"/>
                <a:gd name="T96" fmla="*/ 28 w 54"/>
                <a:gd name="T97" fmla="*/ 12 h 72"/>
                <a:gd name="T98" fmla="*/ 32 w 54"/>
                <a:gd name="T99" fmla="*/ 16 h 72"/>
                <a:gd name="T100" fmla="*/ 34 w 54"/>
                <a:gd name="T101" fmla="*/ 22 h 72"/>
                <a:gd name="T102" fmla="*/ 34 w 54"/>
                <a:gd name="T103"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72">
                  <a:moveTo>
                    <a:pt x="52" y="68"/>
                  </a:moveTo>
                  <a:lnTo>
                    <a:pt x="52" y="68"/>
                  </a:lnTo>
                  <a:lnTo>
                    <a:pt x="52" y="64"/>
                  </a:lnTo>
                  <a:lnTo>
                    <a:pt x="46" y="50"/>
                  </a:lnTo>
                  <a:lnTo>
                    <a:pt x="46" y="50"/>
                  </a:lnTo>
                  <a:lnTo>
                    <a:pt x="44" y="46"/>
                  </a:lnTo>
                  <a:lnTo>
                    <a:pt x="44" y="46"/>
                  </a:lnTo>
                  <a:lnTo>
                    <a:pt x="42" y="42"/>
                  </a:lnTo>
                  <a:lnTo>
                    <a:pt x="42" y="42"/>
                  </a:lnTo>
                  <a:lnTo>
                    <a:pt x="38" y="40"/>
                  </a:lnTo>
                  <a:lnTo>
                    <a:pt x="38" y="40"/>
                  </a:lnTo>
                  <a:lnTo>
                    <a:pt x="36" y="38"/>
                  </a:lnTo>
                  <a:lnTo>
                    <a:pt x="36" y="38"/>
                  </a:lnTo>
                  <a:lnTo>
                    <a:pt x="42" y="36"/>
                  </a:lnTo>
                  <a:lnTo>
                    <a:pt x="42" y="36"/>
                  </a:lnTo>
                  <a:lnTo>
                    <a:pt x="46" y="32"/>
                  </a:lnTo>
                  <a:lnTo>
                    <a:pt x="46" y="32"/>
                  </a:lnTo>
                  <a:lnTo>
                    <a:pt x="48" y="26"/>
                  </a:lnTo>
                  <a:lnTo>
                    <a:pt x="48" y="26"/>
                  </a:lnTo>
                  <a:lnTo>
                    <a:pt x="50" y="20"/>
                  </a:lnTo>
                  <a:lnTo>
                    <a:pt x="50" y="20"/>
                  </a:lnTo>
                  <a:lnTo>
                    <a:pt x="48" y="12"/>
                  </a:lnTo>
                  <a:lnTo>
                    <a:pt x="48" y="12"/>
                  </a:lnTo>
                  <a:lnTo>
                    <a:pt x="44" y="6"/>
                  </a:lnTo>
                  <a:lnTo>
                    <a:pt x="44" y="6"/>
                  </a:lnTo>
                  <a:lnTo>
                    <a:pt x="38" y="2"/>
                  </a:lnTo>
                  <a:lnTo>
                    <a:pt x="38" y="2"/>
                  </a:lnTo>
                  <a:lnTo>
                    <a:pt x="32" y="0"/>
                  </a:lnTo>
                  <a:lnTo>
                    <a:pt x="32" y="0"/>
                  </a:lnTo>
                  <a:lnTo>
                    <a:pt x="28" y="0"/>
                  </a:lnTo>
                  <a:lnTo>
                    <a:pt x="28" y="0"/>
                  </a:lnTo>
                  <a:lnTo>
                    <a:pt x="24" y="0"/>
                  </a:lnTo>
                  <a:lnTo>
                    <a:pt x="4" y="0"/>
                  </a:lnTo>
                  <a:lnTo>
                    <a:pt x="4" y="0"/>
                  </a:lnTo>
                  <a:lnTo>
                    <a:pt x="2" y="2"/>
                  </a:lnTo>
                  <a:lnTo>
                    <a:pt x="2" y="2"/>
                  </a:lnTo>
                  <a:lnTo>
                    <a:pt x="0" y="4"/>
                  </a:lnTo>
                  <a:lnTo>
                    <a:pt x="0" y="70"/>
                  </a:lnTo>
                  <a:lnTo>
                    <a:pt x="0" y="70"/>
                  </a:lnTo>
                  <a:lnTo>
                    <a:pt x="0" y="70"/>
                  </a:lnTo>
                  <a:lnTo>
                    <a:pt x="0" y="70"/>
                  </a:lnTo>
                  <a:lnTo>
                    <a:pt x="2" y="70"/>
                  </a:lnTo>
                  <a:lnTo>
                    <a:pt x="2" y="70"/>
                  </a:lnTo>
                  <a:lnTo>
                    <a:pt x="4" y="72"/>
                  </a:lnTo>
                  <a:lnTo>
                    <a:pt x="4" y="72"/>
                  </a:lnTo>
                  <a:lnTo>
                    <a:pt x="8" y="72"/>
                  </a:lnTo>
                  <a:lnTo>
                    <a:pt x="8" y="72"/>
                  </a:lnTo>
                  <a:lnTo>
                    <a:pt x="12" y="72"/>
                  </a:lnTo>
                  <a:lnTo>
                    <a:pt x="12" y="72"/>
                  </a:lnTo>
                  <a:lnTo>
                    <a:pt x="14" y="70"/>
                  </a:lnTo>
                  <a:lnTo>
                    <a:pt x="14" y="70"/>
                  </a:lnTo>
                  <a:lnTo>
                    <a:pt x="14" y="70"/>
                  </a:lnTo>
                  <a:lnTo>
                    <a:pt x="14" y="70"/>
                  </a:lnTo>
                  <a:lnTo>
                    <a:pt x="14" y="70"/>
                  </a:lnTo>
                  <a:lnTo>
                    <a:pt x="14" y="42"/>
                  </a:lnTo>
                  <a:lnTo>
                    <a:pt x="20" y="42"/>
                  </a:lnTo>
                  <a:lnTo>
                    <a:pt x="20" y="42"/>
                  </a:lnTo>
                  <a:lnTo>
                    <a:pt x="24" y="42"/>
                  </a:lnTo>
                  <a:lnTo>
                    <a:pt x="24" y="42"/>
                  </a:lnTo>
                  <a:lnTo>
                    <a:pt x="26" y="44"/>
                  </a:lnTo>
                  <a:lnTo>
                    <a:pt x="26" y="44"/>
                  </a:lnTo>
                  <a:lnTo>
                    <a:pt x="28" y="48"/>
                  </a:lnTo>
                  <a:lnTo>
                    <a:pt x="28" y="48"/>
                  </a:lnTo>
                  <a:lnTo>
                    <a:pt x="32" y="54"/>
                  </a:lnTo>
                  <a:lnTo>
                    <a:pt x="38" y="68"/>
                  </a:lnTo>
                  <a:lnTo>
                    <a:pt x="38" y="68"/>
                  </a:lnTo>
                  <a:lnTo>
                    <a:pt x="38" y="70"/>
                  </a:lnTo>
                  <a:lnTo>
                    <a:pt x="38" y="70"/>
                  </a:lnTo>
                  <a:lnTo>
                    <a:pt x="40" y="70"/>
                  </a:lnTo>
                  <a:lnTo>
                    <a:pt x="40" y="70"/>
                  </a:lnTo>
                  <a:lnTo>
                    <a:pt x="42" y="72"/>
                  </a:lnTo>
                  <a:lnTo>
                    <a:pt x="42" y="72"/>
                  </a:lnTo>
                  <a:lnTo>
                    <a:pt x="46" y="72"/>
                  </a:lnTo>
                  <a:lnTo>
                    <a:pt x="46" y="72"/>
                  </a:lnTo>
                  <a:lnTo>
                    <a:pt x="50" y="72"/>
                  </a:lnTo>
                  <a:lnTo>
                    <a:pt x="50" y="72"/>
                  </a:lnTo>
                  <a:lnTo>
                    <a:pt x="52" y="70"/>
                  </a:lnTo>
                  <a:lnTo>
                    <a:pt x="52" y="70"/>
                  </a:lnTo>
                  <a:lnTo>
                    <a:pt x="52" y="70"/>
                  </a:lnTo>
                  <a:lnTo>
                    <a:pt x="52" y="70"/>
                  </a:lnTo>
                  <a:lnTo>
                    <a:pt x="54" y="70"/>
                  </a:lnTo>
                  <a:lnTo>
                    <a:pt x="54" y="70"/>
                  </a:lnTo>
                  <a:lnTo>
                    <a:pt x="52" y="68"/>
                  </a:lnTo>
                  <a:lnTo>
                    <a:pt x="52" y="68"/>
                  </a:lnTo>
                  <a:close/>
                  <a:moveTo>
                    <a:pt x="34" y="26"/>
                  </a:moveTo>
                  <a:lnTo>
                    <a:pt x="34" y="26"/>
                  </a:lnTo>
                  <a:lnTo>
                    <a:pt x="32" y="28"/>
                  </a:lnTo>
                  <a:lnTo>
                    <a:pt x="32" y="28"/>
                  </a:lnTo>
                  <a:lnTo>
                    <a:pt x="28" y="30"/>
                  </a:lnTo>
                  <a:lnTo>
                    <a:pt x="28" y="30"/>
                  </a:lnTo>
                  <a:lnTo>
                    <a:pt x="22" y="32"/>
                  </a:lnTo>
                  <a:lnTo>
                    <a:pt x="14" y="32"/>
                  </a:lnTo>
                  <a:lnTo>
                    <a:pt x="14" y="12"/>
                  </a:lnTo>
                  <a:lnTo>
                    <a:pt x="22" y="12"/>
                  </a:lnTo>
                  <a:lnTo>
                    <a:pt x="22" y="12"/>
                  </a:lnTo>
                  <a:lnTo>
                    <a:pt x="26" y="12"/>
                  </a:lnTo>
                  <a:lnTo>
                    <a:pt x="26" y="12"/>
                  </a:lnTo>
                  <a:lnTo>
                    <a:pt x="28" y="12"/>
                  </a:lnTo>
                  <a:lnTo>
                    <a:pt x="28" y="12"/>
                  </a:lnTo>
                  <a:lnTo>
                    <a:pt x="32" y="16"/>
                  </a:lnTo>
                  <a:lnTo>
                    <a:pt x="32" y="16"/>
                  </a:lnTo>
                  <a:lnTo>
                    <a:pt x="34" y="22"/>
                  </a:lnTo>
                  <a:lnTo>
                    <a:pt x="34" y="22"/>
                  </a:lnTo>
                  <a:lnTo>
                    <a:pt x="34" y="26"/>
                  </a:lnTo>
                  <a:lnTo>
                    <a:pt x="34" y="2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46" name="Freeform 69"/>
            <p:cNvSpPr>
              <a:spLocks/>
            </p:cNvSpPr>
            <p:nvPr/>
          </p:nvSpPr>
          <p:spPr bwMode="auto">
            <a:xfrm>
              <a:off x="1382713" y="3976688"/>
              <a:ext cx="25400" cy="111125"/>
            </a:xfrm>
            <a:custGeom>
              <a:avLst/>
              <a:gdLst>
                <a:gd name="T0" fmla="*/ 16 w 16"/>
                <a:gd name="T1" fmla="*/ 2 h 70"/>
                <a:gd name="T2" fmla="*/ 16 w 16"/>
                <a:gd name="T3" fmla="*/ 2 h 70"/>
                <a:gd name="T4" fmla="*/ 14 w 16"/>
                <a:gd name="T5" fmla="*/ 0 h 70"/>
                <a:gd name="T6" fmla="*/ 14 w 16"/>
                <a:gd name="T7" fmla="*/ 0 h 70"/>
                <a:gd name="T8" fmla="*/ 14 w 16"/>
                <a:gd name="T9" fmla="*/ 0 h 70"/>
                <a:gd name="T10" fmla="*/ 14 w 16"/>
                <a:gd name="T11" fmla="*/ 0 h 70"/>
                <a:gd name="T12" fmla="*/ 12 w 16"/>
                <a:gd name="T13" fmla="*/ 0 h 70"/>
                <a:gd name="T14" fmla="*/ 12 w 16"/>
                <a:gd name="T15" fmla="*/ 0 h 70"/>
                <a:gd name="T16" fmla="*/ 8 w 16"/>
                <a:gd name="T17" fmla="*/ 0 h 70"/>
                <a:gd name="T18" fmla="*/ 8 w 16"/>
                <a:gd name="T19" fmla="*/ 0 h 70"/>
                <a:gd name="T20" fmla="*/ 4 w 16"/>
                <a:gd name="T21" fmla="*/ 0 h 70"/>
                <a:gd name="T22" fmla="*/ 4 w 16"/>
                <a:gd name="T23" fmla="*/ 0 h 70"/>
                <a:gd name="T24" fmla="*/ 2 w 16"/>
                <a:gd name="T25" fmla="*/ 0 h 70"/>
                <a:gd name="T26" fmla="*/ 2 w 16"/>
                <a:gd name="T27" fmla="*/ 0 h 70"/>
                <a:gd name="T28" fmla="*/ 2 w 16"/>
                <a:gd name="T29" fmla="*/ 0 h 70"/>
                <a:gd name="T30" fmla="*/ 2 w 16"/>
                <a:gd name="T31" fmla="*/ 0 h 70"/>
                <a:gd name="T32" fmla="*/ 0 w 16"/>
                <a:gd name="T33" fmla="*/ 2 h 70"/>
                <a:gd name="T34" fmla="*/ 0 w 16"/>
                <a:gd name="T35" fmla="*/ 68 h 70"/>
                <a:gd name="T36" fmla="*/ 0 w 16"/>
                <a:gd name="T37" fmla="*/ 68 h 70"/>
                <a:gd name="T38" fmla="*/ 2 w 16"/>
                <a:gd name="T39" fmla="*/ 70 h 70"/>
                <a:gd name="T40" fmla="*/ 2 w 16"/>
                <a:gd name="T41" fmla="*/ 70 h 70"/>
                <a:gd name="T42" fmla="*/ 2 w 16"/>
                <a:gd name="T43" fmla="*/ 70 h 70"/>
                <a:gd name="T44" fmla="*/ 2 w 16"/>
                <a:gd name="T45" fmla="*/ 70 h 70"/>
                <a:gd name="T46" fmla="*/ 4 w 16"/>
                <a:gd name="T47" fmla="*/ 70 h 70"/>
                <a:gd name="T48" fmla="*/ 4 w 16"/>
                <a:gd name="T49" fmla="*/ 70 h 70"/>
                <a:gd name="T50" fmla="*/ 8 w 16"/>
                <a:gd name="T51" fmla="*/ 70 h 70"/>
                <a:gd name="T52" fmla="*/ 8 w 16"/>
                <a:gd name="T53" fmla="*/ 70 h 70"/>
                <a:gd name="T54" fmla="*/ 12 w 16"/>
                <a:gd name="T55" fmla="*/ 70 h 70"/>
                <a:gd name="T56" fmla="*/ 12 w 16"/>
                <a:gd name="T57" fmla="*/ 70 h 70"/>
                <a:gd name="T58" fmla="*/ 14 w 16"/>
                <a:gd name="T59" fmla="*/ 70 h 70"/>
                <a:gd name="T60" fmla="*/ 14 w 16"/>
                <a:gd name="T61" fmla="*/ 70 h 70"/>
                <a:gd name="T62" fmla="*/ 14 w 16"/>
                <a:gd name="T63" fmla="*/ 70 h 70"/>
                <a:gd name="T64" fmla="*/ 14 w 16"/>
                <a:gd name="T65" fmla="*/ 70 h 70"/>
                <a:gd name="T66" fmla="*/ 16 w 16"/>
                <a:gd name="T67" fmla="*/ 68 h 70"/>
                <a:gd name="T68" fmla="*/ 16 w 16"/>
                <a:gd name="T69" fmla="*/ 2 h 70"/>
                <a:gd name="T70" fmla="*/ 16 w 16"/>
                <a:gd name="T7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70">
                  <a:moveTo>
                    <a:pt x="16" y="2"/>
                  </a:moveTo>
                  <a:lnTo>
                    <a:pt x="16" y="2"/>
                  </a:lnTo>
                  <a:lnTo>
                    <a:pt x="14" y="0"/>
                  </a:lnTo>
                  <a:lnTo>
                    <a:pt x="14" y="0"/>
                  </a:lnTo>
                  <a:lnTo>
                    <a:pt x="14" y="0"/>
                  </a:lnTo>
                  <a:lnTo>
                    <a:pt x="14" y="0"/>
                  </a:lnTo>
                  <a:lnTo>
                    <a:pt x="12" y="0"/>
                  </a:lnTo>
                  <a:lnTo>
                    <a:pt x="12" y="0"/>
                  </a:lnTo>
                  <a:lnTo>
                    <a:pt x="8" y="0"/>
                  </a:lnTo>
                  <a:lnTo>
                    <a:pt x="8" y="0"/>
                  </a:lnTo>
                  <a:lnTo>
                    <a:pt x="4" y="0"/>
                  </a:lnTo>
                  <a:lnTo>
                    <a:pt x="4" y="0"/>
                  </a:lnTo>
                  <a:lnTo>
                    <a:pt x="2" y="0"/>
                  </a:lnTo>
                  <a:lnTo>
                    <a:pt x="2" y="0"/>
                  </a:lnTo>
                  <a:lnTo>
                    <a:pt x="2" y="0"/>
                  </a:lnTo>
                  <a:lnTo>
                    <a:pt x="2" y="0"/>
                  </a:lnTo>
                  <a:lnTo>
                    <a:pt x="0" y="2"/>
                  </a:lnTo>
                  <a:lnTo>
                    <a:pt x="0" y="68"/>
                  </a:lnTo>
                  <a:lnTo>
                    <a:pt x="0" y="68"/>
                  </a:lnTo>
                  <a:lnTo>
                    <a:pt x="2" y="70"/>
                  </a:lnTo>
                  <a:lnTo>
                    <a:pt x="2" y="70"/>
                  </a:lnTo>
                  <a:lnTo>
                    <a:pt x="2" y="70"/>
                  </a:lnTo>
                  <a:lnTo>
                    <a:pt x="2" y="70"/>
                  </a:lnTo>
                  <a:lnTo>
                    <a:pt x="4" y="70"/>
                  </a:lnTo>
                  <a:lnTo>
                    <a:pt x="4" y="70"/>
                  </a:lnTo>
                  <a:lnTo>
                    <a:pt x="8" y="70"/>
                  </a:lnTo>
                  <a:lnTo>
                    <a:pt x="8" y="70"/>
                  </a:lnTo>
                  <a:lnTo>
                    <a:pt x="12" y="70"/>
                  </a:lnTo>
                  <a:lnTo>
                    <a:pt x="12" y="70"/>
                  </a:lnTo>
                  <a:lnTo>
                    <a:pt x="14" y="70"/>
                  </a:lnTo>
                  <a:lnTo>
                    <a:pt x="14" y="70"/>
                  </a:lnTo>
                  <a:lnTo>
                    <a:pt x="14" y="70"/>
                  </a:lnTo>
                  <a:lnTo>
                    <a:pt x="14" y="70"/>
                  </a:lnTo>
                  <a:lnTo>
                    <a:pt x="16" y="68"/>
                  </a:lnTo>
                  <a:lnTo>
                    <a:pt x="16" y="2"/>
                  </a:lnTo>
                  <a:lnTo>
                    <a:pt x="16"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47" name="Freeform 70"/>
            <p:cNvSpPr>
              <a:spLocks noEditPoints="1"/>
            </p:cNvSpPr>
            <p:nvPr/>
          </p:nvSpPr>
          <p:spPr bwMode="auto">
            <a:xfrm>
              <a:off x="1430338" y="3976688"/>
              <a:ext cx="95250" cy="111125"/>
            </a:xfrm>
            <a:custGeom>
              <a:avLst/>
              <a:gdLst>
                <a:gd name="T0" fmla="*/ 58 w 60"/>
                <a:gd name="T1" fmla="*/ 18 h 70"/>
                <a:gd name="T2" fmla="*/ 58 w 60"/>
                <a:gd name="T3" fmla="*/ 18 h 70"/>
                <a:gd name="T4" fmla="*/ 54 w 60"/>
                <a:gd name="T5" fmla="*/ 14 h 70"/>
                <a:gd name="T6" fmla="*/ 50 w 60"/>
                <a:gd name="T7" fmla="*/ 8 h 70"/>
                <a:gd name="T8" fmla="*/ 50 w 60"/>
                <a:gd name="T9" fmla="*/ 8 h 70"/>
                <a:gd name="T10" fmla="*/ 46 w 60"/>
                <a:gd name="T11" fmla="*/ 4 h 70"/>
                <a:gd name="T12" fmla="*/ 40 w 60"/>
                <a:gd name="T13" fmla="*/ 2 h 70"/>
                <a:gd name="T14" fmla="*/ 40 w 60"/>
                <a:gd name="T15" fmla="*/ 2 h 70"/>
                <a:gd name="T16" fmla="*/ 32 w 60"/>
                <a:gd name="T17" fmla="*/ 0 h 70"/>
                <a:gd name="T18" fmla="*/ 24 w 60"/>
                <a:gd name="T19" fmla="*/ 0 h 70"/>
                <a:gd name="T20" fmla="*/ 6 w 60"/>
                <a:gd name="T21" fmla="*/ 0 h 70"/>
                <a:gd name="T22" fmla="*/ 6 w 60"/>
                <a:gd name="T23" fmla="*/ 0 h 70"/>
                <a:gd name="T24" fmla="*/ 2 w 60"/>
                <a:gd name="T25" fmla="*/ 0 h 70"/>
                <a:gd name="T26" fmla="*/ 2 w 60"/>
                <a:gd name="T27" fmla="*/ 0 h 70"/>
                <a:gd name="T28" fmla="*/ 0 w 60"/>
                <a:gd name="T29" fmla="*/ 4 h 70"/>
                <a:gd name="T30" fmla="*/ 0 w 60"/>
                <a:gd name="T31" fmla="*/ 66 h 70"/>
                <a:gd name="T32" fmla="*/ 0 w 60"/>
                <a:gd name="T33" fmla="*/ 66 h 70"/>
                <a:gd name="T34" fmla="*/ 2 w 60"/>
                <a:gd name="T35" fmla="*/ 70 h 70"/>
                <a:gd name="T36" fmla="*/ 2 w 60"/>
                <a:gd name="T37" fmla="*/ 70 h 70"/>
                <a:gd name="T38" fmla="*/ 6 w 60"/>
                <a:gd name="T39" fmla="*/ 70 h 70"/>
                <a:gd name="T40" fmla="*/ 22 w 60"/>
                <a:gd name="T41" fmla="*/ 70 h 70"/>
                <a:gd name="T42" fmla="*/ 22 w 60"/>
                <a:gd name="T43" fmla="*/ 70 h 70"/>
                <a:gd name="T44" fmla="*/ 38 w 60"/>
                <a:gd name="T45" fmla="*/ 68 h 70"/>
                <a:gd name="T46" fmla="*/ 38 w 60"/>
                <a:gd name="T47" fmla="*/ 68 h 70"/>
                <a:gd name="T48" fmla="*/ 44 w 60"/>
                <a:gd name="T49" fmla="*/ 66 h 70"/>
                <a:gd name="T50" fmla="*/ 50 w 60"/>
                <a:gd name="T51" fmla="*/ 62 h 70"/>
                <a:gd name="T52" fmla="*/ 50 w 60"/>
                <a:gd name="T53" fmla="*/ 62 h 70"/>
                <a:gd name="T54" fmla="*/ 54 w 60"/>
                <a:gd name="T55" fmla="*/ 56 h 70"/>
                <a:gd name="T56" fmla="*/ 58 w 60"/>
                <a:gd name="T57" fmla="*/ 50 h 70"/>
                <a:gd name="T58" fmla="*/ 58 w 60"/>
                <a:gd name="T59" fmla="*/ 50 h 70"/>
                <a:gd name="T60" fmla="*/ 60 w 60"/>
                <a:gd name="T61" fmla="*/ 42 h 70"/>
                <a:gd name="T62" fmla="*/ 60 w 60"/>
                <a:gd name="T63" fmla="*/ 34 h 70"/>
                <a:gd name="T64" fmla="*/ 60 w 60"/>
                <a:gd name="T65" fmla="*/ 34 h 70"/>
                <a:gd name="T66" fmla="*/ 60 w 60"/>
                <a:gd name="T67" fmla="*/ 26 h 70"/>
                <a:gd name="T68" fmla="*/ 58 w 60"/>
                <a:gd name="T69" fmla="*/ 18 h 70"/>
                <a:gd name="T70" fmla="*/ 58 w 60"/>
                <a:gd name="T71" fmla="*/ 18 h 70"/>
                <a:gd name="T72" fmla="*/ 44 w 60"/>
                <a:gd name="T73" fmla="*/ 44 h 70"/>
                <a:gd name="T74" fmla="*/ 44 w 60"/>
                <a:gd name="T75" fmla="*/ 44 h 70"/>
                <a:gd name="T76" fmla="*/ 40 w 60"/>
                <a:gd name="T77" fmla="*/ 52 h 70"/>
                <a:gd name="T78" fmla="*/ 40 w 60"/>
                <a:gd name="T79" fmla="*/ 52 h 70"/>
                <a:gd name="T80" fmla="*/ 32 w 60"/>
                <a:gd name="T81" fmla="*/ 58 h 70"/>
                <a:gd name="T82" fmla="*/ 32 w 60"/>
                <a:gd name="T83" fmla="*/ 58 h 70"/>
                <a:gd name="T84" fmla="*/ 22 w 60"/>
                <a:gd name="T85" fmla="*/ 58 h 70"/>
                <a:gd name="T86" fmla="*/ 16 w 60"/>
                <a:gd name="T87" fmla="*/ 58 h 70"/>
                <a:gd name="T88" fmla="*/ 16 w 60"/>
                <a:gd name="T89" fmla="*/ 10 h 70"/>
                <a:gd name="T90" fmla="*/ 22 w 60"/>
                <a:gd name="T91" fmla="*/ 10 h 70"/>
                <a:gd name="T92" fmla="*/ 22 w 60"/>
                <a:gd name="T93" fmla="*/ 10 h 70"/>
                <a:gd name="T94" fmla="*/ 34 w 60"/>
                <a:gd name="T95" fmla="*/ 12 h 70"/>
                <a:gd name="T96" fmla="*/ 34 w 60"/>
                <a:gd name="T97" fmla="*/ 12 h 70"/>
                <a:gd name="T98" fmla="*/ 40 w 60"/>
                <a:gd name="T99" fmla="*/ 18 h 70"/>
                <a:gd name="T100" fmla="*/ 40 w 60"/>
                <a:gd name="T101" fmla="*/ 18 h 70"/>
                <a:gd name="T102" fmla="*/ 44 w 60"/>
                <a:gd name="T103" fmla="*/ 24 h 70"/>
                <a:gd name="T104" fmla="*/ 44 w 60"/>
                <a:gd name="T105" fmla="*/ 24 h 70"/>
                <a:gd name="T106" fmla="*/ 44 w 60"/>
                <a:gd name="T107" fmla="*/ 34 h 70"/>
                <a:gd name="T108" fmla="*/ 44 w 60"/>
                <a:gd name="T109" fmla="*/ 34 h 70"/>
                <a:gd name="T110" fmla="*/ 44 w 60"/>
                <a:gd name="T111" fmla="*/ 44 h 70"/>
                <a:gd name="T112" fmla="*/ 44 w 60"/>
                <a:gd name="T113"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70">
                  <a:moveTo>
                    <a:pt x="58" y="18"/>
                  </a:moveTo>
                  <a:lnTo>
                    <a:pt x="58" y="18"/>
                  </a:lnTo>
                  <a:lnTo>
                    <a:pt x="54" y="14"/>
                  </a:lnTo>
                  <a:lnTo>
                    <a:pt x="50" y="8"/>
                  </a:lnTo>
                  <a:lnTo>
                    <a:pt x="50" y="8"/>
                  </a:lnTo>
                  <a:lnTo>
                    <a:pt x="46" y="4"/>
                  </a:lnTo>
                  <a:lnTo>
                    <a:pt x="40" y="2"/>
                  </a:lnTo>
                  <a:lnTo>
                    <a:pt x="40" y="2"/>
                  </a:lnTo>
                  <a:lnTo>
                    <a:pt x="32" y="0"/>
                  </a:lnTo>
                  <a:lnTo>
                    <a:pt x="24" y="0"/>
                  </a:lnTo>
                  <a:lnTo>
                    <a:pt x="6" y="0"/>
                  </a:lnTo>
                  <a:lnTo>
                    <a:pt x="6" y="0"/>
                  </a:lnTo>
                  <a:lnTo>
                    <a:pt x="2" y="0"/>
                  </a:lnTo>
                  <a:lnTo>
                    <a:pt x="2" y="0"/>
                  </a:lnTo>
                  <a:lnTo>
                    <a:pt x="0" y="4"/>
                  </a:lnTo>
                  <a:lnTo>
                    <a:pt x="0" y="66"/>
                  </a:lnTo>
                  <a:lnTo>
                    <a:pt x="0" y="66"/>
                  </a:lnTo>
                  <a:lnTo>
                    <a:pt x="2" y="70"/>
                  </a:lnTo>
                  <a:lnTo>
                    <a:pt x="2" y="70"/>
                  </a:lnTo>
                  <a:lnTo>
                    <a:pt x="6" y="70"/>
                  </a:lnTo>
                  <a:lnTo>
                    <a:pt x="22" y="70"/>
                  </a:lnTo>
                  <a:lnTo>
                    <a:pt x="22" y="70"/>
                  </a:lnTo>
                  <a:lnTo>
                    <a:pt x="38" y="68"/>
                  </a:lnTo>
                  <a:lnTo>
                    <a:pt x="38" y="68"/>
                  </a:lnTo>
                  <a:lnTo>
                    <a:pt x="44" y="66"/>
                  </a:lnTo>
                  <a:lnTo>
                    <a:pt x="50" y="62"/>
                  </a:lnTo>
                  <a:lnTo>
                    <a:pt x="50" y="62"/>
                  </a:lnTo>
                  <a:lnTo>
                    <a:pt x="54" y="56"/>
                  </a:lnTo>
                  <a:lnTo>
                    <a:pt x="58" y="50"/>
                  </a:lnTo>
                  <a:lnTo>
                    <a:pt x="58" y="50"/>
                  </a:lnTo>
                  <a:lnTo>
                    <a:pt x="60" y="42"/>
                  </a:lnTo>
                  <a:lnTo>
                    <a:pt x="60" y="34"/>
                  </a:lnTo>
                  <a:lnTo>
                    <a:pt x="60" y="34"/>
                  </a:lnTo>
                  <a:lnTo>
                    <a:pt x="60" y="26"/>
                  </a:lnTo>
                  <a:lnTo>
                    <a:pt x="58" y="18"/>
                  </a:lnTo>
                  <a:lnTo>
                    <a:pt x="58" y="18"/>
                  </a:lnTo>
                  <a:close/>
                  <a:moveTo>
                    <a:pt x="44" y="44"/>
                  </a:moveTo>
                  <a:lnTo>
                    <a:pt x="44" y="44"/>
                  </a:lnTo>
                  <a:lnTo>
                    <a:pt x="40" y="52"/>
                  </a:lnTo>
                  <a:lnTo>
                    <a:pt x="40" y="52"/>
                  </a:lnTo>
                  <a:lnTo>
                    <a:pt x="32" y="58"/>
                  </a:lnTo>
                  <a:lnTo>
                    <a:pt x="32" y="58"/>
                  </a:lnTo>
                  <a:lnTo>
                    <a:pt x="22" y="58"/>
                  </a:lnTo>
                  <a:lnTo>
                    <a:pt x="16" y="58"/>
                  </a:lnTo>
                  <a:lnTo>
                    <a:pt x="16" y="10"/>
                  </a:lnTo>
                  <a:lnTo>
                    <a:pt x="22" y="10"/>
                  </a:lnTo>
                  <a:lnTo>
                    <a:pt x="22" y="10"/>
                  </a:lnTo>
                  <a:lnTo>
                    <a:pt x="34" y="12"/>
                  </a:lnTo>
                  <a:lnTo>
                    <a:pt x="34" y="12"/>
                  </a:lnTo>
                  <a:lnTo>
                    <a:pt x="40" y="18"/>
                  </a:lnTo>
                  <a:lnTo>
                    <a:pt x="40" y="18"/>
                  </a:lnTo>
                  <a:lnTo>
                    <a:pt x="44" y="24"/>
                  </a:lnTo>
                  <a:lnTo>
                    <a:pt x="44" y="24"/>
                  </a:lnTo>
                  <a:lnTo>
                    <a:pt x="44" y="34"/>
                  </a:lnTo>
                  <a:lnTo>
                    <a:pt x="44" y="34"/>
                  </a:lnTo>
                  <a:lnTo>
                    <a:pt x="44" y="44"/>
                  </a:lnTo>
                  <a:lnTo>
                    <a:pt x="44"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48" name="Freeform 71"/>
            <p:cNvSpPr>
              <a:spLocks/>
            </p:cNvSpPr>
            <p:nvPr/>
          </p:nvSpPr>
          <p:spPr bwMode="auto">
            <a:xfrm>
              <a:off x="947738" y="3287713"/>
              <a:ext cx="155575" cy="114300"/>
            </a:xfrm>
            <a:custGeom>
              <a:avLst/>
              <a:gdLst>
                <a:gd name="T0" fmla="*/ 96 w 98"/>
                <a:gd name="T1" fmla="*/ 6 h 72"/>
                <a:gd name="T2" fmla="*/ 98 w 98"/>
                <a:gd name="T3" fmla="*/ 2 h 72"/>
                <a:gd name="T4" fmla="*/ 96 w 98"/>
                <a:gd name="T5" fmla="*/ 0 h 72"/>
                <a:gd name="T6" fmla="*/ 94 w 98"/>
                <a:gd name="T7" fmla="*/ 0 h 72"/>
                <a:gd name="T8" fmla="*/ 92 w 98"/>
                <a:gd name="T9" fmla="*/ 0 h 72"/>
                <a:gd name="T10" fmla="*/ 88 w 98"/>
                <a:gd name="T11" fmla="*/ 0 h 72"/>
                <a:gd name="T12" fmla="*/ 84 w 98"/>
                <a:gd name="T13" fmla="*/ 0 h 72"/>
                <a:gd name="T14" fmla="*/ 84 w 98"/>
                <a:gd name="T15" fmla="*/ 2 h 72"/>
                <a:gd name="T16" fmla="*/ 72 w 98"/>
                <a:gd name="T17" fmla="*/ 56 h 72"/>
                <a:gd name="T18" fmla="*/ 58 w 98"/>
                <a:gd name="T19" fmla="*/ 2 h 72"/>
                <a:gd name="T20" fmla="*/ 58 w 98"/>
                <a:gd name="T21" fmla="*/ 2 h 72"/>
                <a:gd name="T22" fmla="*/ 56 w 98"/>
                <a:gd name="T23" fmla="*/ 0 h 72"/>
                <a:gd name="T24" fmla="*/ 54 w 98"/>
                <a:gd name="T25" fmla="*/ 0 h 72"/>
                <a:gd name="T26" fmla="*/ 50 w 98"/>
                <a:gd name="T27" fmla="*/ 0 h 72"/>
                <a:gd name="T28" fmla="*/ 46 w 98"/>
                <a:gd name="T29" fmla="*/ 0 h 72"/>
                <a:gd name="T30" fmla="*/ 42 w 98"/>
                <a:gd name="T31" fmla="*/ 0 h 72"/>
                <a:gd name="T32" fmla="*/ 42 w 98"/>
                <a:gd name="T33" fmla="*/ 2 h 72"/>
                <a:gd name="T34" fmla="*/ 42 w 98"/>
                <a:gd name="T35" fmla="*/ 2 h 72"/>
                <a:gd name="T36" fmla="*/ 28 w 98"/>
                <a:gd name="T37" fmla="*/ 56 h 72"/>
                <a:gd name="T38" fmla="*/ 16 w 98"/>
                <a:gd name="T39" fmla="*/ 2 h 72"/>
                <a:gd name="T40" fmla="*/ 16 w 98"/>
                <a:gd name="T41" fmla="*/ 0 h 72"/>
                <a:gd name="T42" fmla="*/ 14 w 98"/>
                <a:gd name="T43" fmla="*/ 0 h 72"/>
                <a:gd name="T44" fmla="*/ 12 w 98"/>
                <a:gd name="T45" fmla="*/ 0 h 72"/>
                <a:gd name="T46" fmla="*/ 8 w 98"/>
                <a:gd name="T47" fmla="*/ 0 h 72"/>
                <a:gd name="T48" fmla="*/ 4 w 98"/>
                <a:gd name="T49" fmla="*/ 0 h 72"/>
                <a:gd name="T50" fmla="*/ 2 w 98"/>
                <a:gd name="T51" fmla="*/ 0 h 72"/>
                <a:gd name="T52" fmla="*/ 0 w 98"/>
                <a:gd name="T53" fmla="*/ 2 h 72"/>
                <a:gd name="T54" fmla="*/ 18 w 98"/>
                <a:gd name="T55" fmla="*/ 68 h 72"/>
                <a:gd name="T56" fmla="*/ 18 w 98"/>
                <a:gd name="T57" fmla="*/ 70 h 72"/>
                <a:gd name="T58" fmla="*/ 20 w 98"/>
                <a:gd name="T59" fmla="*/ 70 h 72"/>
                <a:gd name="T60" fmla="*/ 22 w 98"/>
                <a:gd name="T61" fmla="*/ 70 h 72"/>
                <a:gd name="T62" fmla="*/ 28 w 98"/>
                <a:gd name="T63" fmla="*/ 72 h 72"/>
                <a:gd name="T64" fmla="*/ 32 w 98"/>
                <a:gd name="T65" fmla="*/ 70 h 72"/>
                <a:gd name="T66" fmla="*/ 36 w 98"/>
                <a:gd name="T67" fmla="*/ 70 h 72"/>
                <a:gd name="T68" fmla="*/ 38 w 98"/>
                <a:gd name="T69" fmla="*/ 70 h 72"/>
                <a:gd name="T70" fmla="*/ 38 w 98"/>
                <a:gd name="T71" fmla="*/ 68 h 72"/>
                <a:gd name="T72" fmla="*/ 48 w 98"/>
                <a:gd name="T73" fmla="*/ 22 h 72"/>
                <a:gd name="T74" fmla="*/ 60 w 98"/>
                <a:gd name="T75" fmla="*/ 68 h 72"/>
                <a:gd name="T76" fmla="*/ 60 w 98"/>
                <a:gd name="T77" fmla="*/ 70 h 72"/>
                <a:gd name="T78" fmla="*/ 62 w 98"/>
                <a:gd name="T79" fmla="*/ 70 h 72"/>
                <a:gd name="T80" fmla="*/ 66 w 98"/>
                <a:gd name="T81" fmla="*/ 70 h 72"/>
                <a:gd name="T82" fmla="*/ 70 w 98"/>
                <a:gd name="T83" fmla="*/ 72 h 72"/>
                <a:gd name="T84" fmla="*/ 74 w 98"/>
                <a:gd name="T85" fmla="*/ 70 h 72"/>
                <a:gd name="T86" fmla="*/ 78 w 98"/>
                <a:gd name="T87" fmla="*/ 70 h 72"/>
                <a:gd name="T88" fmla="*/ 80 w 98"/>
                <a:gd name="T89" fmla="*/ 70 h 72"/>
                <a:gd name="T90" fmla="*/ 96 w 98"/>
                <a:gd name="T91"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72">
                  <a:moveTo>
                    <a:pt x="96" y="6"/>
                  </a:moveTo>
                  <a:lnTo>
                    <a:pt x="96" y="6"/>
                  </a:lnTo>
                  <a:lnTo>
                    <a:pt x="98" y="2"/>
                  </a:lnTo>
                  <a:lnTo>
                    <a:pt x="98" y="2"/>
                  </a:lnTo>
                  <a:lnTo>
                    <a:pt x="96" y="0"/>
                  </a:lnTo>
                  <a:lnTo>
                    <a:pt x="96" y="0"/>
                  </a:lnTo>
                  <a:lnTo>
                    <a:pt x="94" y="0"/>
                  </a:lnTo>
                  <a:lnTo>
                    <a:pt x="94" y="0"/>
                  </a:lnTo>
                  <a:lnTo>
                    <a:pt x="92" y="0"/>
                  </a:lnTo>
                  <a:lnTo>
                    <a:pt x="92" y="0"/>
                  </a:lnTo>
                  <a:lnTo>
                    <a:pt x="88" y="0"/>
                  </a:lnTo>
                  <a:lnTo>
                    <a:pt x="88" y="0"/>
                  </a:lnTo>
                  <a:lnTo>
                    <a:pt x="84" y="0"/>
                  </a:lnTo>
                  <a:lnTo>
                    <a:pt x="84" y="0"/>
                  </a:lnTo>
                  <a:lnTo>
                    <a:pt x="84" y="2"/>
                  </a:lnTo>
                  <a:lnTo>
                    <a:pt x="84" y="2"/>
                  </a:lnTo>
                  <a:lnTo>
                    <a:pt x="84" y="2"/>
                  </a:lnTo>
                  <a:lnTo>
                    <a:pt x="72" y="56"/>
                  </a:lnTo>
                  <a:lnTo>
                    <a:pt x="70" y="56"/>
                  </a:lnTo>
                  <a:lnTo>
                    <a:pt x="58" y="2"/>
                  </a:lnTo>
                  <a:lnTo>
                    <a:pt x="58" y="2"/>
                  </a:lnTo>
                  <a:lnTo>
                    <a:pt x="58" y="2"/>
                  </a:lnTo>
                  <a:lnTo>
                    <a:pt x="58" y="2"/>
                  </a:lnTo>
                  <a:lnTo>
                    <a:pt x="56" y="0"/>
                  </a:lnTo>
                  <a:lnTo>
                    <a:pt x="56" y="0"/>
                  </a:lnTo>
                  <a:lnTo>
                    <a:pt x="54" y="0"/>
                  </a:lnTo>
                  <a:lnTo>
                    <a:pt x="54" y="0"/>
                  </a:lnTo>
                  <a:lnTo>
                    <a:pt x="50" y="0"/>
                  </a:lnTo>
                  <a:lnTo>
                    <a:pt x="50" y="0"/>
                  </a:lnTo>
                  <a:lnTo>
                    <a:pt x="46" y="0"/>
                  </a:lnTo>
                  <a:lnTo>
                    <a:pt x="46" y="0"/>
                  </a:lnTo>
                  <a:lnTo>
                    <a:pt x="42" y="0"/>
                  </a:lnTo>
                  <a:lnTo>
                    <a:pt x="42" y="0"/>
                  </a:lnTo>
                  <a:lnTo>
                    <a:pt x="42" y="2"/>
                  </a:lnTo>
                  <a:lnTo>
                    <a:pt x="42" y="2"/>
                  </a:lnTo>
                  <a:lnTo>
                    <a:pt x="42" y="2"/>
                  </a:lnTo>
                  <a:lnTo>
                    <a:pt x="28" y="56"/>
                  </a:lnTo>
                  <a:lnTo>
                    <a:pt x="28" y="56"/>
                  </a:lnTo>
                  <a:lnTo>
                    <a:pt x="16" y="2"/>
                  </a:lnTo>
                  <a:lnTo>
                    <a:pt x="16" y="2"/>
                  </a:lnTo>
                  <a:lnTo>
                    <a:pt x="16" y="0"/>
                  </a:lnTo>
                  <a:lnTo>
                    <a:pt x="16" y="0"/>
                  </a:lnTo>
                  <a:lnTo>
                    <a:pt x="14" y="0"/>
                  </a:lnTo>
                  <a:lnTo>
                    <a:pt x="14" y="0"/>
                  </a:lnTo>
                  <a:lnTo>
                    <a:pt x="12" y="0"/>
                  </a:lnTo>
                  <a:lnTo>
                    <a:pt x="12" y="0"/>
                  </a:lnTo>
                  <a:lnTo>
                    <a:pt x="8" y="0"/>
                  </a:lnTo>
                  <a:lnTo>
                    <a:pt x="8" y="0"/>
                  </a:lnTo>
                  <a:lnTo>
                    <a:pt x="4" y="0"/>
                  </a:lnTo>
                  <a:lnTo>
                    <a:pt x="4" y="0"/>
                  </a:lnTo>
                  <a:lnTo>
                    <a:pt x="2" y="0"/>
                  </a:lnTo>
                  <a:lnTo>
                    <a:pt x="2" y="0"/>
                  </a:lnTo>
                  <a:lnTo>
                    <a:pt x="0" y="2"/>
                  </a:lnTo>
                  <a:lnTo>
                    <a:pt x="0" y="2"/>
                  </a:lnTo>
                  <a:lnTo>
                    <a:pt x="2" y="6"/>
                  </a:lnTo>
                  <a:lnTo>
                    <a:pt x="18" y="68"/>
                  </a:lnTo>
                  <a:lnTo>
                    <a:pt x="18" y="68"/>
                  </a:lnTo>
                  <a:lnTo>
                    <a:pt x="18" y="70"/>
                  </a:lnTo>
                  <a:lnTo>
                    <a:pt x="18" y="70"/>
                  </a:lnTo>
                  <a:lnTo>
                    <a:pt x="20" y="70"/>
                  </a:lnTo>
                  <a:lnTo>
                    <a:pt x="20" y="70"/>
                  </a:lnTo>
                  <a:lnTo>
                    <a:pt x="22" y="70"/>
                  </a:lnTo>
                  <a:lnTo>
                    <a:pt x="22" y="70"/>
                  </a:lnTo>
                  <a:lnTo>
                    <a:pt x="28" y="72"/>
                  </a:lnTo>
                  <a:lnTo>
                    <a:pt x="28" y="72"/>
                  </a:lnTo>
                  <a:lnTo>
                    <a:pt x="32" y="70"/>
                  </a:lnTo>
                  <a:lnTo>
                    <a:pt x="32" y="70"/>
                  </a:lnTo>
                  <a:lnTo>
                    <a:pt x="36" y="70"/>
                  </a:lnTo>
                  <a:lnTo>
                    <a:pt x="36" y="70"/>
                  </a:lnTo>
                  <a:lnTo>
                    <a:pt x="38" y="70"/>
                  </a:lnTo>
                  <a:lnTo>
                    <a:pt x="38" y="70"/>
                  </a:lnTo>
                  <a:lnTo>
                    <a:pt x="38" y="68"/>
                  </a:lnTo>
                  <a:lnTo>
                    <a:pt x="48" y="22"/>
                  </a:lnTo>
                  <a:lnTo>
                    <a:pt x="48" y="22"/>
                  </a:lnTo>
                  <a:lnTo>
                    <a:pt x="60" y="68"/>
                  </a:lnTo>
                  <a:lnTo>
                    <a:pt x="60" y="68"/>
                  </a:lnTo>
                  <a:lnTo>
                    <a:pt x="60" y="70"/>
                  </a:lnTo>
                  <a:lnTo>
                    <a:pt x="60" y="70"/>
                  </a:lnTo>
                  <a:lnTo>
                    <a:pt x="62" y="70"/>
                  </a:lnTo>
                  <a:lnTo>
                    <a:pt x="62" y="70"/>
                  </a:lnTo>
                  <a:lnTo>
                    <a:pt x="66" y="70"/>
                  </a:lnTo>
                  <a:lnTo>
                    <a:pt x="66" y="70"/>
                  </a:lnTo>
                  <a:lnTo>
                    <a:pt x="70" y="72"/>
                  </a:lnTo>
                  <a:lnTo>
                    <a:pt x="70" y="72"/>
                  </a:lnTo>
                  <a:lnTo>
                    <a:pt x="74" y="70"/>
                  </a:lnTo>
                  <a:lnTo>
                    <a:pt x="74" y="70"/>
                  </a:lnTo>
                  <a:lnTo>
                    <a:pt x="78" y="70"/>
                  </a:lnTo>
                  <a:lnTo>
                    <a:pt x="78" y="70"/>
                  </a:lnTo>
                  <a:lnTo>
                    <a:pt x="80" y="70"/>
                  </a:lnTo>
                  <a:lnTo>
                    <a:pt x="80" y="70"/>
                  </a:lnTo>
                  <a:lnTo>
                    <a:pt x="80" y="68"/>
                  </a:lnTo>
                  <a:lnTo>
                    <a:pt x="96" y="6"/>
                  </a:lnTo>
                  <a:lnTo>
                    <a:pt x="96"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49" name="Freeform 72"/>
            <p:cNvSpPr>
              <a:spLocks noEditPoints="1"/>
            </p:cNvSpPr>
            <p:nvPr/>
          </p:nvSpPr>
          <p:spPr bwMode="auto">
            <a:xfrm>
              <a:off x="1100138" y="3287713"/>
              <a:ext cx="101600" cy="114300"/>
            </a:xfrm>
            <a:custGeom>
              <a:avLst/>
              <a:gdLst>
                <a:gd name="T0" fmla="*/ 42 w 64"/>
                <a:gd name="T1" fmla="*/ 2 h 72"/>
                <a:gd name="T2" fmla="*/ 42 w 64"/>
                <a:gd name="T3" fmla="*/ 2 h 72"/>
                <a:gd name="T4" fmla="*/ 42 w 64"/>
                <a:gd name="T5" fmla="*/ 2 h 72"/>
                <a:gd name="T6" fmla="*/ 42 w 64"/>
                <a:gd name="T7" fmla="*/ 2 h 72"/>
                <a:gd name="T8" fmla="*/ 40 w 64"/>
                <a:gd name="T9" fmla="*/ 0 h 72"/>
                <a:gd name="T10" fmla="*/ 40 w 64"/>
                <a:gd name="T11" fmla="*/ 0 h 72"/>
                <a:gd name="T12" fmla="*/ 36 w 64"/>
                <a:gd name="T13" fmla="*/ 0 h 72"/>
                <a:gd name="T14" fmla="*/ 36 w 64"/>
                <a:gd name="T15" fmla="*/ 0 h 72"/>
                <a:gd name="T16" fmla="*/ 32 w 64"/>
                <a:gd name="T17" fmla="*/ 0 h 72"/>
                <a:gd name="T18" fmla="*/ 32 w 64"/>
                <a:gd name="T19" fmla="*/ 0 h 72"/>
                <a:gd name="T20" fmla="*/ 28 w 64"/>
                <a:gd name="T21" fmla="*/ 0 h 72"/>
                <a:gd name="T22" fmla="*/ 28 w 64"/>
                <a:gd name="T23" fmla="*/ 0 h 72"/>
                <a:gd name="T24" fmla="*/ 24 w 64"/>
                <a:gd name="T25" fmla="*/ 0 h 72"/>
                <a:gd name="T26" fmla="*/ 24 w 64"/>
                <a:gd name="T27" fmla="*/ 0 h 72"/>
                <a:gd name="T28" fmla="*/ 24 w 64"/>
                <a:gd name="T29" fmla="*/ 0 h 72"/>
                <a:gd name="T30" fmla="*/ 24 w 64"/>
                <a:gd name="T31" fmla="*/ 0 h 72"/>
                <a:gd name="T32" fmla="*/ 22 w 64"/>
                <a:gd name="T33" fmla="*/ 2 h 72"/>
                <a:gd name="T34" fmla="*/ 0 w 64"/>
                <a:gd name="T35" fmla="*/ 66 h 72"/>
                <a:gd name="T36" fmla="*/ 0 w 64"/>
                <a:gd name="T37" fmla="*/ 66 h 72"/>
                <a:gd name="T38" fmla="*/ 0 w 64"/>
                <a:gd name="T39" fmla="*/ 68 h 72"/>
                <a:gd name="T40" fmla="*/ 0 w 64"/>
                <a:gd name="T41" fmla="*/ 68 h 72"/>
                <a:gd name="T42" fmla="*/ 0 w 64"/>
                <a:gd name="T43" fmla="*/ 70 h 72"/>
                <a:gd name="T44" fmla="*/ 0 w 64"/>
                <a:gd name="T45" fmla="*/ 70 h 72"/>
                <a:gd name="T46" fmla="*/ 2 w 64"/>
                <a:gd name="T47" fmla="*/ 70 h 72"/>
                <a:gd name="T48" fmla="*/ 2 w 64"/>
                <a:gd name="T49" fmla="*/ 70 h 72"/>
                <a:gd name="T50" fmla="*/ 6 w 64"/>
                <a:gd name="T51" fmla="*/ 72 h 72"/>
                <a:gd name="T52" fmla="*/ 6 w 64"/>
                <a:gd name="T53" fmla="*/ 72 h 72"/>
                <a:gd name="T54" fmla="*/ 10 w 64"/>
                <a:gd name="T55" fmla="*/ 70 h 72"/>
                <a:gd name="T56" fmla="*/ 10 w 64"/>
                <a:gd name="T57" fmla="*/ 70 h 72"/>
                <a:gd name="T58" fmla="*/ 12 w 64"/>
                <a:gd name="T59" fmla="*/ 70 h 72"/>
                <a:gd name="T60" fmla="*/ 12 w 64"/>
                <a:gd name="T61" fmla="*/ 70 h 72"/>
                <a:gd name="T62" fmla="*/ 14 w 64"/>
                <a:gd name="T63" fmla="*/ 70 h 72"/>
                <a:gd name="T64" fmla="*/ 14 w 64"/>
                <a:gd name="T65" fmla="*/ 70 h 72"/>
                <a:gd name="T66" fmla="*/ 14 w 64"/>
                <a:gd name="T67" fmla="*/ 68 h 72"/>
                <a:gd name="T68" fmla="*/ 18 w 64"/>
                <a:gd name="T69" fmla="*/ 54 h 72"/>
                <a:gd name="T70" fmla="*/ 44 w 64"/>
                <a:gd name="T71" fmla="*/ 54 h 72"/>
                <a:gd name="T72" fmla="*/ 50 w 64"/>
                <a:gd name="T73" fmla="*/ 68 h 72"/>
                <a:gd name="T74" fmla="*/ 50 w 64"/>
                <a:gd name="T75" fmla="*/ 68 h 72"/>
                <a:gd name="T76" fmla="*/ 50 w 64"/>
                <a:gd name="T77" fmla="*/ 70 h 72"/>
                <a:gd name="T78" fmla="*/ 50 w 64"/>
                <a:gd name="T79" fmla="*/ 70 h 72"/>
                <a:gd name="T80" fmla="*/ 52 w 64"/>
                <a:gd name="T81" fmla="*/ 70 h 72"/>
                <a:gd name="T82" fmla="*/ 52 w 64"/>
                <a:gd name="T83" fmla="*/ 70 h 72"/>
                <a:gd name="T84" fmla="*/ 54 w 64"/>
                <a:gd name="T85" fmla="*/ 70 h 72"/>
                <a:gd name="T86" fmla="*/ 54 w 64"/>
                <a:gd name="T87" fmla="*/ 70 h 72"/>
                <a:gd name="T88" fmla="*/ 58 w 64"/>
                <a:gd name="T89" fmla="*/ 72 h 72"/>
                <a:gd name="T90" fmla="*/ 58 w 64"/>
                <a:gd name="T91" fmla="*/ 72 h 72"/>
                <a:gd name="T92" fmla="*/ 62 w 64"/>
                <a:gd name="T93" fmla="*/ 70 h 72"/>
                <a:gd name="T94" fmla="*/ 62 w 64"/>
                <a:gd name="T95" fmla="*/ 70 h 72"/>
                <a:gd name="T96" fmla="*/ 64 w 64"/>
                <a:gd name="T97" fmla="*/ 70 h 72"/>
                <a:gd name="T98" fmla="*/ 64 w 64"/>
                <a:gd name="T99" fmla="*/ 70 h 72"/>
                <a:gd name="T100" fmla="*/ 64 w 64"/>
                <a:gd name="T101" fmla="*/ 68 h 72"/>
                <a:gd name="T102" fmla="*/ 64 w 64"/>
                <a:gd name="T103" fmla="*/ 68 h 72"/>
                <a:gd name="T104" fmla="*/ 64 w 64"/>
                <a:gd name="T105" fmla="*/ 66 h 72"/>
                <a:gd name="T106" fmla="*/ 42 w 64"/>
                <a:gd name="T107" fmla="*/ 2 h 72"/>
                <a:gd name="T108" fmla="*/ 42 w 64"/>
                <a:gd name="T109" fmla="*/ 2 h 72"/>
                <a:gd name="T110" fmla="*/ 42 w 64"/>
                <a:gd name="T111" fmla="*/ 44 h 72"/>
                <a:gd name="T112" fmla="*/ 22 w 64"/>
                <a:gd name="T113" fmla="*/ 44 h 72"/>
                <a:gd name="T114" fmla="*/ 32 w 64"/>
                <a:gd name="T115" fmla="*/ 14 h 72"/>
                <a:gd name="T116" fmla="*/ 32 w 64"/>
                <a:gd name="T117" fmla="*/ 14 h 72"/>
                <a:gd name="T118" fmla="*/ 42 w 64"/>
                <a:gd name="T119" fmla="*/ 44 h 72"/>
                <a:gd name="T120" fmla="*/ 42 w 64"/>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2">
                  <a:moveTo>
                    <a:pt x="42" y="2"/>
                  </a:moveTo>
                  <a:lnTo>
                    <a:pt x="42" y="2"/>
                  </a:lnTo>
                  <a:lnTo>
                    <a:pt x="42" y="2"/>
                  </a:lnTo>
                  <a:lnTo>
                    <a:pt x="42" y="2"/>
                  </a:lnTo>
                  <a:lnTo>
                    <a:pt x="40" y="0"/>
                  </a:lnTo>
                  <a:lnTo>
                    <a:pt x="40" y="0"/>
                  </a:lnTo>
                  <a:lnTo>
                    <a:pt x="36" y="0"/>
                  </a:lnTo>
                  <a:lnTo>
                    <a:pt x="36" y="0"/>
                  </a:lnTo>
                  <a:lnTo>
                    <a:pt x="32" y="0"/>
                  </a:lnTo>
                  <a:lnTo>
                    <a:pt x="32" y="0"/>
                  </a:lnTo>
                  <a:lnTo>
                    <a:pt x="28" y="0"/>
                  </a:lnTo>
                  <a:lnTo>
                    <a:pt x="28" y="0"/>
                  </a:lnTo>
                  <a:lnTo>
                    <a:pt x="24" y="0"/>
                  </a:lnTo>
                  <a:lnTo>
                    <a:pt x="24" y="0"/>
                  </a:lnTo>
                  <a:lnTo>
                    <a:pt x="24" y="0"/>
                  </a:lnTo>
                  <a:lnTo>
                    <a:pt x="24" y="0"/>
                  </a:lnTo>
                  <a:lnTo>
                    <a:pt x="22" y="2"/>
                  </a:lnTo>
                  <a:lnTo>
                    <a:pt x="0" y="66"/>
                  </a:lnTo>
                  <a:lnTo>
                    <a:pt x="0" y="66"/>
                  </a:lnTo>
                  <a:lnTo>
                    <a:pt x="0" y="68"/>
                  </a:lnTo>
                  <a:lnTo>
                    <a:pt x="0" y="68"/>
                  </a:lnTo>
                  <a:lnTo>
                    <a:pt x="0" y="70"/>
                  </a:lnTo>
                  <a:lnTo>
                    <a:pt x="0" y="70"/>
                  </a:lnTo>
                  <a:lnTo>
                    <a:pt x="2" y="70"/>
                  </a:lnTo>
                  <a:lnTo>
                    <a:pt x="2" y="70"/>
                  </a:lnTo>
                  <a:lnTo>
                    <a:pt x="6" y="72"/>
                  </a:lnTo>
                  <a:lnTo>
                    <a:pt x="6" y="72"/>
                  </a:lnTo>
                  <a:lnTo>
                    <a:pt x="10" y="70"/>
                  </a:lnTo>
                  <a:lnTo>
                    <a:pt x="10" y="70"/>
                  </a:lnTo>
                  <a:lnTo>
                    <a:pt x="12" y="70"/>
                  </a:lnTo>
                  <a:lnTo>
                    <a:pt x="12" y="70"/>
                  </a:lnTo>
                  <a:lnTo>
                    <a:pt x="14" y="70"/>
                  </a:lnTo>
                  <a:lnTo>
                    <a:pt x="14" y="70"/>
                  </a:lnTo>
                  <a:lnTo>
                    <a:pt x="14" y="68"/>
                  </a:lnTo>
                  <a:lnTo>
                    <a:pt x="18" y="54"/>
                  </a:lnTo>
                  <a:lnTo>
                    <a:pt x="44" y="54"/>
                  </a:lnTo>
                  <a:lnTo>
                    <a:pt x="50" y="68"/>
                  </a:lnTo>
                  <a:lnTo>
                    <a:pt x="50" y="68"/>
                  </a:lnTo>
                  <a:lnTo>
                    <a:pt x="50" y="70"/>
                  </a:lnTo>
                  <a:lnTo>
                    <a:pt x="50" y="70"/>
                  </a:lnTo>
                  <a:lnTo>
                    <a:pt x="52" y="70"/>
                  </a:lnTo>
                  <a:lnTo>
                    <a:pt x="52" y="70"/>
                  </a:lnTo>
                  <a:lnTo>
                    <a:pt x="54" y="70"/>
                  </a:lnTo>
                  <a:lnTo>
                    <a:pt x="54" y="70"/>
                  </a:lnTo>
                  <a:lnTo>
                    <a:pt x="58" y="72"/>
                  </a:lnTo>
                  <a:lnTo>
                    <a:pt x="58" y="72"/>
                  </a:lnTo>
                  <a:lnTo>
                    <a:pt x="62" y="70"/>
                  </a:lnTo>
                  <a:lnTo>
                    <a:pt x="62" y="70"/>
                  </a:lnTo>
                  <a:lnTo>
                    <a:pt x="64" y="70"/>
                  </a:lnTo>
                  <a:lnTo>
                    <a:pt x="64" y="70"/>
                  </a:lnTo>
                  <a:lnTo>
                    <a:pt x="64" y="68"/>
                  </a:lnTo>
                  <a:lnTo>
                    <a:pt x="64" y="68"/>
                  </a:lnTo>
                  <a:lnTo>
                    <a:pt x="64" y="66"/>
                  </a:lnTo>
                  <a:lnTo>
                    <a:pt x="42" y="2"/>
                  </a:lnTo>
                  <a:lnTo>
                    <a:pt x="42" y="2"/>
                  </a:lnTo>
                  <a:close/>
                  <a:moveTo>
                    <a:pt x="42" y="44"/>
                  </a:moveTo>
                  <a:lnTo>
                    <a:pt x="22" y="44"/>
                  </a:lnTo>
                  <a:lnTo>
                    <a:pt x="32" y="14"/>
                  </a:lnTo>
                  <a:lnTo>
                    <a:pt x="32" y="14"/>
                  </a:lnTo>
                  <a:lnTo>
                    <a:pt x="42" y="44"/>
                  </a:lnTo>
                  <a:lnTo>
                    <a:pt x="42"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50" name="Freeform 73"/>
            <p:cNvSpPr>
              <a:spLocks/>
            </p:cNvSpPr>
            <p:nvPr/>
          </p:nvSpPr>
          <p:spPr bwMode="auto">
            <a:xfrm>
              <a:off x="1919288" y="3554413"/>
              <a:ext cx="130175" cy="111125"/>
            </a:xfrm>
            <a:custGeom>
              <a:avLst/>
              <a:gdLst>
                <a:gd name="T0" fmla="*/ 82 w 82"/>
                <a:gd name="T1" fmla="*/ 6 h 70"/>
                <a:gd name="T2" fmla="*/ 82 w 82"/>
                <a:gd name="T3" fmla="*/ 4 h 70"/>
                <a:gd name="T4" fmla="*/ 82 w 82"/>
                <a:gd name="T5" fmla="*/ 2 h 70"/>
                <a:gd name="T6" fmla="*/ 80 w 82"/>
                <a:gd name="T7" fmla="*/ 0 h 70"/>
                <a:gd name="T8" fmla="*/ 68 w 82"/>
                <a:gd name="T9" fmla="*/ 0 h 70"/>
                <a:gd name="T10" fmla="*/ 64 w 82"/>
                <a:gd name="T11" fmla="*/ 0 h 70"/>
                <a:gd name="T12" fmla="*/ 62 w 82"/>
                <a:gd name="T13" fmla="*/ 2 h 70"/>
                <a:gd name="T14" fmla="*/ 60 w 82"/>
                <a:gd name="T15" fmla="*/ 4 h 70"/>
                <a:gd name="T16" fmla="*/ 58 w 82"/>
                <a:gd name="T17" fmla="*/ 8 h 70"/>
                <a:gd name="T18" fmla="*/ 42 w 82"/>
                <a:gd name="T19" fmla="*/ 50 h 70"/>
                <a:gd name="T20" fmla="*/ 26 w 82"/>
                <a:gd name="T21" fmla="*/ 8 h 70"/>
                <a:gd name="T22" fmla="*/ 24 w 82"/>
                <a:gd name="T23" fmla="*/ 4 h 70"/>
                <a:gd name="T24" fmla="*/ 22 w 82"/>
                <a:gd name="T25" fmla="*/ 2 h 70"/>
                <a:gd name="T26" fmla="*/ 20 w 82"/>
                <a:gd name="T27" fmla="*/ 0 h 70"/>
                <a:gd name="T28" fmla="*/ 6 w 82"/>
                <a:gd name="T29" fmla="*/ 0 h 70"/>
                <a:gd name="T30" fmla="*/ 2 w 82"/>
                <a:gd name="T31" fmla="*/ 2 h 70"/>
                <a:gd name="T32" fmla="*/ 0 w 82"/>
                <a:gd name="T33" fmla="*/ 6 h 70"/>
                <a:gd name="T34" fmla="*/ 0 w 82"/>
                <a:gd name="T35" fmla="*/ 68 h 70"/>
                <a:gd name="T36" fmla="*/ 0 w 82"/>
                <a:gd name="T37" fmla="*/ 70 h 70"/>
                <a:gd name="T38" fmla="*/ 2 w 82"/>
                <a:gd name="T39" fmla="*/ 70 h 70"/>
                <a:gd name="T40" fmla="*/ 4 w 82"/>
                <a:gd name="T41" fmla="*/ 70 h 70"/>
                <a:gd name="T42" fmla="*/ 6 w 82"/>
                <a:gd name="T43" fmla="*/ 70 h 70"/>
                <a:gd name="T44" fmla="*/ 10 w 82"/>
                <a:gd name="T45" fmla="*/ 70 h 70"/>
                <a:gd name="T46" fmla="*/ 12 w 82"/>
                <a:gd name="T47" fmla="*/ 70 h 70"/>
                <a:gd name="T48" fmla="*/ 14 w 82"/>
                <a:gd name="T49" fmla="*/ 70 h 70"/>
                <a:gd name="T50" fmla="*/ 14 w 82"/>
                <a:gd name="T51" fmla="*/ 12 h 70"/>
                <a:gd name="T52" fmla="*/ 34 w 82"/>
                <a:gd name="T53" fmla="*/ 68 h 70"/>
                <a:gd name="T54" fmla="*/ 34 w 82"/>
                <a:gd name="T55" fmla="*/ 70 h 70"/>
                <a:gd name="T56" fmla="*/ 36 w 82"/>
                <a:gd name="T57" fmla="*/ 70 h 70"/>
                <a:gd name="T58" fmla="*/ 38 w 82"/>
                <a:gd name="T59" fmla="*/ 70 h 70"/>
                <a:gd name="T60" fmla="*/ 42 w 82"/>
                <a:gd name="T61" fmla="*/ 70 h 70"/>
                <a:gd name="T62" fmla="*/ 44 w 82"/>
                <a:gd name="T63" fmla="*/ 70 h 70"/>
                <a:gd name="T64" fmla="*/ 46 w 82"/>
                <a:gd name="T65" fmla="*/ 70 h 70"/>
                <a:gd name="T66" fmla="*/ 48 w 82"/>
                <a:gd name="T67" fmla="*/ 70 h 70"/>
                <a:gd name="T68" fmla="*/ 48 w 82"/>
                <a:gd name="T69" fmla="*/ 68 h 70"/>
                <a:gd name="T70" fmla="*/ 70 w 82"/>
                <a:gd name="T71" fmla="*/ 12 h 70"/>
                <a:gd name="T72" fmla="*/ 70 w 82"/>
                <a:gd name="T73" fmla="*/ 68 h 70"/>
                <a:gd name="T74" fmla="*/ 70 w 82"/>
                <a:gd name="T75" fmla="*/ 70 h 70"/>
                <a:gd name="T76" fmla="*/ 70 w 82"/>
                <a:gd name="T77" fmla="*/ 70 h 70"/>
                <a:gd name="T78" fmla="*/ 72 w 82"/>
                <a:gd name="T79" fmla="*/ 70 h 70"/>
                <a:gd name="T80" fmla="*/ 76 w 82"/>
                <a:gd name="T81" fmla="*/ 70 h 70"/>
                <a:gd name="T82" fmla="*/ 80 w 82"/>
                <a:gd name="T83" fmla="*/ 70 h 70"/>
                <a:gd name="T84" fmla="*/ 82 w 82"/>
                <a:gd name="T85" fmla="*/ 70 h 70"/>
                <a:gd name="T86" fmla="*/ 82 w 82"/>
                <a:gd name="T87" fmla="*/ 70 h 70"/>
                <a:gd name="T88" fmla="*/ 82 w 82"/>
                <a:gd name="T8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0">
                  <a:moveTo>
                    <a:pt x="82" y="6"/>
                  </a:moveTo>
                  <a:lnTo>
                    <a:pt x="82" y="6"/>
                  </a:lnTo>
                  <a:lnTo>
                    <a:pt x="82" y="4"/>
                  </a:lnTo>
                  <a:lnTo>
                    <a:pt x="82" y="4"/>
                  </a:lnTo>
                  <a:lnTo>
                    <a:pt x="82" y="2"/>
                  </a:lnTo>
                  <a:lnTo>
                    <a:pt x="82" y="2"/>
                  </a:lnTo>
                  <a:lnTo>
                    <a:pt x="80" y="0"/>
                  </a:lnTo>
                  <a:lnTo>
                    <a:pt x="80" y="0"/>
                  </a:lnTo>
                  <a:lnTo>
                    <a:pt x="76" y="0"/>
                  </a:lnTo>
                  <a:lnTo>
                    <a:pt x="68" y="0"/>
                  </a:lnTo>
                  <a:lnTo>
                    <a:pt x="68" y="0"/>
                  </a:lnTo>
                  <a:lnTo>
                    <a:pt x="64" y="0"/>
                  </a:lnTo>
                  <a:lnTo>
                    <a:pt x="64" y="0"/>
                  </a:lnTo>
                  <a:lnTo>
                    <a:pt x="62" y="2"/>
                  </a:lnTo>
                  <a:lnTo>
                    <a:pt x="62" y="2"/>
                  </a:lnTo>
                  <a:lnTo>
                    <a:pt x="60" y="4"/>
                  </a:lnTo>
                  <a:lnTo>
                    <a:pt x="60" y="4"/>
                  </a:lnTo>
                  <a:lnTo>
                    <a:pt x="58" y="8"/>
                  </a:lnTo>
                  <a:lnTo>
                    <a:pt x="42" y="50"/>
                  </a:lnTo>
                  <a:lnTo>
                    <a:pt x="42" y="50"/>
                  </a:lnTo>
                  <a:lnTo>
                    <a:pt x="26" y="8"/>
                  </a:lnTo>
                  <a:lnTo>
                    <a:pt x="26" y="8"/>
                  </a:lnTo>
                  <a:lnTo>
                    <a:pt x="24" y="4"/>
                  </a:lnTo>
                  <a:lnTo>
                    <a:pt x="24" y="4"/>
                  </a:lnTo>
                  <a:lnTo>
                    <a:pt x="22" y="2"/>
                  </a:lnTo>
                  <a:lnTo>
                    <a:pt x="22" y="2"/>
                  </a:lnTo>
                  <a:lnTo>
                    <a:pt x="20" y="0"/>
                  </a:lnTo>
                  <a:lnTo>
                    <a:pt x="20" y="0"/>
                  </a:lnTo>
                  <a:lnTo>
                    <a:pt x="14"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6" y="70"/>
                  </a:lnTo>
                  <a:lnTo>
                    <a:pt x="6" y="70"/>
                  </a:lnTo>
                  <a:lnTo>
                    <a:pt x="10" y="70"/>
                  </a:lnTo>
                  <a:lnTo>
                    <a:pt x="10" y="70"/>
                  </a:lnTo>
                  <a:lnTo>
                    <a:pt x="12" y="70"/>
                  </a:lnTo>
                  <a:lnTo>
                    <a:pt x="12" y="70"/>
                  </a:lnTo>
                  <a:lnTo>
                    <a:pt x="14" y="70"/>
                  </a:lnTo>
                  <a:lnTo>
                    <a:pt x="14" y="70"/>
                  </a:lnTo>
                  <a:lnTo>
                    <a:pt x="14" y="68"/>
                  </a:lnTo>
                  <a:lnTo>
                    <a:pt x="14" y="12"/>
                  </a:lnTo>
                  <a:lnTo>
                    <a:pt x="14" y="12"/>
                  </a:lnTo>
                  <a:lnTo>
                    <a:pt x="34" y="68"/>
                  </a:lnTo>
                  <a:lnTo>
                    <a:pt x="34" y="68"/>
                  </a:lnTo>
                  <a:lnTo>
                    <a:pt x="34" y="70"/>
                  </a:lnTo>
                  <a:lnTo>
                    <a:pt x="34" y="70"/>
                  </a:lnTo>
                  <a:lnTo>
                    <a:pt x="36" y="70"/>
                  </a:lnTo>
                  <a:lnTo>
                    <a:pt x="36" y="70"/>
                  </a:lnTo>
                  <a:lnTo>
                    <a:pt x="38" y="70"/>
                  </a:lnTo>
                  <a:lnTo>
                    <a:pt x="38" y="70"/>
                  </a:lnTo>
                  <a:lnTo>
                    <a:pt x="42" y="70"/>
                  </a:lnTo>
                  <a:lnTo>
                    <a:pt x="42" y="70"/>
                  </a:lnTo>
                  <a:lnTo>
                    <a:pt x="44" y="70"/>
                  </a:lnTo>
                  <a:lnTo>
                    <a:pt x="44" y="70"/>
                  </a:lnTo>
                  <a:lnTo>
                    <a:pt x="46" y="70"/>
                  </a:lnTo>
                  <a:lnTo>
                    <a:pt x="46" y="70"/>
                  </a:lnTo>
                  <a:lnTo>
                    <a:pt x="48" y="70"/>
                  </a:lnTo>
                  <a:lnTo>
                    <a:pt x="48" y="70"/>
                  </a:lnTo>
                  <a:lnTo>
                    <a:pt x="48" y="68"/>
                  </a:lnTo>
                  <a:lnTo>
                    <a:pt x="68" y="12"/>
                  </a:lnTo>
                  <a:lnTo>
                    <a:pt x="70" y="12"/>
                  </a:lnTo>
                  <a:lnTo>
                    <a:pt x="70" y="68"/>
                  </a:lnTo>
                  <a:lnTo>
                    <a:pt x="70" y="68"/>
                  </a:lnTo>
                  <a:lnTo>
                    <a:pt x="70" y="70"/>
                  </a:lnTo>
                  <a:lnTo>
                    <a:pt x="70" y="70"/>
                  </a:lnTo>
                  <a:lnTo>
                    <a:pt x="70" y="70"/>
                  </a:lnTo>
                  <a:lnTo>
                    <a:pt x="70" y="70"/>
                  </a:lnTo>
                  <a:lnTo>
                    <a:pt x="72" y="70"/>
                  </a:lnTo>
                  <a:lnTo>
                    <a:pt x="72" y="70"/>
                  </a:lnTo>
                  <a:lnTo>
                    <a:pt x="76" y="70"/>
                  </a:lnTo>
                  <a:lnTo>
                    <a:pt x="76" y="70"/>
                  </a:lnTo>
                  <a:lnTo>
                    <a:pt x="80" y="70"/>
                  </a:lnTo>
                  <a:lnTo>
                    <a:pt x="80" y="70"/>
                  </a:lnTo>
                  <a:lnTo>
                    <a:pt x="82" y="70"/>
                  </a:lnTo>
                  <a:lnTo>
                    <a:pt x="82" y="70"/>
                  </a:lnTo>
                  <a:lnTo>
                    <a:pt x="82" y="70"/>
                  </a:lnTo>
                  <a:lnTo>
                    <a:pt x="82" y="70"/>
                  </a:lnTo>
                  <a:lnTo>
                    <a:pt x="82" y="68"/>
                  </a:lnTo>
                  <a:lnTo>
                    <a:pt x="82" y="6"/>
                  </a:lnTo>
                  <a:lnTo>
                    <a:pt x="8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51" name="Freeform 74"/>
            <p:cNvSpPr>
              <a:spLocks/>
            </p:cNvSpPr>
            <p:nvPr/>
          </p:nvSpPr>
          <p:spPr bwMode="auto">
            <a:xfrm>
              <a:off x="2062163" y="3554413"/>
              <a:ext cx="85725" cy="111125"/>
            </a:xfrm>
            <a:custGeom>
              <a:avLst/>
              <a:gdLst>
                <a:gd name="T0" fmla="*/ 54 w 54"/>
                <a:gd name="T1" fmla="*/ 2 h 70"/>
                <a:gd name="T2" fmla="*/ 54 w 54"/>
                <a:gd name="T3" fmla="*/ 2 h 70"/>
                <a:gd name="T4" fmla="*/ 54 w 54"/>
                <a:gd name="T5" fmla="*/ 2 h 70"/>
                <a:gd name="T6" fmla="*/ 54 w 54"/>
                <a:gd name="T7" fmla="*/ 2 h 70"/>
                <a:gd name="T8" fmla="*/ 54 w 54"/>
                <a:gd name="T9" fmla="*/ 0 h 70"/>
                <a:gd name="T10" fmla="*/ 54 w 54"/>
                <a:gd name="T11" fmla="*/ 0 h 70"/>
                <a:gd name="T12" fmla="*/ 52 w 54"/>
                <a:gd name="T13" fmla="*/ 0 h 70"/>
                <a:gd name="T14" fmla="*/ 2 w 54"/>
                <a:gd name="T15" fmla="*/ 0 h 70"/>
                <a:gd name="T16" fmla="*/ 2 w 54"/>
                <a:gd name="T17" fmla="*/ 0 h 70"/>
                <a:gd name="T18" fmla="*/ 2 w 54"/>
                <a:gd name="T19" fmla="*/ 0 h 70"/>
                <a:gd name="T20" fmla="*/ 2 w 54"/>
                <a:gd name="T21" fmla="*/ 0 h 70"/>
                <a:gd name="T22" fmla="*/ 2 w 54"/>
                <a:gd name="T23" fmla="*/ 2 h 70"/>
                <a:gd name="T24" fmla="*/ 2 w 54"/>
                <a:gd name="T25" fmla="*/ 2 h 70"/>
                <a:gd name="T26" fmla="*/ 0 w 54"/>
                <a:gd name="T27" fmla="*/ 2 h 70"/>
                <a:gd name="T28" fmla="*/ 0 w 54"/>
                <a:gd name="T29" fmla="*/ 2 h 70"/>
                <a:gd name="T30" fmla="*/ 0 w 54"/>
                <a:gd name="T31" fmla="*/ 6 h 70"/>
                <a:gd name="T32" fmla="*/ 0 w 54"/>
                <a:gd name="T33" fmla="*/ 6 h 70"/>
                <a:gd name="T34" fmla="*/ 0 w 54"/>
                <a:gd name="T35" fmla="*/ 8 h 70"/>
                <a:gd name="T36" fmla="*/ 0 w 54"/>
                <a:gd name="T37" fmla="*/ 8 h 70"/>
                <a:gd name="T38" fmla="*/ 2 w 54"/>
                <a:gd name="T39" fmla="*/ 10 h 70"/>
                <a:gd name="T40" fmla="*/ 2 w 54"/>
                <a:gd name="T41" fmla="*/ 10 h 70"/>
                <a:gd name="T42" fmla="*/ 2 w 54"/>
                <a:gd name="T43" fmla="*/ 12 h 70"/>
                <a:gd name="T44" fmla="*/ 2 w 54"/>
                <a:gd name="T45" fmla="*/ 12 h 70"/>
                <a:gd name="T46" fmla="*/ 2 w 54"/>
                <a:gd name="T47" fmla="*/ 12 h 70"/>
                <a:gd name="T48" fmla="*/ 20 w 54"/>
                <a:gd name="T49" fmla="*/ 12 h 70"/>
                <a:gd name="T50" fmla="*/ 20 w 54"/>
                <a:gd name="T51" fmla="*/ 68 h 70"/>
                <a:gd name="T52" fmla="*/ 20 w 54"/>
                <a:gd name="T53" fmla="*/ 68 h 70"/>
                <a:gd name="T54" fmla="*/ 20 w 54"/>
                <a:gd name="T55" fmla="*/ 70 h 70"/>
                <a:gd name="T56" fmla="*/ 20 w 54"/>
                <a:gd name="T57" fmla="*/ 70 h 70"/>
                <a:gd name="T58" fmla="*/ 22 w 54"/>
                <a:gd name="T59" fmla="*/ 70 h 70"/>
                <a:gd name="T60" fmla="*/ 22 w 54"/>
                <a:gd name="T61" fmla="*/ 70 h 70"/>
                <a:gd name="T62" fmla="*/ 24 w 54"/>
                <a:gd name="T63" fmla="*/ 70 h 70"/>
                <a:gd name="T64" fmla="*/ 24 w 54"/>
                <a:gd name="T65" fmla="*/ 70 h 70"/>
                <a:gd name="T66" fmla="*/ 28 w 54"/>
                <a:gd name="T67" fmla="*/ 70 h 70"/>
                <a:gd name="T68" fmla="*/ 28 w 54"/>
                <a:gd name="T69" fmla="*/ 70 h 70"/>
                <a:gd name="T70" fmla="*/ 32 w 54"/>
                <a:gd name="T71" fmla="*/ 70 h 70"/>
                <a:gd name="T72" fmla="*/ 32 w 54"/>
                <a:gd name="T73" fmla="*/ 70 h 70"/>
                <a:gd name="T74" fmla="*/ 34 w 54"/>
                <a:gd name="T75" fmla="*/ 70 h 70"/>
                <a:gd name="T76" fmla="*/ 34 w 54"/>
                <a:gd name="T77" fmla="*/ 70 h 70"/>
                <a:gd name="T78" fmla="*/ 34 w 54"/>
                <a:gd name="T79" fmla="*/ 70 h 70"/>
                <a:gd name="T80" fmla="*/ 34 w 54"/>
                <a:gd name="T81" fmla="*/ 70 h 70"/>
                <a:gd name="T82" fmla="*/ 36 w 54"/>
                <a:gd name="T83" fmla="*/ 68 h 70"/>
                <a:gd name="T84" fmla="*/ 36 w 54"/>
                <a:gd name="T85" fmla="*/ 12 h 70"/>
                <a:gd name="T86" fmla="*/ 52 w 54"/>
                <a:gd name="T87" fmla="*/ 12 h 70"/>
                <a:gd name="T88" fmla="*/ 52 w 54"/>
                <a:gd name="T89" fmla="*/ 12 h 70"/>
                <a:gd name="T90" fmla="*/ 54 w 54"/>
                <a:gd name="T91" fmla="*/ 12 h 70"/>
                <a:gd name="T92" fmla="*/ 54 w 54"/>
                <a:gd name="T93" fmla="*/ 12 h 70"/>
                <a:gd name="T94" fmla="*/ 54 w 54"/>
                <a:gd name="T95" fmla="*/ 10 h 70"/>
                <a:gd name="T96" fmla="*/ 54 w 54"/>
                <a:gd name="T97" fmla="*/ 10 h 70"/>
                <a:gd name="T98" fmla="*/ 54 w 54"/>
                <a:gd name="T99" fmla="*/ 8 h 70"/>
                <a:gd name="T100" fmla="*/ 54 w 54"/>
                <a:gd name="T101" fmla="*/ 8 h 70"/>
                <a:gd name="T102" fmla="*/ 54 w 54"/>
                <a:gd name="T103" fmla="*/ 6 h 70"/>
                <a:gd name="T104" fmla="*/ 54 w 54"/>
                <a:gd name="T105" fmla="*/ 6 h 70"/>
                <a:gd name="T106" fmla="*/ 54 w 54"/>
                <a:gd name="T107" fmla="*/ 2 h 70"/>
                <a:gd name="T108" fmla="*/ 54 w 54"/>
                <a:gd name="T10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70">
                  <a:moveTo>
                    <a:pt x="54" y="2"/>
                  </a:moveTo>
                  <a:lnTo>
                    <a:pt x="54" y="2"/>
                  </a:lnTo>
                  <a:lnTo>
                    <a:pt x="54" y="2"/>
                  </a:lnTo>
                  <a:lnTo>
                    <a:pt x="54" y="2"/>
                  </a:lnTo>
                  <a:lnTo>
                    <a:pt x="54" y="0"/>
                  </a:lnTo>
                  <a:lnTo>
                    <a:pt x="54" y="0"/>
                  </a:lnTo>
                  <a:lnTo>
                    <a:pt x="52" y="0"/>
                  </a:lnTo>
                  <a:lnTo>
                    <a:pt x="2" y="0"/>
                  </a:lnTo>
                  <a:lnTo>
                    <a:pt x="2" y="0"/>
                  </a:lnTo>
                  <a:lnTo>
                    <a:pt x="2" y="0"/>
                  </a:lnTo>
                  <a:lnTo>
                    <a:pt x="2" y="0"/>
                  </a:lnTo>
                  <a:lnTo>
                    <a:pt x="2" y="2"/>
                  </a:lnTo>
                  <a:lnTo>
                    <a:pt x="2" y="2"/>
                  </a:lnTo>
                  <a:lnTo>
                    <a:pt x="0" y="2"/>
                  </a:lnTo>
                  <a:lnTo>
                    <a:pt x="0" y="2"/>
                  </a:lnTo>
                  <a:lnTo>
                    <a:pt x="0" y="6"/>
                  </a:lnTo>
                  <a:lnTo>
                    <a:pt x="0" y="6"/>
                  </a:lnTo>
                  <a:lnTo>
                    <a:pt x="0" y="8"/>
                  </a:lnTo>
                  <a:lnTo>
                    <a:pt x="0" y="8"/>
                  </a:lnTo>
                  <a:lnTo>
                    <a:pt x="2" y="10"/>
                  </a:lnTo>
                  <a:lnTo>
                    <a:pt x="2" y="10"/>
                  </a:lnTo>
                  <a:lnTo>
                    <a:pt x="2" y="12"/>
                  </a:lnTo>
                  <a:lnTo>
                    <a:pt x="2" y="12"/>
                  </a:lnTo>
                  <a:lnTo>
                    <a:pt x="2" y="12"/>
                  </a:lnTo>
                  <a:lnTo>
                    <a:pt x="20" y="12"/>
                  </a:lnTo>
                  <a:lnTo>
                    <a:pt x="20" y="68"/>
                  </a:lnTo>
                  <a:lnTo>
                    <a:pt x="20" y="68"/>
                  </a:lnTo>
                  <a:lnTo>
                    <a:pt x="20" y="70"/>
                  </a:lnTo>
                  <a:lnTo>
                    <a:pt x="20" y="70"/>
                  </a:lnTo>
                  <a:lnTo>
                    <a:pt x="22" y="70"/>
                  </a:lnTo>
                  <a:lnTo>
                    <a:pt x="22" y="70"/>
                  </a:lnTo>
                  <a:lnTo>
                    <a:pt x="24" y="70"/>
                  </a:lnTo>
                  <a:lnTo>
                    <a:pt x="24" y="70"/>
                  </a:lnTo>
                  <a:lnTo>
                    <a:pt x="28" y="70"/>
                  </a:lnTo>
                  <a:lnTo>
                    <a:pt x="28" y="70"/>
                  </a:lnTo>
                  <a:lnTo>
                    <a:pt x="32" y="70"/>
                  </a:lnTo>
                  <a:lnTo>
                    <a:pt x="32" y="70"/>
                  </a:lnTo>
                  <a:lnTo>
                    <a:pt x="34" y="70"/>
                  </a:lnTo>
                  <a:lnTo>
                    <a:pt x="34" y="70"/>
                  </a:lnTo>
                  <a:lnTo>
                    <a:pt x="34" y="70"/>
                  </a:lnTo>
                  <a:lnTo>
                    <a:pt x="34" y="70"/>
                  </a:lnTo>
                  <a:lnTo>
                    <a:pt x="36" y="68"/>
                  </a:lnTo>
                  <a:lnTo>
                    <a:pt x="36" y="12"/>
                  </a:lnTo>
                  <a:lnTo>
                    <a:pt x="52" y="12"/>
                  </a:lnTo>
                  <a:lnTo>
                    <a:pt x="52" y="12"/>
                  </a:lnTo>
                  <a:lnTo>
                    <a:pt x="54" y="12"/>
                  </a:lnTo>
                  <a:lnTo>
                    <a:pt x="54" y="12"/>
                  </a:lnTo>
                  <a:lnTo>
                    <a:pt x="54" y="10"/>
                  </a:lnTo>
                  <a:lnTo>
                    <a:pt x="54" y="10"/>
                  </a:lnTo>
                  <a:lnTo>
                    <a:pt x="54" y="8"/>
                  </a:lnTo>
                  <a:lnTo>
                    <a:pt x="54" y="8"/>
                  </a:lnTo>
                  <a:lnTo>
                    <a:pt x="54" y="6"/>
                  </a:lnTo>
                  <a:lnTo>
                    <a:pt x="54" y="6"/>
                  </a:lnTo>
                  <a:lnTo>
                    <a:pt x="54" y="2"/>
                  </a:lnTo>
                  <a:lnTo>
                    <a:pt x="54"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52" name="Freeform 75"/>
            <p:cNvSpPr>
              <a:spLocks/>
            </p:cNvSpPr>
            <p:nvPr/>
          </p:nvSpPr>
          <p:spPr bwMode="auto">
            <a:xfrm>
              <a:off x="2732088" y="3519488"/>
              <a:ext cx="92075" cy="111125"/>
            </a:xfrm>
            <a:custGeom>
              <a:avLst/>
              <a:gdLst>
                <a:gd name="T0" fmla="*/ 58 w 58"/>
                <a:gd name="T1" fmla="*/ 2 h 70"/>
                <a:gd name="T2" fmla="*/ 58 w 58"/>
                <a:gd name="T3" fmla="*/ 0 h 70"/>
                <a:gd name="T4" fmla="*/ 58 w 58"/>
                <a:gd name="T5" fmla="*/ 0 h 70"/>
                <a:gd name="T6" fmla="*/ 56 w 58"/>
                <a:gd name="T7" fmla="*/ 0 h 70"/>
                <a:gd name="T8" fmla="*/ 52 w 58"/>
                <a:gd name="T9" fmla="*/ 0 h 70"/>
                <a:gd name="T10" fmla="*/ 48 w 58"/>
                <a:gd name="T11" fmla="*/ 0 h 70"/>
                <a:gd name="T12" fmla="*/ 46 w 58"/>
                <a:gd name="T13" fmla="*/ 0 h 70"/>
                <a:gd name="T14" fmla="*/ 46 w 58"/>
                <a:gd name="T15" fmla="*/ 0 h 70"/>
                <a:gd name="T16" fmla="*/ 46 w 58"/>
                <a:gd name="T17" fmla="*/ 34 h 70"/>
                <a:gd name="T18" fmla="*/ 46 w 58"/>
                <a:gd name="T19" fmla="*/ 42 h 70"/>
                <a:gd name="T20" fmla="*/ 46 w 58"/>
                <a:gd name="T21" fmla="*/ 50 h 70"/>
                <a:gd name="T22" fmla="*/ 46 w 58"/>
                <a:gd name="T23" fmla="*/ 50 h 70"/>
                <a:gd name="T24" fmla="*/ 44 w 58"/>
                <a:gd name="T25" fmla="*/ 46 h 70"/>
                <a:gd name="T26" fmla="*/ 42 w 58"/>
                <a:gd name="T27" fmla="*/ 42 h 70"/>
                <a:gd name="T28" fmla="*/ 40 w 58"/>
                <a:gd name="T29" fmla="*/ 38 h 70"/>
                <a:gd name="T30" fmla="*/ 22 w 58"/>
                <a:gd name="T31" fmla="*/ 6 h 70"/>
                <a:gd name="T32" fmla="*/ 20 w 58"/>
                <a:gd name="T33" fmla="*/ 4 h 70"/>
                <a:gd name="T34" fmla="*/ 18 w 58"/>
                <a:gd name="T35" fmla="*/ 2 h 70"/>
                <a:gd name="T36" fmla="*/ 16 w 58"/>
                <a:gd name="T37" fmla="*/ 0 h 70"/>
                <a:gd name="T38" fmla="*/ 12 w 58"/>
                <a:gd name="T39" fmla="*/ 0 h 70"/>
                <a:gd name="T40" fmla="*/ 6 w 58"/>
                <a:gd name="T41" fmla="*/ 0 h 70"/>
                <a:gd name="T42" fmla="*/ 2 w 58"/>
                <a:gd name="T43" fmla="*/ 0 h 70"/>
                <a:gd name="T44" fmla="*/ 0 w 58"/>
                <a:gd name="T45" fmla="*/ 68 h 70"/>
                <a:gd name="T46" fmla="*/ 0 w 58"/>
                <a:gd name="T47" fmla="*/ 70 h 70"/>
                <a:gd name="T48" fmla="*/ 2 w 58"/>
                <a:gd name="T49" fmla="*/ 70 h 70"/>
                <a:gd name="T50" fmla="*/ 4 w 58"/>
                <a:gd name="T51" fmla="*/ 70 h 70"/>
                <a:gd name="T52" fmla="*/ 6 w 58"/>
                <a:gd name="T53" fmla="*/ 70 h 70"/>
                <a:gd name="T54" fmla="*/ 10 w 58"/>
                <a:gd name="T55" fmla="*/ 70 h 70"/>
                <a:gd name="T56" fmla="*/ 12 w 58"/>
                <a:gd name="T57" fmla="*/ 70 h 70"/>
                <a:gd name="T58" fmla="*/ 12 w 58"/>
                <a:gd name="T59" fmla="*/ 70 h 70"/>
                <a:gd name="T60" fmla="*/ 12 w 58"/>
                <a:gd name="T61" fmla="*/ 68 h 70"/>
                <a:gd name="T62" fmla="*/ 12 w 58"/>
                <a:gd name="T63" fmla="*/ 32 h 70"/>
                <a:gd name="T64" fmla="*/ 12 w 58"/>
                <a:gd name="T65" fmla="*/ 24 h 70"/>
                <a:gd name="T66" fmla="*/ 12 w 58"/>
                <a:gd name="T67" fmla="*/ 16 h 70"/>
                <a:gd name="T68" fmla="*/ 16 w 58"/>
                <a:gd name="T69" fmla="*/ 22 h 70"/>
                <a:gd name="T70" fmla="*/ 18 w 58"/>
                <a:gd name="T71" fmla="*/ 28 h 70"/>
                <a:gd name="T72" fmla="*/ 36 w 58"/>
                <a:gd name="T73" fmla="*/ 62 h 70"/>
                <a:gd name="T74" fmla="*/ 38 w 58"/>
                <a:gd name="T75" fmla="*/ 66 h 70"/>
                <a:gd name="T76" fmla="*/ 40 w 58"/>
                <a:gd name="T77" fmla="*/ 68 h 70"/>
                <a:gd name="T78" fmla="*/ 44 w 58"/>
                <a:gd name="T79" fmla="*/ 70 h 70"/>
                <a:gd name="T80" fmla="*/ 52 w 58"/>
                <a:gd name="T81" fmla="*/ 70 h 70"/>
                <a:gd name="T82" fmla="*/ 54 w 58"/>
                <a:gd name="T83" fmla="*/ 70 h 70"/>
                <a:gd name="T84" fmla="*/ 56 w 58"/>
                <a:gd name="T85" fmla="*/ 70 h 70"/>
                <a:gd name="T86" fmla="*/ 58 w 58"/>
                <a:gd name="T87" fmla="*/ 68 h 70"/>
                <a:gd name="T88" fmla="*/ 58 w 58"/>
                <a:gd name="T89" fmla="*/ 66 h 70"/>
                <a:gd name="T90" fmla="*/ 58 w 58"/>
                <a:gd name="T9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0">
                  <a:moveTo>
                    <a:pt x="58" y="2"/>
                  </a:moveTo>
                  <a:lnTo>
                    <a:pt x="58" y="2"/>
                  </a:lnTo>
                  <a:lnTo>
                    <a:pt x="58" y="0"/>
                  </a:lnTo>
                  <a:lnTo>
                    <a:pt x="58" y="0"/>
                  </a:lnTo>
                  <a:lnTo>
                    <a:pt x="58" y="0"/>
                  </a:lnTo>
                  <a:lnTo>
                    <a:pt x="58" y="0"/>
                  </a:lnTo>
                  <a:lnTo>
                    <a:pt x="56" y="0"/>
                  </a:lnTo>
                  <a:lnTo>
                    <a:pt x="56" y="0"/>
                  </a:lnTo>
                  <a:lnTo>
                    <a:pt x="52" y="0"/>
                  </a:lnTo>
                  <a:lnTo>
                    <a:pt x="52" y="0"/>
                  </a:lnTo>
                  <a:lnTo>
                    <a:pt x="48" y="0"/>
                  </a:lnTo>
                  <a:lnTo>
                    <a:pt x="48" y="0"/>
                  </a:lnTo>
                  <a:lnTo>
                    <a:pt x="46" y="0"/>
                  </a:lnTo>
                  <a:lnTo>
                    <a:pt x="46" y="0"/>
                  </a:lnTo>
                  <a:lnTo>
                    <a:pt x="46" y="0"/>
                  </a:lnTo>
                  <a:lnTo>
                    <a:pt x="46" y="0"/>
                  </a:lnTo>
                  <a:lnTo>
                    <a:pt x="46" y="2"/>
                  </a:lnTo>
                  <a:lnTo>
                    <a:pt x="46" y="34"/>
                  </a:lnTo>
                  <a:lnTo>
                    <a:pt x="46" y="34"/>
                  </a:lnTo>
                  <a:lnTo>
                    <a:pt x="46" y="42"/>
                  </a:lnTo>
                  <a:lnTo>
                    <a:pt x="46" y="42"/>
                  </a:lnTo>
                  <a:lnTo>
                    <a:pt x="46" y="50"/>
                  </a:lnTo>
                  <a:lnTo>
                    <a:pt x="46" y="50"/>
                  </a:lnTo>
                  <a:lnTo>
                    <a:pt x="46" y="50"/>
                  </a:lnTo>
                  <a:lnTo>
                    <a:pt x="44" y="46"/>
                  </a:lnTo>
                  <a:lnTo>
                    <a:pt x="44" y="46"/>
                  </a:lnTo>
                  <a:lnTo>
                    <a:pt x="42" y="42"/>
                  </a:lnTo>
                  <a:lnTo>
                    <a:pt x="42" y="42"/>
                  </a:lnTo>
                  <a:lnTo>
                    <a:pt x="40" y="38"/>
                  </a:lnTo>
                  <a:lnTo>
                    <a:pt x="40" y="38"/>
                  </a:lnTo>
                  <a:lnTo>
                    <a:pt x="36" y="32"/>
                  </a:lnTo>
                  <a:lnTo>
                    <a:pt x="22" y="6"/>
                  </a:lnTo>
                  <a:lnTo>
                    <a:pt x="22" y="6"/>
                  </a:lnTo>
                  <a:lnTo>
                    <a:pt x="20" y="4"/>
                  </a:lnTo>
                  <a:lnTo>
                    <a:pt x="20" y="4"/>
                  </a:lnTo>
                  <a:lnTo>
                    <a:pt x="18" y="2"/>
                  </a:lnTo>
                  <a:lnTo>
                    <a:pt x="18" y="2"/>
                  </a:lnTo>
                  <a:lnTo>
                    <a:pt x="16" y="0"/>
                  </a:lnTo>
                  <a:lnTo>
                    <a:pt x="16" y="0"/>
                  </a:lnTo>
                  <a:lnTo>
                    <a:pt x="12" y="0"/>
                  </a:lnTo>
                  <a:lnTo>
                    <a:pt x="6" y="0"/>
                  </a:lnTo>
                  <a:lnTo>
                    <a:pt x="6" y="0"/>
                  </a:lnTo>
                  <a:lnTo>
                    <a:pt x="2" y="0"/>
                  </a:lnTo>
                  <a:lnTo>
                    <a:pt x="2" y="0"/>
                  </a:lnTo>
                  <a:lnTo>
                    <a:pt x="0" y="4"/>
                  </a:lnTo>
                  <a:lnTo>
                    <a:pt x="0" y="68"/>
                  </a:lnTo>
                  <a:lnTo>
                    <a:pt x="0" y="68"/>
                  </a:lnTo>
                  <a:lnTo>
                    <a:pt x="0" y="70"/>
                  </a:lnTo>
                  <a:lnTo>
                    <a:pt x="0" y="70"/>
                  </a:lnTo>
                  <a:lnTo>
                    <a:pt x="2" y="70"/>
                  </a:lnTo>
                  <a:lnTo>
                    <a:pt x="2" y="70"/>
                  </a:lnTo>
                  <a:lnTo>
                    <a:pt x="4" y="70"/>
                  </a:lnTo>
                  <a:lnTo>
                    <a:pt x="4" y="70"/>
                  </a:lnTo>
                  <a:lnTo>
                    <a:pt x="6" y="70"/>
                  </a:lnTo>
                  <a:lnTo>
                    <a:pt x="6" y="70"/>
                  </a:lnTo>
                  <a:lnTo>
                    <a:pt x="10" y="70"/>
                  </a:lnTo>
                  <a:lnTo>
                    <a:pt x="10" y="70"/>
                  </a:lnTo>
                  <a:lnTo>
                    <a:pt x="12" y="70"/>
                  </a:lnTo>
                  <a:lnTo>
                    <a:pt x="12" y="70"/>
                  </a:lnTo>
                  <a:lnTo>
                    <a:pt x="12" y="70"/>
                  </a:lnTo>
                  <a:lnTo>
                    <a:pt x="12" y="70"/>
                  </a:lnTo>
                  <a:lnTo>
                    <a:pt x="12" y="68"/>
                  </a:lnTo>
                  <a:lnTo>
                    <a:pt x="12" y="32"/>
                  </a:lnTo>
                  <a:lnTo>
                    <a:pt x="12" y="32"/>
                  </a:lnTo>
                  <a:lnTo>
                    <a:pt x="12" y="24"/>
                  </a:lnTo>
                  <a:lnTo>
                    <a:pt x="12" y="24"/>
                  </a:lnTo>
                  <a:lnTo>
                    <a:pt x="12" y="16"/>
                  </a:lnTo>
                  <a:lnTo>
                    <a:pt x="12" y="16"/>
                  </a:lnTo>
                  <a:lnTo>
                    <a:pt x="12" y="16"/>
                  </a:lnTo>
                  <a:lnTo>
                    <a:pt x="16" y="22"/>
                  </a:lnTo>
                  <a:lnTo>
                    <a:pt x="16" y="22"/>
                  </a:lnTo>
                  <a:lnTo>
                    <a:pt x="18" y="28"/>
                  </a:lnTo>
                  <a:lnTo>
                    <a:pt x="36" y="62"/>
                  </a:lnTo>
                  <a:lnTo>
                    <a:pt x="36" y="62"/>
                  </a:lnTo>
                  <a:lnTo>
                    <a:pt x="38" y="66"/>
                  </a:lnTo>
                  <a:lnTo>
                    <a:pt x="38" y="66"/>
                  </a:lnTo>
                  <a:lnTo>
                    <a:pt x="40" y="68"/>
                  </a:lnTo>
                  <a:lnTo>
                    <a:pt x="40" y="68"/>
                  </a:lnTo>
                  <a:lnTo>
                    <a:pt x="44" y="70"/>
                  </a:lnTo>
                  <a:lnTo>
                    <a:pt x="44" y="70"/>
                  </a:lnTo>
                  <a:lnTo>
                    <a:pt x="46" y="70"/>
                  </a:lnTo>
                  <a:lnTo>
                    <a:pt x="52" y="70"/>
                  </a:lnTo>
                  <a:lnTo>
                    <a:pt x="52" y="70"/>
                  </a:lnTo>
                  <a:lnTo>
                    <a:pt x="54" y="70"/>
                  </a:lnTo>
                  <a:lnTo>
                    <a:pt x="54" y="70"/>
                  </a:lnTo>
                  <a:lnTo>
                    <a:pt x="56" y="70"/>
                  </a:lnTo>
                  <a:lnTo>
                    <a:pt x="56" y="70"/>
                  </a:lnTo>
                  <a:lnTo>
                    <a:pt x="58" y="68"/>
                  </a:lnTo>
                  <a:lnTo>
                    <a:pt x="58" y="68"/>
                  </a:lnTo>
                  <a:lnTo>
                    <a:pt x="58" y="66"/>
                  </a:lnTo>
                  <a:lnTo>
                    <a:pt x="58" y="2"/>
                  </a:lnTo>
                  <a:lnTo>
                    <a:pt x="58" y="2"/>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53" name="Freeform 76"/>
            <p:cNvSpPr>
              <a:spLocks noEditPoints="1"/>
            </p:cNvSpPr>
            <p:nvPr/>
          </p:nvSpPr>
          <p:spPr bwMode="auto">
            <a:xfrm>
              <a:off x="2849563" y="3519488"/>
              <a:ext cx="92075" cy="111125"/>
            </a:xfrm>
            <a:custGeom>
              <a:avLst/>
              <a:gdLst>
                <a:gd name="T0" fmla="*/ 56 w 58"/>
                <a:gd name="T1" fmla="*/ 20 h 70"/>
                <a:gd name="T2" fmla="*/ 56 w 58"/>
                <a:gd name="T3" fmla="*/ 20 h 70"/>
                <a:gd name="T4" fmla="*/ 54 w 58"/>
                <a:gd name="T5" fmla="*/ 14 h 70"/>
                <a:gd name="T6" fmla="*/ 50 w 58"/>
                <a:gd name="T7" fmla="*/ 8 h 70"/>
                <a:gd name="T8" fmla="*/ 50 w 58"/>
                <a:gd name="T9" fmla="*/ 8 h 70"/>
                <a:gd name="T10" fmla="*/ 44 w 58"/>
                <a:gd name="T11" fmla="*/ 4 h 70"/>
                <a:gd name="T12" fmla="*/ 38 w 58"/>
                <a:gd name="T13" fmla="*/ 2 h 70"/>
                <a:gd name="T14" fmla="*/ 38 w 58"/>
                <a:gd name="T15" fmla="*/ 2 h 70"/>
                <a:gd name="T16" fmla="*/ 30 w 58"/>
                <a:gd name="T17" fmla="*/ 0 h 70"/>
                <a:gd name="T18" fmla="*/ 22 w 58"/>
                <a:gd name="T19" fmla="*/ 0 h 70"/>
                <a:gd name="T20" fmla="*/ 4 w 58"/>
                <a:gd name="T21" fmla="*/ 0 h 70"/>
                <a:gd name="T22" fmla="*/ 4 w 58"/>
                <a:gd name="T23" fmla="*/ 0 h 70"/>
                <a:gd name="T24" fmla="*/ 0 w 58"/>
                <a:gd name="T25" fmla="*/ 0 h 70"/>
                <a:gd name="T26" fmla="*/ 0 w 58"/>
                <a:gd name="T27" fmla="*/ 0 h 70"/>
                <a:gd name="T28" fmla="*/ 0 w 58"/>
                <a:gd name="T29" fmla="*/ 4 h 70"/>
                <a:gd name="T30" fmla="*/ 0 w 58"/>
                <a:gd name="T31" fmla="*/ 66 h 70"/>
                <a:gd name="T32" fmla="*/ 0 w 58"/>
                <a:gd name="T33" fmla="*/ 66 h 70"/>
                <a:gd name="T34" fmla="*/ 0 w 58"/>
                <a:gd name="T35" fmla="*/ 70 h 70"/>
                <a:gd name="T36" fmla="*/ 0 w 58"/>
                <a:gd name="T37" fmla="*/ 70 h 70"/>
                <a:gd name="T38" fmla="*/ 4 w 58"/>
                <a:gd name="T39" fmla="*/ 70 h 70"/>
                <a:gd name="T40" fmla="*/ 20 w 58"/>
                <a:gd name="T41" fmla="*/ 70 h 70"/>
                <a:gd name="T42" fmla="*/ 20 w 58"/>
                <a:gd name="T43" fmla="*/ 70 h 70"/>
                <a:gd name="T44" fmla="*/ 36 w 58"/>
                <a:gd name="T45" fmla="*/ 68 h 70"/>
                <a:gd name="T46" fmla="*/ 36 w 58"/>
                <a:gd name="T47" fmla="*/ 68 h 70"/>
                <a:gd name="T48" fmla="*/ 44 w 58"/>
                <a:gd name="T49" fmla="*/ 66 h 70"/>
                <a:gd name="T50" fmla="*/ 48 w 58"/>
                <a:gd name="T51" fmla="*/ 62 h 70"/>
                <a:gd name="T52" fmla="*/ 48 w 58"/>
                <a:gd name="T53" fmla="*/ 62 h 70"/>
                <a:gd name="T54" fmla="*/ 52 w 58"/>
                <a:gd name="T55" fmla="*/ 56 h 70"/>
                <a:gd name="T56" fmla="*/ 56 w 58"/>
                <a:gd name="T57" fmla="*/ 50 h 70"/>
                <a:gd name="T58" fmla="*/ 56 w 58"/>
                <a:gd name="T59" fmla="*/ 50 h 70"/>
                <a:gd name="T60" fmla="*/ 58 w 58"/>
                <a:gd name="T61" fmla="*/ 42 h 70"/>
                <a:gd name="T62" fmla="*/ 58 w 58"/>
                <a:gd name="T63" fmla="*/ 34 h 70"/>
                <a:gd name="T64" fmla="*/ 58 w 58"/>
                <a:gd name="T65" fmla="*/ 34 h 70"/>
                <a:gd name="T66" fmla="*/ 58 w 58"/>
                <a:gd name="T67" fmla="*/ 26 h 70"/>
                <a:gd name="T68" fmla="*/ 56 w 58"/>
                <a:gd name="T69" fmla="*/ 20 h 70"/>
                <a:gd name="T70" fmla="*/ 56 w 58"/>
                <a:gd name="T71" fmla="*/ 20 h 70"/>
                <a:gd name="T72" fmla="*/ 42 w 58"/>
                <a:gd name="T73" fmla="*/ 46 h 70"/>
                <a:gd name="T74" fmla="*/ 42 w 58"/>
                <a:gd name="T75" fmla="*/ 46 h 70"/>
                <a:gd name="T76" fmla="*/ 38 w 58"/>
                <a:gd name="T77" fmla="*/ 52 h 70"/>
                <a:gd name="T78" fmla="*/ 38 w 58"/>
                <a:gd name="T79" fmla="*/ 52 h 70"/>
                <a:gd name="T80" fmla="*/ 32 w 58"/>
                <a:gd name="T81" fmla="*/ 58 h 70"/>
                <a:gd name="T82" fmla="*/ 32 w 58"/>
                <a:gd name="T83" fmla="*/ 58 h 70"/>
                <a:gd name="T84" fmla="*/ 22 w 58"/>
                <a:gd name="T85" fmla="*/ 58 h 70"/>
                <a:gd name="T86" fmla="*/ 14 w 58"/>
                <a:gd name="T87" fmla="*/ 58 h 70"/>
                <a:gd name="T88" fmla="*/ 14 w 58"/>
                <a:gd name="T89" fmla="*/ 10 h 70"/>
                <a:gd name="T90" fmla="*/ 22 w 58"/>
                <a:gd name="T91" fmla="*/ 10 h 70"/>
                <a:gd name="T92" fmla="*/ 22 w 58"/>
                <a:gd name="T93" fmla="*/ 10 h 70"/>
                <a:gd name="T94" fmla="*/ 32 w 58"/>
                <a:gd name="T95" fmla="*/ 12 h 70"/>
                <a:gd name="T96" fmla="*/ 32 w 58"/>
                <a:gd name="T97" fmla="*/ 12 h 70"/>
                <a:gd name="T98" fmla="*/ 38 w 58"/>
                <a:gd name="T99" fmla="*/ 18 h 70"/>
                <a:gd name="T100" fmla="*/ 38 w 58"/>
                <a:gd name="T101" fmla="*/ 18 h 70"/>
                <a:gd name="T102" fmla="*/ 42 w 58"/>
                <a:gd name="T103" fmla="*/ 26 h 70"/>
                <a:gd name="T104" fmla="*/ 42 w 58"/>
                <a:gd name="T105" fmla="*/ 26 h 70"/>
                <a:gd name="T106" fmla="*/ 44 w 58"/>
                <a:gd name="T107" fmla="*/ 34 h 70"/>
                <a:gd name="T108" fmla="*/ 44 w 58"/>
                <a:gd name="T109" fmla="*/ 34 h 70"/>
                <a:gd name="T110" fmla="*/ 42 w 58"/>
                <a:gd name="T111" fmla="*/ 46 h 70"/>
                <a:gd name="T112" fmla="*/ 42 w 58"/>
                <a:gd name="T113"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70">
                  <a:moveTo>
                    <a:pt x="56" y="20"/>
                  </a:moveTo>
                  <a:lnTo>
                    <a:pt x="56" y="20"/>
                  </a:lnTo>
                  <a:lnTo>
                    <a:pt x="54" y="14"/>
                  </a:lnTo>
                  <a:lnTo>
                    <a:pt x="50" y="8"/>
                  </a:lnTo>
                  <a:lnTo>
                    <a:pt x="50" y="8"/>
                  </a:lnTo>
                  <a:lnTo>
                    <a:pt x="44" y="4"/>
                  </a:lnTo>
                  <a:lnTo>
                    <a:pt x="38" y="2"/>
                  </a:lnTo>
                  <a:lnTo>
                    <a:pt x="38" y="2"/>
                  </a:lnTo>
                  <a:lnTo>
                    <a:pt x="30" y="0"/>
                  </a:lnTo>
                  <a:lnTo>
                    <a:pt x="22" y="0"/>
                  </a:lnTo>
                  <a:lnTo>
                    <a:pt x="4" y="0"/>
                  </a:lnTo>
                  <a:lnTo>
                    <a:pt x="4" y="0"/>
                  </a:lnTo>
                  <a:lnTo>
                    <a:pt x="0" y="0"/>
                  </a:lnTo>
                  <a:lnTo>
                    <a:pt x="0" y="0"/>
                  </a:lnTo>
                  <a:lnTo>
                    <a:pt x="0" y="4"/>
                  </a:lnTo>
                  <a:lnTo>
                    <a:pt x="0" y="66"/>
                  </a:lnTo>
                  <a:lnTo>
                    <a:pt x="0" y="66"/>
                  </a:lnTo>
                  <a:lnTo>
                    <a:pt x="0" y="70"/>
                  </a:lnTo>
                  <a:lnTo>
                    <a:pt x="0" y="70"/>
                  </a:lnTo>
                  <a:lnTo>
                    <a:pt x="4" y="70"/>
                  </a:lnTo>
                  <a:lnTo>
                    <a:pt x="20" y="70"/>
                  </a:lnTo>
                  <a:lnTo>
                    <a:pt x="20" y="70"/>
                  </a:lnTo>
                  <a:lnTo>
                    <a:pt x="36" y="68"/>
                  </a:lnTo>
                  <a:lnTo>
                    <a:pt x="36" y="68"/>
                  </a:lnTo>
                  <a:lnTo>
                    <a:pt x="44" y="66"/>
                  </a:lnTo>
                  <a:lnTo>
                    <a:pt x="48" y="62"/>
                  </a:lnTo>
                  <a:lnTo>
                    <a:pt x="48" y="62"/>
                  </a:lnTo>
                  <a:lnTo>
                    <a:pt x="52" y="56"/>
                  </a:lnTo>
                  <a:lnTo>
                    <a:pt x="56" y="50"/>
                  </a:lnTo>
                  <a:lnTo>
                    <a:pt x="56" y="50"/>
                  </a:lnTo>
                  <a:lnTo>
                    <a:pt x="58" y="42"/>
                  </a:lnTo>
                  <a:lnTo>
                    <a:pt x="58" y="34"/>
                  </a:lnTo>
                  <a:lnTo>
                    <a:pt x="58" y="34"/>
                  </a:lnTo>
                  <a:lnTo>
                    <a:pt x="58" y="26"/>
                  </a:lnTo>
                  <a:lnTo>
                    <a:pt x="56" y="20"/>
                  </a:lnTo>
                  <a:lnTo>
                    <a:pt x="56" y="20"/>
                  </a:lnTo>
                  <a:close/>
                  <a:moveTo>
                    <a:pt x="42" y="46"/>
                  </a:moveTo>
                  <a:lnTo>
                    <a:pt x="42" y="46"/>
                  </a:lnTo>
                  <a:lnTo>
                    <a:pt x="38" y="52"/>
                  </a:lnTo>
                  <a:lnTo>
                    <a:pt x="38" y="52"/>
                  </a:lnTo>
                  <a:lnTo>
                    <a:pt x="32" y="58"/>
                  </a:lnTo>
                  <a:lnTo>
                    <a:pt x="32" y="58"/>
                  </a:lnTo>
                  <a:lnTo>
                    <a:pt x="22" y="58"/>
                  </a:lnTo>
                  <a:lnTo>
                    <a:pt x="14" y="58"/>
                  </a:lnTo>
                  <a:lnTo>
                    <a:pt x="14" y="10"/>
                  </a:lnTo>
                  <a:lnTo>
                    <a:pt x="22" y="10"/>
                  </a:lnTo>
                  <a:lnTo>
                    <a:pt x="22" y="10"/>
                  </a:lnTo>
                  <a:lnTo>
                    <a:pt x="32" y="12"/>
                  </a:lnTo>
                  <a:lnTo>
                    <a:pt x="32" y="12"/>
                  </a:lnTo>
                  <a:lnTo>
                    <a:pt x="38" y="18"/>
                  </a:lnTo>
                  <a:lnTo>
                    <a:pt x="38" y="18"/>
                  </a:lnTo>
                  <a:lnTo>
                    <a:pt x="42" y="26"/>
                  </a:lnTo>
                  <a:lnTo>
                    <a:pt x="42" y="26"/>
                  </a:lnTo>
                  <a:lnTo>
                    <a:pt x="44" y="34"/>
                  </a:lnTo>
                  <a:lnTo>
                    <a:pt x="44" y="34"/>
                  </a:lnTo>
                  <a:lnTo>
                    <a:pt x="42" y="46"/>
                  </a:lnTo>
                  <a:lnTo>
                    <a:pt x="42" y="46"/>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54" name="Freeform 77"/>
            <p:cNvSpPr>
              <a:spLocks/>
            </p:cNvSpPr>
            <p:nvPr/>
          </p:nvSpPr>
          <p:spPr bwMode="auto">
            <a:xfrm>
              <a:off x="3252788" y="3744913"/>
              <a:ext cx="130175" cy="111125"/>
            </a:xfrm>
            <a:custGeom>
              <a:avLst/>
              <a:gdLst>
                <a:gd name="T0" fmla="*/ 82 w 82"/>
                <a:gd name="T1" fmla="*/ 6 h 70"/>
                <a:gd name="T2" fmla="*/ 82 w 82"/>
                <a:gd name="T3" fmla="*/ 4 h 70"/>
                <a:gd name="T4" fmla="*/ 80 w 82"/>
                <a:gd name="T5" fmla="*/ 2 h 70"/>
                <a:gd name="T6" fmla="*/ 80 w 82"/>
                <a:gd name="T7" fmla="*/ 0 h 70"/>
                <a:gd name="T8" fmla="*/ 66 w 82"/>
                <a:gd name="T9" fmla="*/ 0 h 70"/>
                <a:gd name="T10" fmla="*/ 64 w 82"/>
                <a:gd name="T11" fmla="*/ 0 h 70"/>
                <a:gd name="T12" fmla="*/ 60 w 82"/>
                <a:gd name="T13" fmla="*/ 2 h 70"/>
                <a:gd name="T14" fmla="*/ 58 w 82"/>
                <a:gd name="T15" fmla="*/ 4 h 70"/>
                <a:gd name="T16" fmla="*/ 58 w 82"/>
                <a:gd name="T17" fmla="*/ 8 h 70"/>
                <a:gd name="T18" fmla="*/ 42 w 82"/>
                <a:gd name="T19" fmla="*/ 50 h 70"/>
                <a:gd name="T20" fmla="*/ 26 w 82"/>
                <a:gd name="T21" fmla="*/ 8 h 70"/>
                <a:gd name="T22" fmla="*/ 24 w 82"/>
                <a:gd name="T23" fmla="*/ 4 h 70"/>
                <a:gd name="T24" fmla="*/ 22 w 82"/>
                <a:gd name="T25" fmla="*/ 2 h 70"/>
                <a:gd name="T26" fmla="*/ 18 w 82"/>
                <a:gd name="T27" fmla="*/ 0 h 70"/>
                <a:gd name="T28" fmla="*/ 6 w 82"/>
                <a:gd name="T29" fmla="*/ 0 h 70"/>
                <a:gd name="T30" fmla="*/ 2 w 82"/>
                <a:gd name="T31" fmla="*/ 2 h 70"/>
                <a:gd name="T32" fmla="*/ 0 w 82"/>
                <a:gd name="T33" fmla="*/ 6 h 70"/>
                <a:gd name="T34" fmla="*/ 0 w 82"/>
                <a:gd name="T35" fmla="*/ 68 h 70"/>
                <a:gd name="T36" fmla="*/ 0 w 82"/>
                <a:gd name="T37" fmla="*/ 70 h 70"/>
                <a:gd name="T38" fmla="*/ 2 w 82"/>
                <a:gd name="T39" fmla="*/ 70 h 70"/>
                <a:gd name="T40" fmla="*/ 4 w 82"/>
                <a:gd name="T41" fmla="*/ 70 h 70"/>
                <a:gd name="T42" fmla="*/ 6 w 82"/>
                <a:gd name="T43" fmla="*/ 70 h 70"/>
                <a:gd name="T44" fmla="*/ 10 w 82"/>
                <a:gd name="T45" fmla="*/ 70 h 70"/>
                <a:gd name="T46" fmla="*/ 12 w 82"/>
                <a:gd name="T47" fmla="*/ 70 h 70"/>
                <a:gd name="T48" fmla="*/ 14 w 82"/>
                <a:gd name="T49" fmla="*/ 70 h 70"/>
                <a:gd name="T50" fmla="*/ 14 w 82"/>
                <a:gd name="T51" fmla="*/ 12 h 70"/>
                <a:gd name="T52" fmla="*/ 34 w 82"/>
                <a:gd name="T53" fmla="*/ 68 h 70"/>
                <a:gd name="T54" fmla="*/ 34 w 82"/>
                <a:gd name="T55" fmla="*/ 70 h 70"/>
                <a:gd name="T56" fmla="*/ 36 w 82"/>
                <a:gd name="T57" fmla="*/ 70 h 70"/>
                <a:gd name="T58" fmla="*/ 38 w 82"/>
                <a:gd name="T59" fmla="*/ 70 h 70"/>
                <a:gd name="T60" fmla="*/ 40 w 82"/>
                <a:gd name="T61" fmla="*/ 70 h 70"/>
                <a:gd name="T62" fmla="*/ 44 w 82"/>
                <a:gd name="T63" fmla="*/ 70 h 70"/>
                <a:gd name="T64" fmla="*/ 46 w 82"/>
                <a:gd name="T65" fmla="*/ 70 h 70"/>
                <a:gd name="T66" fmla="*/ 48 w 82"/>
                <a:gd name="T67" fmla="*/ 70 h 70"/>
                <a:gd name="T68" fmla="*/ 48 w 82"/>
                <a:gd name="T69" fmla="*/ 68 h 70"/>
                <a:gd name="T70" fmla="*/ 68 w 82"/>
                <a:gd name="T71" fmla="*/ 12 h 70"/>
                <a:gd name="T72" fmla="*/ 68 w 82"/>
                <a:gd name="T73" fmla="*/ 68 h 70"/>
                <a:gd name="T74" fmla="*/ 68 w 82"/>
                <a:gd name="T75" fmla="*/ 70 h 70"/>
                <a:gd name="T76" fmla="*/ 70 w 82"/>
                <a:gd name="T77" fmla="*/ 70 h 70"/>
                <a:gd name="T78" fmla="*/ 72 w 82"/>
                <a:gd name="T79" fmla="*/ 70 h 70"/>
                <a:gd name="T80" fmla="*/ 76 w 82"/>
                <a:gd name="T81" fmla="*/ 70 h 70"/>
                <a:gd name="T82" fmla="*/ 78 w 82"/>
                <a:gd name="T83" fmla="*/ 70 h 70"/>
                <a:gd name="T84" fmla="*/ 80 w 82"/>
                <a:gd name="T85" fmla="*/ 70 h 70"/>
                <a:gd name="T86" fmla="*/ 82 w 82"/>
                <a:gd name="T87" fmla="*/ 70 h 70"/>
                <a:gd name="T88" fmla="*/ 82 w 82"/>
                <a:gd name="T8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0">
                  <a:moveTo>
                    <a:pt x="82" y="6"/>
                  </a:moveTo>
                  <a:lnTo>
                    <a:pt x="82" y="6"/>
                  </a:lnTo>
                  <a:lnTo>
                    <a:pt x="82" y="4"/>
                  </a:lnTo>
                  <a:lnTo>
                    <a:pt x="82" y="4"/>
                  </a:lnTo>
                  <a:lnTo>
                    <a:pt x="80" y="2"/>
                  </a:lnTo>
                  <a:lnTo>
                    <a:pt x="80" y="2"/>
                  </a:lnTo>
                  <a:lnTo>
                    <a:pt x="80" y="0"/>
                  </a:lnTo>
                  <a:lnTo>
                    <a:pt x="80" y="0"/>
                  </a:lnTo>
                  <a:lnTo>
                    <a:pt x="76" y="0"/>
                  </a:lnTo>
                  <a:lnTo>
                    <a:pt x="66" y="0"/>
                  </a:lnTo>
                  <a:lnTo>
                    <a:pt x="66" y="0"/>
                  </a:lnTo>
                  <a:lnTo>
                    <a:pt x="64" y="0"/>
                  </a:lnTo>
                  <a:lnTo>
                    <a:pt x="64" y="0"/>
                  </a:lnTo>
                  <a:lnTo>
                    <a:pt x="60" y="2"/>
                  </a:lnTo>
                  <a:lnTo>
                    <a:pt x="60" y="2"/>
                  </a:lnTo>
                  <a:lnTo>
                    <a:pt x="58" y="4"/>
                  </a:lnTo>
                  <a:lnTo>
                    <a:pt x="58" y="4"/>
                  </a:lnTo>
                  <a:lnTo>
                    <a:pt x="58" y="8"/>
                  </a:lnTo>
                  <a:lnTo>
                    <a:pt x="42" y="50"/>
                  </a:lnTo>
                  <a:lnTo>
                    <a:pt x="42" y="50"/>
                  </a:lnTo>
                  <a:lnTo>
                    <a:pt x="26" y="8"/>
                  </a:lnTo>
                  <a:lnTo>
                    <a:pt x="26" y="8"/>
                  </a:lnTo>
                  <a:lnTo>
                    <a:pt x="24" y="4"/>
                  </a:lnTo>
                  <a:lnTo>
                    <a:pt x="24" y="4"/>
                  </a:lnTo>
                  <a:lnTo>
                    <a:pt x="22" y="2"/>
                  </a:lnTo>
                  <a:lnTo>
                    <a:pt x="22" y="2"/>
                  </a:lnTo>
                  <a:lnTo>
                    <a:pt x="18" y="0"/>
                  </a:lnTo>
                  <a:lnTo>
                    <a:pt x="18" y="0"/>
                  </a:lnTo>
                  <a:lnTo>
                    <a:pt x="14"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6" y="70"/>
                  </a:lnTo>
                  <a:lnTo>
                    <a:pt x="6" y="70"/>
                  </a:lnTo>
                  <a:lnTo>
                    <a:pt x="10" y="70"/>
                  </a:lnTo>
                  <a:lnTo>
                    <a:pt x="10" y="70"/>
                  </a:lnTo>
                  <a:lnTo>
                    <a:pt x="12" y="70"/>
                  </a:lnTo>
                  <a:lnTo>
                    <a:pt x="12" y="70"/>
                  </a:lnTo>
                  <a:lnTo>
                    <a:pt x="14" y="70"/>
                  </a:lnTo>
                  <a:lnTo>
                    <a:pt x="14" y="70"/>
                  </a:lnTo>
                  <a:lnTo>
                    <a:pt x="14" y="68"/>
                  </a:lnTo>
                  <a:lnTo>
                    <a:pt x="14" y="12"/>
                  </a:lnTo>
                  <a:lnTo>
                    <a:pt x="14" y="12"/>
                  </a:lnTo>
                  <a:lnTo>
                    <a:pt x="34" y="68"/>
                  </a:lnTo>
                  <a:lnTo>
                    <a:pt x="34" y="68"/>
                  </a:lnTo>
                  <a:lnTo>
                    <a:pt x="34" y="70"/>
                  </a:lnTo>
                  <a:lnTo>
                    <a:pt x="34" y="70"/>
                  </a:lnTo>
                  <a:lnTo>
                    <a:pt x="36" y="70"/>
                  </a:lnTo>
                  <a:lnTo>
                    <a:pt x="36" y="70"/>
                  </a:lnTo>
                  <a:lnTo>
                    <a:pt x="38" y="70"/>
                  </a:lnTo>
                  <a:lnTo>
                    <a:pt x="38" y="70"/>
                  </a:lnTo>
                  <a:lnTo>
                    <a:pt x="40" y="70"/>
                  </a:lnTo>
                  <a:lnTo>
                    <a:pt x="40" y="70"/>
                  </a:lnTo>
                  <a:lnTo>
                    <a:pt x="44" y="70"/>
                  </a:lnTo>
                  <a:lnTo>
                    <a:pt x="44" y="70"/>
                  </a:lnTo>
                  <a:lnTo>
                    <a:pt x="46" y="70"/>
                  </a:lnTo>
                  <a:lnTo>
                    <a:pt x="46" y="70"/>
                  </a:lnTo>
                  <a:lnTo>
                    <a:pt x="48" y="70"/>
                  </a:lnTo>
                  <a:lnTo>
                    <a:pt x="48" y="70"/>
                  </a:lnTo>
                  <a:lnTo>
                    <a:pt x="48" y="68"/>
                  </a:lnTo>
                  <a:lnTo>
                    <a:pt x="68" y="12"/>
                  </a:lnTo>
                  <a:lnTo>
                    <a:pt x="68" y="12"/>
                  </a:lnTo>
                  <a:lnTo>
                    <a:pt x="68" y="68"/>
                  </a:lnTo>
                  <a:lnTo>
                    <a:pt x="68" y="68"/>
                  </a:lnTo>
                  <a:lnTo>
                    <a:pt x="68" y="70"/>
                  </a:lnTo>
                  <a:lnTo>
                    <a:pt x="68" y="70"/>
                  </a:lnTo>
                  <a:lnTo>
                    <a:pt x="70" y="70"/>
                  </a:lnTo>
                  <a:lnTo>
                    <a:pt x="70" y="70"/>
                  </a:lnTo>
                  <a:lnTo>
                    <a:pt x="72" y="70"/>
                  </a:lnTo>
                  <a:lnTo>
                    <a:pt x="72" y="70"/>
                  </a:lnTo>
                  <a:lnTo>
                    <a:pt x="76" y="70"/>
                  </a:lnTo>
                  <a:lnTo>
                    <a:pt x="76" y="70"/>
                  </a:lnTo>
                  <a:lnTo>
                    <a:pt x="78" y="70"/>
                  </a:lnTo>
                  <a:lnTo>
                    <a:pt x="78" y="70"/>
                  </a:lnTo>
                  <a:lnTo>
                    <a:pt x="80" y="70"/>
                  </a:lnTo>
                  <a:lnTo>
                    <a:pt x="80" y="70"/>
                  </a:lnTo>
                  <a:lnTo>
                    <a:pt x="82" y="70"/>
                  </a:lnTo>
                  <a:lnTo>
                    <a:pt x="82" y="70"/>
                  </a:lnTo>
                  <a:lnTo>
                    <a:pt x="82" y="68"/>
                  </a:lnTo>
                  <a:lnTo>
                    <a:pt x="82" y="6"/>
                  </a:lnTo>
                  <a:lnTo>
                    <a:pt x="8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55" name="Freeform 78"/>
            <p:cNvSpPr>
              <a:spLocks/>
            </p:cNvSpPr>
            <p:nvPr/>
          </p:nvSpPr>
          <p:spPr bwMode="auto">
            <a:xfrm>
              <a:off x="3408363" y="3744913"/>
              <a:ext cx="92075" cy="111125"/>
            </a:xfrm>
            <a:custGeom>
              <a:avLst/>
              <a:gdLst>
                <a:gd name="T0" fmla="*/ 58 w 58"/>
                <a:gd name="T1" fmla="*/ 2 h 70"/>
                <a:gd name="T2" fmla="*/ 58 w 58"/>
                <a:gd name="T3" fmla="*/ 0 h 70"/>
                <a:gd name="T4" fmla="*/ 56 w 58"/>
                <a:gd name="T5" fmla="*/ 0 h 70"/>
                <a:gd name="T6" fmla="*/ 54 w 58"/>
                <a:gd name="T7" fmla="*/ 0 h 70"/>
                <a:gd name="T8" fmla="*/ 52 w 58"/>
                <a:gd name="T9" fmla="*/ 0 h 70"/>
                <a:gd name="T10" fmla="*/ 48 w 58"/>
                <a:gd name="T11" fmla="*/ 0 h 70"/>
                <a:gd name="T12" fmla="*/ 46 w 58"/>
                <a:gd name="T13" fmla="*/ 0 h 70"/>
                <a:gd name="T14" fmla="*/ 46 w 58"/>
                <a:gd name="T15" fmla="*/ 0 h 70"/>
                <a:gd name="T16" fmla="*/ 44 w 58"/>
                <a:gd name="T17" fmla="*/ 36 h 70"/>
                <a:gd name="T18" fmla="*/ 44 w 58"/>
                <a:gd name="T19" fmla="*/ 44 h 70"/>
                <a:gd name="T20" fmla="*/ 46 w 58"/>
                <a:gd name="T21" fmla="*/ 52 h 70"/>
                <a:gd name="T22" fmla="*/ 46 w 58"/>
                <a:gd name="T23" fmla="*/ 52 h 70"/>
                <a:gd name="T24" fmla="*/ 44 w 58"/>
                <a:gd name="T25" fmla="*/ 46 h 70"/>
                <a:gd name="T26" fmla="*/ 40 w 58"/>
                <a:gd name="T27" fmla="*/ 42 h 70"/>
                <a:gd name="T28" fmla="*/ 38 w 58"/>
                <a:gd name="T29" fmla="*/ 38 h 70"/>
                <a:gd name="T30" fmla="*/ 22 w 58"/>
                <a:gd name="T31" fmla="*/ 8 h 70"/>
                <a:gd name="T32" fmla="*/ 20 w 58"/>
                <a:gd name="T33" fmla="*/ 4 h 70"/>
                <a:gd name="T34" fmla="*/ 18 w 58"/>
                <a:gd name="T35" fmla="*/ 2 h 70"/>
                <a:gd name="T36" fmla="*/ 16 w 58"/>
                <a:gd name="T37" fmla="*/ 0 h 70"/>
                <a:gd name="T38" fmla="*/ 12 w 58"/>
                <a:gd name="T39" fmla="*/ 0 h 70"/>
                <a:gd name="T40" fmla="*/ 4 w 58"/>
                <a:gd name="T41" fmla="*/ 0 h 70"/>
                <a:gd name="T42" fmla="*/ 0 w 58"/>
                <a:gd name="T43" fmla="*/ 2 h 70"/>
                <a:gd name="T44" fmla="*/ 0 w 58"/>
                <a:gd name="T45" fmla="*/ 68 h 70"/>
                <a:gd name="T46" fmla="*/ 0 w 58"/>
                <a:gd name="T47" fmla="*/ 70 h 70"/>
                <a:gd name="T48" fmla="*/ 0 w 58"/>
                <a:gd name="T49" fmla="*/ 70 h 70"/>
                <a:gd name="T50" fmla="*/ 2 w 58"/>
                <a:gd name="T51" fmla="*/ 70 h 70"/>
                <a:gd name="T52" fmla="*/ 6 w 58"/>
                <a:gd name="T53" fmla="*/ 70 h 70"/>
                <a:gd name="T54" fmla="*/ 10 w 58"/>
                <a:gd name="T55" fmla="*/ 70 h 70"/>
                <a:gd name="T56" fmla="*/ 12 w 58"/>
                <a:gd name="T57" fmla="*/ 70 h 70"/>
                <a:gd name="T58" fmla="*/ 12 w 58"/>
                <a:gd name="T59" fmla="*/ 70 h 70"/>
                <a:gd name="T60" fmla="*/ 12 w 58"/>
                <a:gd name="T61" fmla="*/ 68 h 70"/>
                <a:gd name="T62" fmla="*/ 12 w 58"/>
                <a:gd name="T63" fmla="*/ 32 h 70"/>
                <a:gd name="T64" fmla="*/ 12 w 58"/>
                <a:gd name="T65" fmla="*/ 24 h 70"/>
                <a:gd name="T66" fmla="*/ 12 w 58"/>
                <a:gd name="T67" fmla="*/ 16 h 70"/>
                <a:gd name="T68" fmla="*/ 14 w 58"/>
                <a:gd name="T69" fmla="*/ 22 h 70"/>
                <a:gd name="T70" fmla="*/ 18 w 58"/>
                <a:gd name="T71" fmla="*/ 28 h 70"/>
                <a:gd name="T72" fmla="*/ 36 w 58"/>
                <a:gd name="T73" fmla="*/ 62 h 70"/>
                <a:gd name="T74" fmla="*/ 38 w 58"/>
                <a:gd name="T75" fmla="*/ 66 h 70"/>
                <a:gd name="T76" fmla="*/ 40 w 58"/>
                <a:gd name="T77" fmla="*/ 68 h 70"/>
                <a:gd name="T78" fmla="*/ 42 w 58"/>
                <a:gd name="T79" fmla="*/ 70 h 70"/>
                <a:gd name="T80" fmla="*/ 52 w 58"/>
                <a:gd name="T81" fmla="*/ 70 h 70"/>
                <a:gd name="T82" fmla="*/ 54 w 58"/>
                <a:gd name="T83" fmla="*/ 70 h 70"/>
                <a:gd name="T84" fmla="*/ 56 w 58"/>
                <a:gd name="T85" fmla="*/ 70 h 70"/>
                <a:gd name="T86" fmla="*/ 58 w 58"/>
                <a:gd name="T87" fmla="*/ 68 h 70"/>
                <a:gd name="T88" fmla="*/ 58 w 58"/>
                <a:gd name="T89" fmla="*/ 66 h 70"/>
                <a:gd name="T90" fmla="*/ 58 w 58"/>
                <a:gd name="T9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0">
                  <a:moveTo>
                    <a:pt x="58" y="2"/>
                  </a:moveTo>
                  <a:lnTo>
                    <a:pt x="58" y="2"/>
                  </a:lnTo>
                  <a:lnTo>
                    <a:pt x="58" y="0"/>
                  </a:lnTo>
                  <a:lnTo>
                    <a:pt x="58" y="0"/>
                  </a:lnTo>
                  <a:lnTo>
                    <a:pt x="56" y="0"/>
                  </a:lnTo>
                  <a:lnTo>
                    <a:pt x="56" y="0"/>
                  </a:lnTo>
                  <a:lnTo>
                    <a:pt x="54" y="0"/>
                  </a:lnTo>
                  <a:lnTo>
                    <a:pt x="54" y="0"/>
                  </a:lnTo>
                  <a:lnTo>
                    <a:pt x="52" y="0"/>
                  </a:lnTo>
                  <a:lnTo>
                    <a:pt x="52" y="0"/>
                  </a:lnTo>
                  <a:lnTo>
                    <a:pt x="48" y="0"/>
                  </a:lnTo>
                  <a:lnTo>
                    <a:pt x="48" y="0"/>
                  </a:lnTo>
                  <a:lnTo>
                    <a:pt x="46" y="0"/>
                  </a:lnTo>
                  <a:lnTo>
                    <a:pt x="46" y="0"/>
                  </a:lnTo>
                  <a:lnTo>
                    <a:pt x="46" y="0"/>
                  </a:lnTo>
                  <a:lnTo>
                    <a:pt x="46" y="0"/>
                  </a:lnTo>
                  <a:lnTo>
                    <a:pt x="44" y="2"/>
                  </a:lnTo>
                  <a:lnTo>
                    <a:pt x="44" y="36"/>
                  </a:lnTo>
                  <a:lnTo>
                    <a:pt x="44" y="36"/>
                  </a:lnTo>
                  <a:lnTo>
                    <a:pt x="44" y="44"/>
                  </a:lnTo>
                  <a:lnTo>
                    <a:pt x="44" y="44"/>
                  </a:lnTo>
                  <a:lnTo>
                    <a:pt x="46" y="52"/>
                  </a:lnTo>
                  <a:lnTo>
                    <a:pt x="46" y="52"/>
                  </a:lnTo>
                  <a:lnTo>
                    <a:pt x="46" y="52"/>
                  </a:lnTo>
                  <a:lnTo>
                    <a:pt x="44" y="46"/>
                  </a:lnTo>
                  <a:lnTo>
                    <a:pt x="44" y="46"/>
                  </a:lnTo>
                  <a:lnTo>
                    <a:pt x="40" y="42"/>
                  </a:lnTo>
                  <a:lnTo>
                    <a:pt x="40" y="42"/>
                  </a:lnTo>
                  <a:lnTo>
                    <a:pt x="38" y="38"/>
                  </a:lnTo>
                  <a:lnTo>
                    <a:pt x="38" y="38"/>
                  </a:lnTo>
                  <a:lnTo>
                    <a:pt x="36" y="34"/>
                  </a:lnTo>
                  <a:lnTo>
                    <a:pt x="22" y="8"/>
                  </a:lnTo>
                  <a:lnTo>
                    <a:pt x="22" y="8"/>
                  </a:lnTo>
                  <a:lnTo>
                    <a:pt x="20" y="4"/>
                  </a:lnTo>
                  <a:lnTo>
                    <a:pt x="20" y="4"/>
                  </a:lnTo>
                  <a:lnTo>
                    <a:pt x="18" y="2"/>
                  </a:lnTo>
                  <a:lnTo>
                    <a:pt x="18" y="2"/>
                  </a:lnTo>
                  <a:lnTo>
                    <a:pt x="16" y="0"/>
                  </a:lnTo>
                  <a:lnTo>
                    <a:pt x="16" y="0"/>
                  </a:lnTo>
                  <a:lnTo>
                    <a:pt x="12" y="0"/>
                  </a:lnTo>
                  <a:lnTo>
                    <a:pt x="4" y="0"/>
                  </a:lnTo>
                  <a:lnTo>
                    <a:pt x="4" y="0"/>
                  </a:lnTo>
                  <a:lnTo>
                    <a:pt x="0" y="2"/>
                  </a:lnTo>
                  <a:lnTo>
                    <a:pt x="0" y="2"/>
                  </a:lnTo>
                  <a:lnTo>
                    <a:pt x="0" y="4"/>
                  </a:lnTo>
                  <a:lnTo>
                    <a:pt x="0" y="68"/>
                  </a:lnTo>
                  <a:lnTo>
                    <a:pt x="0" y="68"/>
                  </a:lnTo>
                  <a:lnTo>
                    <a:pt x="0" y="70"/>
                  </a:lnTo>
                  <a:lnTo>
                    <a:pt x="0" y="70"/>
                  </a:lnTo>
                  <a:lnTo>
                    <a:pt x="0" y="70"/>
                  </a:lnTo>
                  <a:lnTo>
                    <a:pt x="0" y="70"/>
                  </a:lnTo>
                  <a:lnTo>
                    <a:pt x="2" y="70"/>
                  </a:lnTo>
                  <a:lnTo>
                    <a:pt x="2" y="70"/>
                  </a:lnTo>
                  <a:lnTo>
                    <a:pt x="6" y="70"/>
                  </a:lnTo>
                  <a:lnTo>
                    <a:pt x="6" y="70"/>
                  </a:lnTo>
                  <a:lnTo>
                    <a:pt x="10" y="70"/>
                  </a:lnTo>
                  <a:lnTo>
                    <a:pt x="10" y="70"/>
                  </a:lnTo>
                  <a:lnTo>
                    <a:pt x="12" y="70"/>
                  </a:lnTo>
                  <a:lnTo>
                    <a:pt x="12" y="70"/>
                  </a:lnTo>
                  <a:lnTo>
                    <a:pt x="12" y="70"/>
                  </a:lnTo>
                  <a:lnTo>
                    <a:pt x="12" y="70"/>
                  </a:lnTo>
                  <a:lnTo>
                    <a:pt x="12" y="68"/>
                  </a:lnTo>
                  <a:lnTo>
                    <a:pt x="12" y="32"/>
                  </a:lnTo>
                  <a:lnTo>
                    <a:pt x="12" y="32"/>
                  </a:lnTo>
                  <a:lnTo>
                    <a:pt x="12" y="24"/>
                  </a:lnTo>
                  <a:lnTo>
                    <a:pt x="12" y="24"/>
                  </a:lnTo>
                  <a:lnTo>
                    <a:pt x="12" y="16"/>
                  </a:lnTo>
                  <a:lnTo>
                    <a:pt x="12" y="16"/>
                  </a:lnTo>
                  <a:lnTo>
                    <a:pt x="12" y="16"/>
                  </a:lnTo>
                  <a:lnTo>
                    <a:pt x="14" y="22"/>
                  </a:lnTo>
                  <a:lnTo>
                    <a:pt x="14" y="22"/>
                  </a:lnTo>
                  <a:lnTo>
                    <a:pt x="18" y="28"/>
                  </a:lnTo>
                  <a:lnTo>
                    <a:pt x="36" y="62"/>
                  </a:lnTo>
                  <a:lnTo>
                    <a:pt x="36" y="62"/>
                  </a:lnTo>
                  <a:lnTo>
                    <a:pt x="38" y="66"/>
                  </a:lnTo>
                  <a:lnTo>
                    <a:pt x="38" y="66"/>
                  </a:lnTo>
                  <a:lnTo>
                    <a:pt x="40" y="68"/>
                  </a:lnTo>
                  <a:lnTo>
                    <a:pt x="40" y="68"/>
                  </a:lnTo>
                  <a:lnTo>
                    <a:pt x="42" y="70"/>
                  </a:lnTo>
                  <a:lnTo>
                    <a:pt x="42" y="70"/>
                  </a:lnTo>
                  <a:lnTo>
                    <a:pt x="46" y="70"/>
                  </a:lnTo>
                  <a:lnTo>
                    <a:pt x="52" y="70"/>
                  </a:lnTo>
                  <a:lnTo>
                    <a:pt x="52" y="70"/>
                  </a:lnTo>
                  <a:lnTo>
                    <a:pt x="54" y="70"/>
                  </a:lnTo>
                  <a:lnTo>
                    <a:pt x="54" y="70"/>
                  </a:lnTo>
                  <a:lnTo>
                    <a:pt x="56" y="70"/>
                  </a:lnTo>
                  <a:lnTo>
                    <a:pt x="56" y="70"/>
                  </a:lnTo>
                  <a:lnTo>
                    <a:pt x="58" y="68"/>
                  </a:lnTo>
                  <a:lnTo>
                    <a:pt x="58" y="68"/>
                  </a:lnTo>
                  <a:lnTo>
                    <a:pt x="58" y="66"/>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56" name="Freeform 79"/>
            <p:cNvSpPr>
              <a:spLocks/>
            </p:cNvSpPr>
            <p:nvPr/>
          </p:nvSpPr>
          <p:spPr bwMode="auto">
            <a:xfrm>
              <a:off x="3713163" y="3938588"/>
              <a:ext cx="152400" cy="111125"/>
            </a:xfrm>
            <a:custGeom>
              <a:avLst/>
              <a:gdLst>
                <a:gd name="T0" fmla="*/ 96 w 96"/>
                <a:gd name="T1" fmla="*/ 4 h 70"/>
                <a:gd name="T2" fmla="*/ 96 w 96"/>
                <a:gd name="T3" fmla="*/ 2 h 70"/>
                <a:gd name="T4" fmla="*/ 96 w 96"/>
                <a:gd name="T5" fmla="*/ 0 h 70"/>
                <a:gd name="T6" fmla="*/ 94 w 96"/>
                <a:gd name="T7" fmla="*/ 0 h 70"/>
                <a:gd name="T8" fmla="*/ 90 w 96"/>
                <a:gd name="T9" fmla="*/ 0 h 70"/>
                <a:gd name="T10" fmla="*/ 86 w 96"/>
                <a:gd name="T11" fmla="*/ 0 h 70"/>
                <a:gd name="T12" fmla="*/ 84 w 96"/>
                <a:gd name="T13" fmla="*/ 0 h 70"/>
                <a:gd name="T14" fmla="*/ 84 w 96"/>
                <a:gd name="T15" fmla="*/ 0 h 70"/>
                <a:gd name="T16" fmla="*/ 70 w 96"/>
                <a:gd name="T17" fmla="*/ 56 h 70"/>
                <a:gd name="T18" fmla="*/ 58 w 96"/>
                <a:gd name="T19" fmla="*/ 2 h 70"/>
                <a:gd name="T20" fmla="*/ 56 w 96"/>
                <a:gd name="T21" fmla="*/ 0 h 70"/>
                <a:gd name="T22" fmla="*/ 56 w 96"/>
                <a:gd name="T23" fmla="*/ 0 h 70"/>
                <a:gd name="T24" fmla="*/ 52 w 96"/>
                <a:gd name="T25" fmla="*/ 0 h 70"/>
                <a:gd name="T26" fmla="*/ 48 w 96"/>
                <a:gd name="T27" fmla="*/ 0 h 70"/>
                <a:gd name="T28" fmla="*/ 44 w 96"/>
                <a:gd name="T29" fmla="*/ 0 h 70"/>
                <a:gd name="T30" fmla="*/ 42 w 96"/>
                <a:gd name="T31" fmla="*/ 0 h 70"/>
                <a:gd name="T32" fmla="*/ 42 w 96"/>
                <a:gd name="T33" fmla="*/ 0 h 70"/>
                <a:gd name="T34" fmla="*/ 40 w 96"/>
                <a:gd name="T35" fmla="*/ 2 h 70"/>
                <a:gd name="T36" fmla="*/ 28 w 96"/>
                <a:gd name="T37" fmla="*/ 56 h 70"/>
                <a:gd name="T38" fmla="*/ 16 w 96"/>
                <a:gd name="T39" fmla="*/ 2 h 70"/>
                <a:gd name="T40" fmla="*/ 14 w 96"/>
                <a:gd name="T41" fmla="*/ 0 h 70"/>
                <a:gd name="T42" fmla="*/ 14 w 96"/>
                <a:gd name="T43" fmla="*/ 0 h 70"/>
                <a:gd name="T44" fmla="*/ 12 w 96"/>
                <a:gd name="T45" fmla="*/ 0 h 70"/>
                <a:gd name="T46" fmla="*/ 8 w 96"/>
                <a:gd name="T47" fmla="*/ 0 h 70"/>
                <a:gd name="T48" fmla="*/ 4 w 96"/>
                <a:gd name="T49" fmla="*/ 0 h 70"/>
                <a:gd name="T50" fmla="*/ 0 w 96"/>
                <a:gd name="T51" fmla="*/ 0 h 70"/>
                <a:gd name="T52" fmla="*/ 0 w 96"/>
                <a:gd name="T53" fmla="*/ 2 h 70"/>
                <a:gd name="T54" fmla="*/ 16 w 96"/>
                <a:gd name="T55" fmla="*/ 66 h 70"/>
                <a:gd name="T56" fmla="*/ 18 w 96"/>
                <a:gd name="T57" fmla="*/ 68 h 70"/>
                <a:gd name="T58" fmla="*/ 20 w 96"/>
                <a:gd name="T59" fmla="*/ 70 h 70"/>
                <a:gd name="T60" fmla="*/ 22 w 96"/>
                <a:gd name="T61" fmla="*/ 70 h 70"/>
                <a:gd name="T62" fmla="*/ 28 w 96"/>
                <a:gd name="T63" fmla="*/ 70 h 70"/>
                <a:gd name="T64" fmla="*/ 32 w 96"/>
                <a:gd name="T65" fmla="*/ 70 h 70"/>
                <a:gd name="T66" fmla="*/ 36 w 96"/>
                <a:gd name="T67" fmla="*/ 70 h 70"/>
                <a:gd name="T68" fmla="*/ 36 w 96"/>
                <a:gd name="T69" fmla="*/ 68 h 70"/>
                <a:gd name="T70" fmla="*/ 38 w 96"/>
                <a:gd name="T71" fmla="*/ 66 h 70"/>
                <a:gd name="T72" fmla="*/ 48 w 96"/>
                <a:gd name="T73" fmla="*/ 22 h 70"/>
                <a:gd name="T74" fmla="*/ 60 w 96"/>
                <a:gd name="T75" fmla="*/ 66 h 70"/>
                <a:gd name="T76" fmla="*/ 60 w 96"/>
                <a:gd name="T77" fmla="*/ 68 h 70"/>
                <a:gd name="T78" fmla="*/ 62 w 96"/>
                <a:gd name="T79" fmla="*/ 70 h 70"/>
                <a:gd name="T80" fmla="*/ 64 w 96"/>
                <a:gd name="T81" fmla="*/ 70 h 70"/>
                <a:gd name="T82" fmla="*/ 70 w 96"/>
                <a:gd name="T83" fmla="*/ 70 h 70"/>
                <a:gd name="T84" fmla="*/ 74 w 96"/>
                <a:gd name="T85" fmla="*/ 70 h 70"/>
                <a:gd name="T86" fmla="*/ 78 w 96"/>
                <a:gd name="T87" fmla="*/ 70 h 70"/>
                <a:gd name="T88" fmla="*/ 80 w 96"/>
                <a:gd name="T89" fmla="*/ 68 h 70"/>
                <a:gd name="T90" fmla="*/ 96 w 96"/>
                <a:gd name="T91"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70">
                  <a:moveTo>
                    <a:pt x="96" y="4"/>
                  </a:moveTo>
                  <a:lnTo>
                    <a:pt x="96" y="4"/>
                  </a:lnTo>
                  <a:lnTo>
                    <a:pt x="96" y="2"/>
                  </a:lnTo>
                  <a:lnTo>
                    <a:pt x="96" y="2"/>
                  </a:lnTo>
                  <a:lnTo>
                    <a:pt x="96" y="0"/>
                  </a:lnTo>
                  <a:lnTo>
                    <a:pt x="96" y="0"/>
                  </a:lnTo>
                  <a:lnTo>
                    <a:pt x="94" y="0"/>
                  </a:lnTo>
                  <a:lnTo>
                    <a:pt x="94" y="0"/>
                  </a:lnTo>
                  <a:lnTo>
                    <a:pt x="90" y="0"/>
                  </a:lnTo>
                  <a:lnTo>
                    <a:pt x="90" y="0"/>
                  </a:lnTo>
                  <a:lnTo>
                    <a:pt x="86" y="0"/>
                  </a:lnTo>
                  <a:lnTo>
                    <a:pt x="86" y="0"/>
                  </a:lnTo>
                  <a:lnTo>
                    <a:pt x="84" y="0"/>
                  </a:lnTo>
                  <a:lnTo>
                    <a:pt x="84" y="0"/>
                  </a:lnTo>
                  <a:lnTo>
                    <a:pt x="84" y="0"/>
                  </a:lnTo>
                  <a:lnTo>
                    <a:pt x="84" y="0"/>
                  </a:lnTo>
                  <a:lnTo>
                    <a:pt x="84" y="2"/>
                  </a:lnTo>
                  <a:lnTo>
                    <a:pt x="70" y="56"/>
                  </a:lnTo>
                  <a:lnTo>
                    <a:pt x="70" y="56"/>
                  </a:lnTo>
                  <a:lnTo>
                    <a:pt x="58" y="2"/>
                  </a:lnTo>
                  <a:lnTo>
                    <a:pt x="58" y="2"/>
                  </a:lnTo>
                  <a:lnTo>
                    <a:pt x="56" y="0"/>
                  </a:lnTo>
                  <a:lnTo>
                    <a:pt x="56" y="0"/>
                  </a:lnTo>
                  <a:lnTo>
                    <a:pt x="56" y="0"/>
                  </a:lnTo>
                  <a:lnTo>
                    <a:pt x="56" y="0"/>
                  </a:lnTo>
                  <a:lnTo>
                    <a:pt x="52" y="0"/>
                  </a:lnTo>
                  <a:lnTo>
                    <a:pt x="52" y="0"/>
                  </a:lnTo>
                  <a:lnTo>
                    <a:pt x="48" y="0"/>
                  </a:lnTo>
                  <a:lnTo>
                    <a:pt x="48" y="0"/>
                  </a:lnTo>
                  <a:lnTo>
                    <a:pt x="44" y="0"/>
                  </a:lnTo>
                  <a:lnTo>
                    <a:pt x="44" y="0"/>
                  </a:lnTo>
                  <a:lnTo>
                    <a:pt x="42" y="0"/>
                  </a:lnTo>
                  <a:lnTo>
                    <a:pt x="42" y="0"/>
                  </a:lnTo>
                  <a:lnTo>
                    <a:pt x="42" y="0"/>
                  </a:lnTo>
                  <a:lnTo>
                    <a:pt x="42" y="0"/>
                  </a:lnTo>
                  <a:lnTo>
                    <a:pt x="40" y="2"/>
                  </a:lnTo>
                  <a:lnTo>
                    <a:pt x="28" y="56"/>
                  </a:lnTo>
                  <a:lnTo>
                    <a:pt x="28" y="56"/>
                  </a:lnTo>
                  <a:lnTo>
                    <a:pt x="16" y="2"/>
                  </a:lnTo>
                  <a:lnTo>
                    <a:pt x="16" y="2"/>
                  </a:lnTo>
                  <a:lnTo>
                    <a:pt x="14" y="0"/>
                  </a:lnTo>
                  <a:lnTo>
                    <a:pt x="14" y="0"/>
                  </a:lnTo>
                  <a:lnTo>
                    <a:pt x="14" y="0"/>
                  </a:lnTo>
                  <a:lnTo>
                    <a:pt x="14" y="0"/>
                  </a:lnTo>
                  <a:lnTo>
                    <a:pt x="12" y="0"/>
                  </a:lnTo>
                  <a:lnTo>
                    <a:pt x="12" y="0"/>
                  </a:lnTo>
                  <a:lnTo>
                    <a:pt x="8" y="0"/>
                  </a:lnTo>
                  <a:lnTo>
                    <a:pt x="8" y="0"/>
                  </a:lnTo>
                  <a:lnTo>
                    <a:pt x="4" y="0"/>
                  </a:lnTo>
                  <a:lnTo>
                    <a:pt x="4" y="0"/>
                  </a:lnTo>
                  <a:lnTo>
                    <a:pt x="0" y="0"/>
                  </a:lnTo>
                  <a:lnTo>
                    <a:pt x="0" y="0"/>
                  </a:lnTo>
                  <a:lnTo>
                    <a:pt x="0" y="2"/>
                  </a:lnTo>
                  <a:lnTo>
                    <a:pt x="0" y="2"/>
                  </a:lnTo>
                  <a:lnTo>
                    <a:pt x="0" y="4"/>
                  </a:lnTo>
                  <a:lnTo>
                    <a:pt x="16" y="66"/>
                  </a:lnTo>
                  <a:lnTo>
                    <a:pt x="16" y="66"/>
                  </a:lnTo>
                  <a:lnTo>
                    <a:pt x="18" y="68"/>
                  </a:lnTo>
                  <a:lnTo>
                    <a:pt x="18" y="68"/>
                  </a:lnTo>
                  <a:lnTo>
                    <a:pt x="20" y="70"/>
                  </a:lnTo>
                  <a:lnTo>
                    <a:pt x="20" y="70"/>
                  </a:lnTo>
                  <a:lnTo>
                    <a:pt x="22" y="70"/>
                  </a:lnTo>
                  <a:lnTo>
                    <a:pt x="22" y="70"/>
                  </a:lnTo>
                  <a:lnTo>
                    <a:pt x="28" y="70"/>
                  </a:lnTo>
                  <a:lnTo>
                    <a:pt x="28" y="70"/>
                  </a:lnTo>
                  <a:lnTo>
                    <a:pt x="32" y="70"/>
                  </a:lnTo>
                  <a:lnTo>
                    <a:pt x="32" y="70"/>
                  </a:lnTo>
                  <a:lnTo>
                    <a:pt x="36" y="70"/>
                  </a:lnTo>
                  <a:lnTo>
                    <a:pt x="36" y="70"/>
                  </a:lnTo>
                  <a:lnTo>
                    <a:pt x="36" y="68"/>
                  </a:lnTo>
                  <a:lnTo>
                    <a:pt x="36" y="68"/>
                  </a:lnTo>
                  <a:lnTo>
                    <a:pt x="38" y="66"/>
                  </a:lnTo>
                  <a:lnTo>
                    <a:pt x="48" y="22"/>
                  </a:lnTo>
                  <a:lnTo>
                    <a:pt x="48" y="22"/>
                  </a:lnTo>
                  <a:lnTo>
                    <a:pt x="60" y="66"/>
                  </a:lnTo>
                  <a:lnTo>
                    <a:pt x="60" y="66"/>
                  </a:lnTo>
                  <a:lnTo>
                    <a:pt x="60" y="68"/>
                  </a:lnTo>
                  <a:lnTo>
                    <a:pt x="60" y="68"/>
                  </a:lnTo>
                  <a:lnTo>
                    <a:pt x="62" y="70"/>
                  </a:lnTo>
                  <a:lnTo>
                    <a:pt x="62" y="70"/>
                  </a:lnTo>
                  <a:lnTo>
                    <a:pt x="64" y="70"/>
                  </a:lnTo>
                  <a:lnTo>
                    <a:pt x="64" y="70"/>
                  </a:lnTo>
                  <a:lnTo>
                    <a:pt x="70" y="70"/>
                  </a:lnTo>
                  <a:lnTo>
                    <a:pt x="70" y="70"/>
                  </a:lnTo>
                  <a:lnTo>
                    <a:pt x="74" y="70"/>
                  </a:lnTo>
                  <a:lnTo>
                    <a:pt x="74" y="70"/>
                  </a:lnTo>
                  <a:lnTo>
                    <a:pt x="78" y="70"/>
                  </a:lnTo>
                  <a:lnTo>
                    <a:pt x="78" y="70"/>
                  </a:lnTo>
                  <a:lnTo>
                    <a:pt x="80" y="68"/>
                  </a:lnTo>
                  <a:lnTo>
                    <a:pt x="80" y="68"/>
                  </a:lnTo>
                  <a:lnTo>
                    <a:pt x="80" y="66"/>
                  </a:lnTo>
                  <a:lnTo>
                    <a:pt x="96" y="4"/>
                  </a:lnTo>
                  <a:lnTo>
                    <a:pt x="96" y="4"/>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57" name="Freeform 80"/>
            <p:cNvSpPr>
              <a:spLocks/>
            </p:cNvSpPr>
            <p:nvPr/>
          </p:nvSpPr>
          <p:spPr bwMode="auto">
            <a:xfrm>
              <a:off x="3881438" y="3938588"/>
              <a:ext cx="22225" cy="111125"/>
            </a:xfrm>
            <a:custGeom>
              <a:avLst/>
              <a:gdLst>
                <a:gd name="T0" fmla="*/ 14 w 14"/>
                <a:gd name="T1" fmla="*/ 2 h 70"/>
                <a:gd name="T2" fmla="*/ 14 w 14"/>
                <a:gd name="T3" fmla="*/ 2 h 70"/>
                <a:gd name="T4" fmla="*/ 14 w 14"/>
                <a:gd name="T5" fmla="*/ 0 h 70"/>
                <a:gd name="T6" fmla="*/ 14 w 14"/>
                <a:gd name="T7" fmla="*/ 0 h 70"/>
                <a:gd name="T8" fmla="*/ 14 w 14"/>
                <a:gd name="T9" fmla="*/ 0 h 70"/>
                <a:gd name="T10" fmla="*/ 14 w 14"/>
                <a:gd name="T11" fmla="*/ 0 h 70"/>
                <a:gd name="T12" fmla="*/ 12 w 14"/>
                <a:gd name="T13" fmla="*/ 0 h 70"/>
                <a:gd name="T14" fmla="*/ 12 w 14"/>
                <a:gd name="T15" fmla="*/ 0 h 70"/>
                <a:gd name="T16" fmla="*/ 8 w 14"/>
                <a:gd name="T17" fmla="*/ 0 h 70"/>
                <a:gd name="T18" fmla="*/ 8 w 14"/>
                <a:gd name="T19" fmla="*/ 0 h 70"/>
                <a:gd name="T20" fmla="*/ 4 w 14"/>
                <a:gd name="T21" fmla="*/ 0 h 70"/>
                <a:gd name="T22" fmla="*/ 4 w 14"/>
                <a:gd name="T23" fmla="*/ 0 h 70"/>
                <a:gd name="T24" fmla="*/ 2 w 14"/>
                <a:gd name="T25" fmla="*/ 0 h 70"/>
                <a:gd name="T26" fmla="*/ 2 w 14"/>
                <a:gd name="T27" fmla="*/ 0 h 70"/>
                <a:gd name="T28" fmla="*/ 0 w 14"/>
                <a:gd name="T29" fmla="*/ 0 h 70"/>
                <a:gd name="T30" fmla="*/ 0 w 14"/>
                <a:gd name="T31" fmla="*/ 0 h 70"/>
                <a:gd name="T32" fmla="*/ 0 w 14"/>
                <a:gd name="T33" fmla="*/ 2 h 70"/>
                <a:gd name="T34" fmla="*/ 0 w 14"/>
                <a:gd name="T35" fmla="*/ 68 h 70"/>
                <a:gd name="T36" fmla="*/ 0 w 14"/>
                <a:gd name="T37" fmla="*/ 68 h 70"/>
                <a:gd name="T38" fmla="*/ 0 w 14"/>
                <a:gd name="T39" fmla="*/ 70 h 70"/>
                <a:gd name="T40" fmla="*/ 0 w 14"/>
                <a:gd name="T41" fmla="*/ 70 h 70"/>
                <a:gd name="T42" fmla="*/ 2 w 14"/>
                <a:gd name="T43" fmla="*/ 70 h 70"/>
                <a:gd name="T44" fmla="*/ 2 w 14"/>
                <a:gd name="T45" fmla="*/ 70 h 70"/>
                <a:gd name="T46" fmla="*/ 4 w 14"/>
                <a:gd name="T47" fmla="*/ 70 h 70"/>
                <a:gd name="T48" fmla="*/ 4 w 14"/>
                <a:gd name="T49" fmla="*/ 70 h 70"/>
                <a:gd name="T50" fmla="*/ 8 w 14"/>
                <a:gd name="T51" fmla="*/ 70 h 70"/>
                <a:gd name="T52" fmla="*/ 8 w 14"/>
                <a:gd name="T53" fmla="*/ 70 h 70"/>
                <a:gd name="T54" fmla="*/ 12 w 14"/>
                <a:gd name="T55" fmla="*/ 70 h 70"/>
                <a:gd name="T56" fmla="*/ 12 w 14"/>
                <a:gd name="T57" fmla="*/ 70 h 70"/>
                <a:gd name="T58" fmla="*/ 14 w 14"/>
                <a:gd name="T59" fmla="*/ 70 h 70"/>
                <a:gd name="T60" fmla="*/ 14 w 14"/>
                <a:gd name="T61" fmla="*/ 70 h 70"/>
                <a:gd name="T62" fmla="*/ 14 w 14"/>
                <a:gd name="T63" fmla="*/ 70 h 70"/>
                <a:gd name="T64" fmla="*/ 14 w 14"/>
                <a:gd name="T65" fmla="*/ 70 h 70"/>
                <a:gd name="T66" fmla="*/ 14 w 14"/>
                <a:gd name="T67" fmla="*/ 68 h 70"/>
                <a:gd name="T68" fmla="*/ 14 w 14"/>
                <a:gd name="T69" fmla="*/ 2 h 70"/>
                <a:gd name="T70" fmla="*/ 14 w 14"/>
                <a:gd name="T7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0">
                  <a:moveTo>
                    <a:pt x="14" y="2"/>
                  </a:moveTo>
                  <a:lnTo>
                    <a:pt x="14" y="2"/>
                  </a:lnTo>
                  <a:lnTo>
                    <a:pt x="14" y="0"/>
                  </a:lnTo>
                  <a:lnTo>
                    <a:pt x="14" y="0"/>
                  </a:lnTo>
                  <a:lnTo>
                    <a:pt x="14" y="0"/>
                  </a:lnTo>
                  <a:lnTo>
                    <a:pt x="14" y="0"/>
                  </a:lnTo>
                  <a:lnTo>
                    <a:pt x="12" y="0"/>
                  </a:lnTo>
                  <a:lnTo>
                    <a:pt x="12" y="0"/>
                  </a:lnTo>
                  <a:lnTo>
                    <a:pt x="8" y="0"/>
                  </a:lnTo>
                  <a:lnTo>
                    <a:pt x="8" y="0"/>
                  </a:lnTo>
                  <a:lnTo>
                    <a:pt x="4" y="0"/>
                  </a:lnTo>
                  <a:lnTo>
                    <a:pt x="4" y="0"/>
                  </a:lnTo>
                  <a:lnTo>
                    <a:pt x="2" y="0"/>
                  </a:lnTo>
                  <a:lnTo>
                    <a:pt x="2" y="0"/>
                  </a:lnTo>
                  <a:lnTo>
                    <a:pt x="0" y="0"/>
                  </a:lnTo>
                  <a:lnTo>
                    <a:pt x="0" y="0"/>
                  </a:lnTo>
                  <a:lnTo>
                    <a:pt x="0" y="2"/>
                  </a:lnTo>
                  <a:lnTo>
                    <a:pt x="0" y="68"/>
                  </a:lnTo>
                  <a:lnTo>
                    <a:pt x="0" y="68"/>
                  </a:lnTo>
                  <a:lnTo>
                    <a:pt x="0" y="70"/>
                  </a:lnTo>
                  <a:lnTo>
                    <a:pt x="0" y="70"/>
                  </a:lnTo>
                  <a:lnTo>
                    <a:pt x="2" y="70"/>
                  </a:lnTo>
                  <a:lnTo>
                    <a:pt x="2" y="70"/>
                  </a:lnTo>
                  <a:lnTo>
                    <a:pt x="4" y="70"/>
                  </a:lnTo>
                  <a:lnTo>
                    <a:pt x="4" y="70"/>
                  </a:lnTo>
                  <a:lnTo>
                    <a:pt x="8" y="70"/>
                  </a:lnTo>
                  <a:lnTo>
                    <a:pt x="8" y="70"/>
                  </a:lnTo>
                  <a:lnTo>
                    <a:pt x="12" y="70"/>
                  </a:lnTo>
                  <a:lnTo>
                    <a:pt x="12" y="70"/>
                  </a:lnTo>
                  <a:lnTo>
                    <a:pt x="14" y="70"/>
                  </a:lnTo>
                  <a:lnTo>
                    <a:pt x="14" y="70"/>
                  </a:lnTo>
                  <a:lnTo>
                    <a:pt x="14" y="70"/>
                  </a:lnTo>
                  <a:lnTo>
                    <a:pt x="14" y="70"/>
                  </a:lnTo>
                  <a:lnTo>
                    <a:pt x="14" y="68"/>
                  </a:lnTo>
                  <a:lnTo>
                    <a:pt x="14" y="2"/>
                  </a:lnTo>
                  <a:lnTo>
                    <a:pt x="14" y="2"/>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258" name="Freeform 81"/>
            <p:cNvSpPr>
              <a:spLocks noEditPoints="1"/>
            </p:cNvSpPr>
            <p:nvPr/>
          </p:nvSpPr>
          <p:spPr bwMode="auto">
            <a:xfrm>
              <a:off x="5014913" y="4297363"/>
              <a:ext cx="76200" cy="114300"/>
            </a:xfrm>
            <a:custGeom>
              <a:avLst/>
              <a:gdLst>
                <a:gd name="T0" fmla="*/ 46 w 48"/>
                <a:gd name="T1" fmla="*/ 14 h 72"/>
                <a:gd name="T2" fmla="*/ 44 w 48"/>
                <a:gd name="T3" fmla="*/ 8 h 72"/>
                <a:gd name="T4" fmla="*/ 38 w 48"/>
                <a:gd name="T5" fmla="*/ 4 h 72"/>
                <a:gd name="T6" fmla="*/ 32 w 48"/>
                <a:gd name="T7" fmla="*/ 2 h 72"/>
                <a:gd name="T8" fmla="*/ 26 w 48"/>
                <a:gd name="T9" fmla="*/ 0 h 72"/>
                <a:gd name="T10" fmla="*/ 4 w 48"/>
                <a:gd name="T11" fmla="*/ 0 h 72"/>
                <a:gd name="T12" fmla="*/ 2 w 48"/>
                <a:gd name="T13" fmla="*/ 2 h 72"/>
                <a:gd name="T14" fmla="*/ 0 w 48"/>
                <a:gd name="T15" fmla="*/ 6 h 72"/>
                <a:gd name="T16" fmla="*/ 0 w 48"/>
                <a:gd name="T17" fmla="*/ 70 h 72"/>
                <a:gd name="T18" fmla="*/ 0 w 48"/>
                <a:gd name="T19" fmla="*/ 70 h 72"/>
                <a:gd name="T20" fmla="*/ 2 w 48"/>
                <a:gd name="T21" fmla="*/ 72 h 72"/>
                <a:gd name="T22" fmla="*/ 4 w 48"/>
                <a:gd name="T23" fmla="*/ 72 h 72"/>
                <a:gd name="T24" fmla="*/ 6 w 48"/>
                <a:gd name="T25" fmla="*/ 72 h 72"/>
                <a:gd name="T26" fmla="*/ 10 w 48"/>
                <a:gd name="T27" fmla="*/ 72 h 72"/>
                <a:gd name="T28" fmla="*/ 12 w 48"/>
                <a:gd name="T29" fmla="*/ 72 h 72"/>
                <a:gd name="T30" fmla="*/ 14 w 48"/>
                <a:gd name="T31" fmla="*/ 70 h 72"/>
                <a:gd name="T32" fmla="*/ 14 w 48"/>
                <a:gd name="T33" fmla="*/ 46 h 72"/>
                <a:gd name="T34" fmla="*/ 20 w 48"/>
                <a:gd name="T35" fmla="*/ 46 h 72"/>
                <a:gd name="T36" fmla="*/ 32 w 48"/>
                <a:gd name="T37" fmla="*/ 46 h 72"/>
                <a:gd name="T38" fmla="*/ 40 w 48"/>
                <a:gd name="T39" fmla="*/ 40 h 72"/>
                <a:gd name="T40" fmla="*/ 46 w 48"/>
                <a:gd name="T41" fmla="*/ 32 h 72"/>
                <a:gd name="T42" fmla="*/ 48 w 48"/>
                <a:gd name="T43" fmla="*/ 22 h 72"/>
                <a:gd name="T44" fmla="*/ 46 w 48"/>
                <a:gd name="T45" fmla="*/ 14 h 72"/>
                <a:gd name="T46" fmla="*/ 32 w 48"/>
                <a:gd name="T47" fmla="*/ 28 h 72"/>
                <a:gd name="T48" fmla="*/ 30 w 48"/>
                <a:gd name="T49" fmla="*/ 32 h 72"/>
                <a:gd name="T50" fmla="*/ 26 w 48"/>
                <a:gd name="T51" fmla="*/ 34 h 72"/>
                <a:gd name="T52" fmla="*/ 14 w 48"/>
                <a:gd name="T53" fmla="*/ 36 h 72"/>
                <a:gd name="T54" fmla="*/ 20 w 48"/>
                <a:gd name="T55" fmla="*/ 12 h 72"/>
                <a:gd name="T56" fmla="*/ 24 w 48"/>
                <a:gd name="T57" fmla="*/ 12 h 72"/>
                <a:gd name="T58" fmla="*/ 28 w 48"/>
                <a:gd name="T59" fmla="*/ 14 h 72"/>
                <a:gd name="T60" fmla="*/ 32 w 48"/>
                <a:gd name="T61" fmla="*/ 16 h 72"/>
                <a:gd name="T62" fmla="*/ 34 w 48"/>
                <a:gd name="T63" fmla="*/ 24 h 72"/>
                <a:gd name="T64" fmla="*/ 32 w 48"/>
                <a:gd name="T65" fmla="*/ 2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72">
                  <a:moveTo>
                    <a:pt x="46" y="14"/>
                  </a:moveTo>
                  <a:lnTo>
                    <a:pt x="46" y="14"/>
                  </a:lnTo>
                  <a:lnTo>
                    <a:pt x="44" y="8"/>
                  </a:lnTo>
                  <a:lnTo>
                    <a:pt x="44" y="8"/>
                  </a:lnTo>
                  <a:lnTo>
                    <a:pt x="38" y="4"/>
                  </a:lnTo>
                  <a:lnTo>
                    <a:pt x="38" y="4"/>
                  </a:lnTo>
                  <a:lnTo>
                    <a:pt x="32" y="2"/>
                  </a:lnTo>
                  <a:lnTo>
                    <a:pt x="32" y="2"/>
                  </a:lnTo>
                  <a:lnTo>
                    <a:pt x="26" y="0"/>
                  </a:lnTo>
                  <a:lnTo>
                    <a:pt x="26" y="0"/>
                  </a:lnTo>
                  <a:lnTo>
                    <a:pt x="22" y="0"/>
                  </a:lnTo>
                  <a:lnTo>
                    <a:pt x="4" y="0"/>
                  </a:lnTo>
                  <a:lnTo>
                    <a:pt x="4" y="0"/>
                  </a:lnTo>
                  <a:lnTo>
                    <a:pt x="2" y="2"/>
                  </a:lnTo>
                  <a:lnTo>
                    <a:pt x="2" y="2"/>
                  </a:lnTo>
                  <a:lnTo>
                    <a:pt x="0" y="6"/>
                  </a:lnTo>
                  <a:lnTo>
                    <a:pt x="0" y="70"/>
                  </a:lnTo>
                  <a:lnTo>
                    <a:pt x="0" y="70"/>
                  </a:lnTo>
                  <a:lnTo>
                    <a:pt x="0" y="70"/>
                  </a:lnTo>
                  <a:lnTo>
                    <a:pt x="0" y="70"/>
                  </a:lnTo>
                  <a:lnTo>
                    <a:pt x="2" y="72"/>
                  </a:lnTo>
                  <a:lnTo>
                    <a:pt x="2" y="72"/>
                  </a:lnTo>
                  <a:lnTo>
                    <a:pt x="4" y="72"/>
                  </a:lnTo>
                  <a:lnTo>
                    <a:pt x="4" y="72"/>
                  </a:lnTo>
                  <a:lnTo>
                    <a:pt x="6" y="72"/>
                  </a:lnTo>
                  <a:lnTo>
                    <a:pt x="6" y="72"/>
                  </a:lnTo>
                  <a:lnTo>
                    <a:pt x="10" y="72"/>
                  </a:lnTo>
                  <a:lnTo>
                    <a:pt x="10" y="72"/>
                  </a:lnTo>
                  <a:lnTo>
                    <a:pt x="12" y="72"/>
                  </a:lnTo>
                  <a:lnTo>
                    <a:pt x="12" y="72"/>
                  </a:lnTo>
                  <a:lnTo>
                    <a:pt x="14" y="70"/>
                  </a:lnTo>
                  <a:lnTo>
                    <a:pt x="14" y="70"/>
                  </a:lnTo>
                  <a:lnTo>
                    <a:pt x="14" y="70"/>
                  </a:lnTo>
                  <a:lnTo>
                    <a:pt x="14" y="46"/>
                  </a:lnTo>
                  <a:lnTo>
                    <a:pt x="20" y="46"/>
                  </a:lnTo>
                  <a:lnTo>
                    <a:pt x="20" y="46"/>
                  </a:lnTo>
                  <a:lnTo>
                    <a:pt x="32" y="46"/>
                  </a:lnTo>
                  <a:lnTo>
                    <a:pt x="32" y="46"/>
                  </a:lnTo>
                  <a:lnTo>
                    <a:pt x="40" y="40"/>
                  </a:lnTo>
                  <a:lnTo>
                    <a:pt x="40" y="40"/>
                  </a:lnTo>
                  <a:lnTo>
                    <a:pt x="46" y="32"/>
                  </a:lnTo>
                  <a:lnTo>
                    <a:pt x="46" y="32"/>
                  </a:lnTo>
                  <a:lnTo>
                    <a:pt x="48" y="22"/>
                  </a:lnTo>
                  <a:lnTo>
                    <a:pt x="48" y="22"/>
                  </a:lnTo>
                  <a:lnTo>
                    <a:pt x="46" y="14"/>
                  </a:lnTo>
                  <a:lnTo>
                    <a:pt x="46" y="14"/>
                  </a:lnTo>
                  <a:close/>
                  <a:moveTo>
                    <a:pt x="32" y="28"/>
                  </a:moveTo>
                  <a:lnTo>
                    <a:pt x="32" y="28"/>
                  </a:lnTo>
                  <a:lnTo>
                    <a:pt x="30" y="32"/>
                  </a:lnTo>
                  <a:lnTo>
                    <a:pt x="30" y="32"/>
                  </a:lnTo>
                  <a:lnTo>
                    <a:pt x="26" y="34"/>
                  </a:lnTo>
                  <a:lnTo>
                    <a:pt x="26" y="34"/>
                  </a:lnTo>
                  <a:lnTo>
                    <a:pt x="20" y="36"/>
                  </a:lnTo>
                  <a:lnTo>
                    <a:pt x="14" y="36"/>
                  </a:lnTo>
                  <a:lnTo>
                    <a:pt x="14" y="12"/>
                  </a:lnTo>
                  <a:lnTo>
                    <a:pt x="20" y="12"/>
                  </a:lnTo>
                  <a:lnTo>
                    <a:pt x="20" y="12"/>
                  </a:lnTo>
                  <a:lnTo>
                    <a:pt x="24" y="12"/>
                  </a:lnTo>
                  <a:lnTo>
                    <a:pt x="24" y="12"/>
                  </a:lnTo>
                  <a:lnTo>
                    <a:pt x="28" y="14"/>
                  </a:lnTo>
                  <a:lnTo>
                    <a:pt x="28" y="14"/>
                  </a:lnTo>
                  <a:lnTo>
                    <a:pt x="32" y="16"/>
                  </a:lnTo>
                  <a:lnTo>
                    <a:pt x="32" y="16"/>
                  </a:lnTo>
                  <a:lnTo>
                    <a:pt x="34" y="24"/>
                  </a:lnTo>
                  <a:lnTo>
                    <a:pt x="34" y="24"/>
                  </a:lnTo>
                  <a:lnTo>
                    <a:pt x="32" y="28"/>
                  </a:lnTo>
                  <a:lnTo>
                    <a:pt x="32" y="2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59" name="Freeform 82"/>
            <p:cNvSpPr>
              <a:spLocks noEditPoints="1"/>
            </p:cNvSpPr>
            <p:nvPr/>
          </p:nvSpPr>
          <p:spPr bwMode="auto">
            <a:xfrm>
              <a:off x="5084763" y="4297363"/>
              <a:ext cx="104775" cy="114300"/>
            </a:xfrm>
            <a:custGeom>
              <a:avLst/>
              <a:gdLst>
                <a:gd name="T0" fmla="*/ 44 w 66"/>
                <a:gd name="T1" fmla="*/ 4 h 72"/>
                <a:gd name="T2" fmla="*/ 44 w 66"/>
                <a:gd name="T3" fmla="*/ 4 h 72"/>
                <a:gd name="T4" fmla="*/ 42 w 66"/>
                <a:gd name="T5" fmla="*/ 2 h 72"/>
                <a:gd name="T6" fmla="*/ 42 w 66"/>
                <a:gd name="T7" fmla="*/ 2 h 72"/>
                <a:gd name="T8" fmla="*/ 40 w 66"/>
                <a:gd name="T9" fmla="*/ 0 h 72"/>
                <a:gd name="T10" fmla="*/ 40 w 66"/>
                <a:gd name="T11" fmla="*/ 0 h 72"/>
                <a:gd name="T12" fmla="*/ 38 w 66"/>
                <a:gd name="T13" fmla="*/ 0 h 72"/>
                <a:gd name="T14" fmla="*/ 38 w 66"/>
                <a:gd name="T15" fmla="*/ 0 h 72"/>
                <a:gd name="T16" fmla="*/ 32 w 66"/>
                <a:gd name="T17" fmla="*/ 0 h 72"/>
                <a:gd name="T18" fmla="*/ 32 w 66"/>
                <a:gd name="T19" fmla="*/ 0 h 72"/>
                <a:gd name="T20" fmla="*/ 28 w 66"/>
                <a:gd name="T21" fmla="*/ 0 h 72"/>
                <a:gd name="T22" fmla="*/ 28 w 66"/>
                <a:gd name="T23" fmla="*/ 0 h 72"/>
                <a:gd name="T24" fmla="*/ 26 w 66"/>
                <a:gd name="T25" fmla="*/ 0 h 72"/>
                <a:gd name="T26" fmla="*/ 26 w 66"/>
                <a:gd name="T27" fmla="*/ 0 h 72"/>
                <a:gd name="T28" fmla="*/ 24 w 66"/>
                <a:gd name="T29" fmla="*/ 2 h 72"/>
                <a:gd name="T30" fmla="*/ 24 w 66"/>
                <a:gd name="T31" fmla="*/ 2 h 72"/>
                <a:gd name="T32" fmla="*/ 24 w 66"/>
                <a:gd name="T33" fmla="*/ 4 h 72"/>
                <a:gd name="T34" fmla="*/ 2 w 66"/>
                <a:gd name="T35" fmla="*/ 66 h 72"/>
                <a:gd name="T36" fmla="*/ 2 w 66"/>
                <a:gd name="T37" fmla="*/ 66 h 72"/>
                <a:gd name="T38" fmla="*/ 0 w 66"/>
                <a:gd name="T39" fmla="*/ 68 h 72"/>
                <a:gd name="T40" fmla="*/ 0 w 66"/>
                <a:gd name="T41" fmla="*/ 68 h 72"/>
                <a:gd name="T42" fmla="*/ 2 w 66"/>
                <a:gd name="T43" fmla="*/ 70 h 72"/>
                <a:gd name="T44" fmla="*/ 2 w 66"/>
                <a:gd name="T45" fmla="*/ 70 h 72"/>
                <a:gd name="T46" fmla="*/ 2 w 66"/>
                <a:gd name="T47" fmla="*/ 72 h 72"/>
                <a:gd name="T48" fmla="*/ 2 w 66"/>
                <a:gd name="T49" fmla="*/ 72 h 72"/>
                <a:gd name="T50" fmla="*/ 6 w 66"/>
                <a:gd name="T51" fmla="*/ 72 h 72"/>
                <a:gd name="T52" fmla="*/ 6 w 66"/>
                <a:gd name="T53" fmla="*/ 72 h 72"/>
                <a:gd name="T54" fmla="*/ 10 w 66"/>
                <a:gd name="T55" fmla="*/ 72 h 72"/>
                <a:gd name="T56" fmla="*/ 10 w 66"/>
                <a:gd name="T57" fmla="*/ 72 h 72"/>
                <a:gd name="T58" fmla="*/ 12 w 66"/>
                <a:gd name="T59" fmla="*/ 72 h 72"/>
                <a:gd name="T60" fmla="*/ 12 w 66"/>
                <a:gd name="T61" fmla="*/ 72 h 72"/>
                <a:gd name="T62" fmla="*/ 14 w 66"/>
                <a:gd name="T63" fmla="*/ 70 h 72"/>
                <a:gd name="T64" fmla="*/ 14 w 66"/>
                <a:gd name="T65" fmla="*/ 70 h 72"/>
                <a:gd name="T66" fmla="*/ 14 w 66"/>
                <a:gd name="T67" fmla="*/ 70 h 72"/>
                <a:gd name="T68" fmla="*/ 20 w 66"/>
                <a:gd name="T69" fmla="*/ 56 h 72"/>
                <a:gd name="T70" fmla="*/ 46 w 66"/>
                <a:gd name="T71" fmla="*/ 56 h 72"/>
                <a:gd name="T72" fmla="*/ 50 w 66"/>
                <a:gd name="T73" fmla="*/ 70 h 72"/>
                <a:gd name="T74" fmla="*/ 50 w 66"/>
                <a:gd name="T75" fmla="*/ 70 h 72"/>
                <a:gd name="T76" fmla="*/ 52 w 66"/>
                <a:gd name="T77" fmla="*/ 70 h 72"/>
                <a:gd name="T78" fmla="*/ 52 w 66"/>
                <a:gd name="T79" fmla="*/ 70 h 72"/>
                <a:gd name="T80" fmla="*/ 52 w 66"/>
                <a:gd name="T81" fmla="*/ 72 h 72"/>
                <a:gd name="T82" fmla="*/ 52 w 66"/>
                <a:gd name="T83" fmla="*/ 72 h 72"/>
                <a:gd name="T84" fmla="*/ 54 w 66"/>
                <a:gd name="T85" fmla="*/ 72 h 72"/>
                <a:gd name="T86" fmla="*/ 54 w 66"/>
                <a:gd name="T87" fmla="*/ 72 h 72"/>
                <a:gd name="T88" fmla="*/ 58 w 66"/>
                <a:gd name="T89" fmla="*/ 72 h 72"/>
                <a:gd name="T90" fmla="*/ 58 w 66"/>
                <a:gd name="T91" fmla="*/ 72 h 72"/>
                <a:gd name="T92" fmla="*/ 64 w 66"/>
                <a:gd name="T93" fmla="*/ 72 h 72"/>
                <a:gd name="T94" fmla="*/ 64 w 66"/>
                <a:gd name="T95" fmla="*/ 72 h 72"/>
                <a:gd name="T96" fmla="*/ 66 w 66"/>
                <a:gd name="T97" fmla="*/ 70 h 72"/>
                <a:gd name="T98" fmla="*/ 66 w 66"/>
                <a:gd name="T99" fmla="*/ 70 h 72"/>
                <a:gd name="T100" fmla="*/ 66 w 66"/>
                <a:gd name="T101" fmla="*/ 70 h 72"/>
                <a:gd name="T102" fmla="*/ 66 w 66"/>
                <a:gd name="T103" fmla="*/ 70 h 72"/>
                <a:gd name="T104" fmla="*/ 64 w 66"/>
                <a:gd name="T105" fmla="*/ 66 h 72"/>
                <a:gd name="T106" fmla="*/ 44 w 66"/>
                <a:gd name="T107" fmla="*/ 4 h 72"/>
                <a:gd name="T108" fmla="*/ 44 w 66"/>
                <a:gd name="T109" fmla="*/ 4 h 72"/>
                <a:gd name="T110" fmla="*/ 42 w 66"/>
                <a:gd name="T111" fmla="*/ 44 h 72"/>
                <a:gd name="T112" fmla="*/ 22 w 66"/>
                <a:gd name="T113" fmla="*/ 44 h 72"/>
                <a:gd name="T114" fmla="*/ 32 w 66"/>
                <a:gd name="T115" fmla="*/ 14 h 72"/>
                <a:gd name="T116" fmla="*/ 32 w 66"/>
                <a:gd name="T117" fmla="*/ 14 h 72"/>
                <a:gd name="T118" fmla="*/ 42 w 66"/>
                <a:gd name="T119" fmla="*/ 44 h 72"/>
                <a:gd name="T120" fmla="*/ 42 w 66"/>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2">
                  <a:moveTo>
                    <a:pt x="44" y="4"/>
                  </a:moveTo>
                  <a:lnTo>
                    <a:pt x="44" y="4"/>
                  </a:lnTo>
                  <a:lnTo>
                    <a:pt x="42" y="2"/>
                  </a:lnTo>
                  <a:lnTo>
                    <a:pt x="42" y="2"/>
                  </a:lnTo>
                  <a:lnTo>
                    <a:pt x="40" y="0"/>
                  </a:lnTo>
                  <a:lnTo>
                    <a:pt x="40" y="0"/>
                  </a:lnTo>
                  <a:lnTo>
                    <a:pt x="38" y="0"/>
                  </a:lnTo>
                  <a:lnTo>
                    <a:pt x="38" y="0"/>
                  </a:lnTo>
                  <a:lnTo>
                    <a:pt x="32" y="0"/>
                  </a:lnTo>
                  <a:lnTo>
                    <a:pt x="32" y="0"/>
                  </a:lnTo>
                  <a:lnTo>
                    <a:pt x="28" y="0"/>
                  </a:lnTo>
                  <a:lnTo>
                    <a:pt x="28" y="0"/>
                  </a:lnTo>
                  <a:lnTo>
                    <a:pt x="26" y="0"/>
                  </a:lnTo>
                  <a:lnTo>
                    <a:pt x="26" y="0"/>
                  </a:lnTo>
                  <a:lnTo>
                    <a:pt x="24" y="2"/>
                  </a:lnTo>
                  <a:lnTo>
                    <a:pt x="24" y="2"/>
                  </a:lnTo>
                  <a:lnTo>
                    <a:pt x="24" y="4"/>
                  </a:lnTo>
                  <a:lnTo>
                    <a:pt x="2" y="66"/>
                  </a:lnTo>
                  <a:lnTo>
                    <a:pt x="2" y="66"/>
                  </a:lnTo>
                  <a:lnTo>
                    <a:pt x="0" y="68"/>
                  </a:lnTo>
                  <a:lnTo>
                    <a:pt x="0" y="68"/>
                  </a:lnTo>
                  <a:lnTo>
                    <a:pt x="2" y="70"/>
                  </a:lnTo>
                  <a:lnTo>
                    <a:pt x="2" y="70"/>
                  </a:lnTo>
                  <a:lnTo>
                    <a:pt x="2" y="72"/>
                  </a:lnTo>
                  <a:lnTo>
                    <a:pt x="2" y="72"/>
                  </a:lnTo>
                  <a:lnTo>
                    <a:pt x="6" y="72"/>
                  </a:lnTo>
                  <a:lnTo>
                    <a:pt x="6" y="72"/>
                  </a:lnTo>
                  <a:lnTo>
                    <a:pt x="10" y="72"/>
                  </a:lnTo>
                  <a:lnTo>
                    <a:pt x="10" y="72"/>
                  </a:lnTo>
                  <a:lnTo>
                    <a:pt x="12" y="72"/>
                  </a:lnTo>
                  <a:lnTo>
                    <a:pt x="12" y="72"/>
                  </a:lnTo>
                  <a:lnTo>
                    <a:pt x="14" y="70"/>
                  </a:lnTo>
                  <a:lnTo>
                    <a:pt x="14" y="70"/>
                  </a:lnTo>
                  <a:lnTo>
                    <a:pt x="14" y="70"/>
                  </a:lnTo>
                  <a:lnTo>
                    <a:pt x="20" y="56"/>
                  </a:lnTo>
                  <a:lnTo>
                    <a:pt x="46" y="56"/>
                  </a:lnTo>
                  <a:lnTo>
                    <a:pt x="50" y="70"/>
                  </a:lnTo>
                  <a:lnTo>
                    <a:pt x="50" y="70"/>
                  </a:lnTo>
                  <a:lnTo>
                    <a:pt x="52" y="70"/>
                  </a:lnTo>
                  <a:lnTo>
                    <a:pt x="52" y="70"/>
                  </a:lnTo>
                  <a:lnTo>
                    <a:pt x="52" y="72"/>
                  </a:lnTo>
                  <a:lnTo>
                    <a:pt x="52" y="72"/>
                  </a:lnTo>
                  <a:lnTo>
                    <a:pt x="54" y="72"/>
                  </a:lnTo>
                  <a:lnTo>
                    <a:pt x="54" y="72"/>
                  </a:lnTo>
                  <a:lnTo>
                    <a:pt x="58" y="72"/>
                  </a:lnTo>
                  <a:lnTo>
                    <a:pt x="58" y="72"/>
                  </a:lnTo>
                  <a:lnTo>
                    <a:pt x="64" y="72"/>
                  </a:lnTo>
                  <a:lnTo>
                    <a:pt x="64" y="72"/>
                  </a:lnTo>
                  <a:lnTo>
                    <a:pt x="66" y="70"/>
                  </a:lnTo>
                  <a:lnTo>
                    <a:pt x="66" y="70"/>
                  </a:lnTo>
                  <a:lnTo>
                    <a:pt x="66" y="70"/>
                  </a:lnTo>
                  <a:lnTo>
                    <a:pt x="66" y="70"/>
                  </a:lnTo>
                  <a:lnTo>
                    <a:pt x="64" y="66"/>
                  </a:lnTo>
                  <a:lnTo>
                    <a:pt x="44" y="4"/>
                  </a:lnTo>
                  <a:lnTo>
                    <a:pt x="44" y="4"/>
                  </a:lnTo>
                  <a:close/>
                  <a:moveTo>
                    <a:pt x="42" y="44"/>
                  </a:moveTo>
                  <a:lnTo>
                    <a:pt x="22" y="44"/>
                  </a:lnTo>
                  <a:lnTo>
                    <a:pt x="32" y="14"/>
                  </a:lnTo>
                  <a:lnTo>
                    <a:pt x="32" y="14"/>
                  </a:lnTo>
                  <a:lnTo>
                    <a:pt x="42" y="44"/>
                  </a:lnTo>
                  <a:lnTo>
                    <a:pt x="42"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60" name="Freeform 83"/>
            <p:cNvSpPr>
              <a:spLocks/>
            </p:cNvSpPr>
            <p:nvPr/>
          </p:nvSpPr>
          <p:spPr bwMode="auto">
            <a:xfrm>
              <a:off x="2243138" y="7370763"/>
              <a:ext cx="85725" cy="111125"/>
            </a:xfrm>
            <a:custGeom>
              <a:avLst/>
              <a:gdLst>
                <a:gd name="T0" fmla="*/ 54 w 54"/>
                <a:gd name="T1" fmla="*/ 2 h 70"/>
                <a:gd name="T2" fmla="*/ 54 w 54"/>
                <a:gd name="T3" fmla="*/ 0 h 70"/>
                <a:gd name="T4" fmla="*/ 52 w 54"/>
                <a:gd name="T5" fmla="*/ 0 h 70"/>
                <a:gd name="T6" fmla="*/ 50 w 54"/>
                <a:gd name="T7" fmla="*/ 0 h 70"/>
                <a:gd name="T8" fmla="*/ 48 w 54"/>
                <a:gd name="T9" fmla="*/ 0 h 70"/>
                <a:gd name="T10" fmla="*/ 44 w 54"/>
                <a:gd name="T11" fmla="*/ 0 h 70"/>
                <a:gd name="T12" fmla="*/ 42 w 54"/>
                <a:gd name="T13" fmla="*/ 0 h 70"/>
                <a:gd name="T14" fmla="*/ 40 w 54"/>
                <a:gd name="T15" fmla="*/ 0 h 70"/>
                <a:gd name="T16" fmla="*/ 40 w 54"/>
                <a:gd name="T17" fmla="*/ 28 h 70"/>
                <a:gd name="T18" fmla="*/ 14 w 54"/>
                <a:gd name="T19" fmla="*/ 2 h 70"/>
                <a:gd name="T20" fmla="*/ 14 w 54"/>
                <a:gd name="T21" fmla="*/ 0 h 70"/>
                <a:gd name="T22" fmla="*/ 12 w 54"/>
                <a:gd name="T23" fmla="*/ 0 h 70"/>
                <a:gd name="T24" fmla="*/ 10 w 54"/>
                <a:gd name="T25" fmla="*/ 0 h 70"/>
                <a:gd name="T26" fmla="*/ 6 w 54"/>
                <a:gd name="T27" fmla="*/ 0 h 70"/>
                <a:gd name="T28" fmla="*/ 4 w 54"/>
                <a:gd name="T29" fmla="*/ 0 h 70"/>
                <a:gd name="T30" fmla="*/ 0 w 54"/>
                <a:gd name="T31" fmla="*/ 0 h 70"/>
                <a:gd name="T32" fmla="*/ 0 w 54"/>
                <a:gd name="T33" fmla="*/ 0 h 70"/>
                <a:gd name="T34" fmla="*/ 0 w 54"/>
                <a:gd name="T35" fmla="*/ 2 h 70"/>
                <a:gd name="T36" fmla="*/ 0 w 54"/>
                <a:gd name="T37" fmla="*/ 68 h 70"/>
                <a:gd name="T38" fmla="*/ 0 w 54"/>
                <a:gd name="T39" fmla="*/ 70 h 70"/>
                <a:gd name="T40" fmla="*/ 0 w 54"/>
                <a:gd name="T41" fmla="*/ 70 h 70"/>
                <a:gd name="T42" fmla="*/ 4 w 54"/>
                <a:gd name="T43" fmla="*/ 70 h 70"/>
                <a:gd name="T44" fmla="*/ 6 w 54"/>
                <a:gd name="T45" fmla="*/ 70 h 70"/>
                <a:gd name="T46" fmla="*/ 10 w 54"/>
                <a:gd name="T47" fmla="*/ 70 h 70"/>
                <a:gd name="T48" fmla="*/ 12 w 54"/>
                <a:gd name="T49" fmla="*/ 70 h 70"/>
                <a:gd name="T50" fmla="*/ 14 w 54"/>
                <a:gd name="T51" fmla="*/ 70 h 70"/>
                <a:gd name="T52" fmla="*/ 14 w 54"/>
                <a:gd name="T53" fmla="*/ 40 h 70"/>
                <a:gd name="T54" fmla="*/ 40 w 54"/>
                <a:gd name="T55" fmla="*/ 68 h 70"/>
                <a:gd name="T56" fmla="*/ 40 w 54"/>
                <a:gd name="T57" fmla="*/ 70 h 70"/>
                <a:gd name="T58" fmla="*/ 42 w 54"/>
                <a:gd name="T59" fmla="*/ 70 h 70"/>
                <a:gd name="T60" fmla="*/ 44 w 54"/>
                <a:gd name="T61" fmla="*/ 70 h 70"/>
                <a:gd name="T62" fmla="*/ 48 w 54"/>
                <a:gd name="T63" fmla="*/ 70 h 70"/>
                <a:gd name="T64" fmla="*/ 50 w 54"/>
                <a:gd name="T65" fmla="*/ 70 h 70"/>
                <a:gd name="T66" fmla="*/ 52 w 54"/>
                <a:gd name="T67" fmla="*/ 70 h 70"/>
                <a:gd name="T68" fmla="*/ 54 w 54"/>
                <a:gd name="T69" fmla="*/ 70 h 70"/>
                <a:gd name="T70" fmla="*/ 54 w 54"/>
                <a:gd name="T71" fmla="*/ 68 h 70"/>
                <a:gd name="T72" fmla="*/ 54 w 54"/>
                <a:gd name="T73"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70">
                  <a:moveTo>
                    <a:pt x="54" y="2"/>
                  </a:moveTo>
                  <a:lnTo>
                    <a:pt x="54" y="2"/>
                  </a:lnTo>
                  <a:lnTo>
                    <a:pt x="54" y="0"/>
                  </a:lnTo>
                  <a:lnTo>
                    <a:pt x="54" y="0"/>
                  </a:lnTo>
                  <a:lnTo>
                    <a:pt x="52" y="0"/>
                  </a:lnTo>
                  <a:lnTo>
                    <a:pt x="52" y="0"/>
                  </a:lnTo>
                  <a:lnTo>
                    <a:pt x="50" y="0"/>
                  </a:lnTo>
                  <a:lnTo>
                    <a:pt x="50" y="0"/>
                  </a:lnTo>
                  <a:lnTo>
                    <a:pt x="48" y="0"/>
                  </a:lnTo>
                  <a:lnTo>
                    <a:pt x="48" y="0"/>
                  </a:lnTo>
                  <a:lnTo>
                    <a:pt x="44" y="0"/>
                  </a:lnTo>
                  <a:lnTo>
                    <a:pt x="44" y="0"/>
                  </a:lnTo>
                  <a:lnTo>
                    <a:pt x="42" y="0"/>
                  </a:lnTo>
                  <a:lnTo>
                    <a:pt x="42" y="0"/>
                  </a:lnTo>
                  <a:lnTo>
                    <a:pt x="40" y="0"/>
                  </a:lnTo>
                  <a:lnTo>
                    <a:pt x="40" y="0"/>
                  </a:lnTo>
                  <a:lnTo>
                    <a:pt x="40" y="2"/>
                  </a:lnTo>
                  <a:lnTo>
                    <a:pt x="40" y="28"/>
                  </a:lnTo>
                  <a:lnTo>
                    <a:pt x="14" y="28"/>
                  </a:lnTo>
                  <a:lnTo>
                    <a:pt x="14" y="2"/>
                  </a:lnTo>
                  <a:lnTo>
                    <a:pt x="14" y="2"/>
                  </a:lnTo>
                  <a:lnTo>
                    <a:pt x="14" y="0"/>
                  </a:lnTo>
                  <a:lnTo>
                    <a:pt x="14" y="0"/>
                  </a:lnTo>
                  <a:lnTo>
                    <a:pt x="12" y="0"/>
                  </a:lnTo>
                  <a:lnTo>
                    <a:pt x="12" y="0"/>
                  </a:lnTo>
                  <a:lnTo>
                    <a:pt x="10" y="0"/>
                  </a:lnTo>
                  <a:lnTo>
                    <a:pt x="10" y="0"/>
                  </a:lnTo>
                  <a:lnTo>
                    <a:pt x="6" y="0"/>
                  </a:lnTo>
                  <a:lnTo>
                    <a:pt x="6" y="0"/>
                  </a:lnTo>
                  <a:lnTo>
                    <a:pt x="4" y="0"/>
                  </a:lnTo>
                  <a:lnTo>
                    <a:pt x="4" y="0"/>
                  </a:lnTo>
                  <a:lnTo>
                    <a:pt x="0" y="0"/>
                  </a:lnTo>
                  <a:lnTo>
                    <a:pt x="0" y="0"/>
                  </a:lnTo>
                  <a:lnTo>
                    <a:pt x="0" y="0"/>
                  </a:lnTo>
                  <a:lnTo>
                    <a:pt x="0" y="0"/>
                  </a:lnTo>
                  <a:lnTo>
                    <a:pt x="0" y="2"/>
                  </a:lnTo>
                  <a:lnTo>
                    <a:pt x="0" y="68"/>
                  </a:lnTo>
                  <a:lnTo>
                    <a:pt x="0" y="68"/>
                  </a:lnTo>
                  <a:lnTo>
                    <a:pt x="0" y="70"/>
                  </a:lnTo>
                  <a:lnTo>
                    <a:pt x="0" y="70"/>
                  </a:lnTo>
                  <a:lnTo>
                    <a:pt x="0" y="70"/>
                  </a:lnTo>
                  <a:lnTo>
                    <a:pt x="0" y="70"/>
                  </a:lnTo>
                  <a:lnTo>
                    <a:pt x="4" y="70"/>
                  </a:lnTo>
                  <a:lnTo>
                    <a:pt x="4" y="70"/>
                  </a:lnTo>
                  <a:lnTo>
                    <a:pt x="6" y="70"/>
                  </a:lnTo>
                  <a:lnTo>
                    <a:pt x="6" y="70"/>
                  </a:lnTo>
                  <a:lnTo>
                    <a:pt x="10" y="70"/>
                  </a:lnTo>
                  <a:lnTo>
                    <a:pt x="10" y="70"/>
                  </a:lnTo>
                  <a:lnTo>
                    <a:pt x="12" y="70"/>
                  </a:lnTo>
                  <a:lnTo>
                    <a:pt x="12" y="70"/>
                  </a:lnTo>
                  <a:lnTo>
                    <a:pt x="14" y="70"/>
                  </a:lnTo>
                  <a:lnTo>
                    <a:pt x="14" y="70"/>
                  </a:lnTo>
                  <a:lnTo>
                    <a:pt x="14" y="68"/>
                  </a:lnTo>
                  <a:lnTo>
                    <a:pt x="14" y="40"/>
                  </a:lnTo>
                  <a:lnTo>
                    <a:pt x="40" y="40"/>
                  </a:lnTo>
                  <a:lnTo>
                    <a:pt x="40" y="68"/>
                  </a:lnTo>
                  <a:lnTo>
                    <a:pt x="40" y="68"/>
                  </a:lnTo>
                  <a:lnTo>
                    <a:pt x="40" y="70"/>
                  </a:lnTo>
                  <a:lnTo>
                    <a:pt x="40" y="70"/>
                  </a:lnTo>
                  <a:lnTo>
                    <a:pt x="42" y="70"/>
                  </a:lnTo>
                  <a:lnTo>
                    <a:pt x="42" y="70"/>
                  </a:lnTo>
                  <a:lnTo>
                    <a:pt x="44" y="70"/>
                  </a:lnTo>
                  <a:lnTo>
                    <a:pt x="44" y="70"/>
                  </a:lnTo>
                  <a:lnTo>
                    <a:pt x="48" y="70"/>
                  </a:lnTo>
                  <a:lnTo>
                    <a:pt x="48" y="70"/>
                  </a:lnTo>
                  <a:lnTo>
                    <a:pt x="50" y="70"/>
                  </a:lnTo>
                  <a:lnTo>
                    <a:pt x="50" y="70"/>
                  </a:lnTo>
                  <a:lnTo>
                    <a:pt x="52" y="70"/>
                  </a:lnTo>
                  <a:lnTo>
                    <a:pt x="52" y="70"/>
                  </a:lnTo>
                  <a:lnTo>
                    <a:pt x="54" y="70"/>
                  </a:lnTo>
                  <a:lnTo>
                    <a:pt x="54" y="70"/>
                  </a:lnTo>
                  <a:lnTo>
                    <a:pt x="54" y="68"/>
                  </a:lnTo>
                  <a:lnTo>
                    <a:pt x="54" y="2"/>
                  </a:lnTo>
                  <a:lnTo>
                    <a:pt x="54"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61" name="Freeform 84"/>
            <p:cNvSpPr>
              <a:spLocks/>
            </p:cNvSpPr>
            <p:nvPr/>
          </p:nvSpPr>
          <p:spPr bwMode="auto">
            <a:xfrm>
              <a:off x="2354263" y="7370763"/>
              <a:ext cx="22225" cy="111125"/>
            </a:xfrm>
            <a:custGeom>
              <a:avLst/>
              <a:gdLst>
                <a:gd name="T0" fmla="*/ 14 w 14"/>
                <a:gd name="T1" fmla="*/ 2 h 70"/>
                <a:gd name="T2" fmla="*/ 14 w 14"/>
                <a:gd name="T3" fmla="*/ 2 h 70"/>
                <a:gd name="T4" fmla="*/ 14 w 14"/>
                <a:gd name="T5" fmla="*/ 0 h 70"/>
                <a:gd name="T6" fmla="*/ 14 w 14"/>
                <a:gd name="T7" fmla="*/ 0 h 70"/>
                <a:gd name="T8" fmla="*/ 12 w 14"/>
                <a:gd name="T9" fmla="*/ 0 h 70"/>
                <a:gd name="T10" fmla="*/ 12 w 14"/>
                <a:gd name="T11" fmla="*/ 0 h 70"/>
                <a:gd name="T12" fmla="*/ 10 w 14"/>
                <a:gd name="T13" fmla="*/ 0 h 70"/>
                <a:gd name="T14" fmla="*/ 10 w 14"/>
                <a:gd name="T15" fmla="*/ 0 h 70"/>
                <a:gd name="T16" fmla="*/ 6 w 14"/>
                <a:gd name="T17" fmla="*/ 0 h 70"/>
                <a:gd name="T18" fmla="*/ 6 w 14"/>
                <a:gd name="T19" fmla="*/ 0 h 70"/>
                <a:gd name="T20" fmla="*/ 4 w 14"/>
                <a:gd name="T21" fmla="*/ 0 h 70"/>
                <a:gd name="T22" fmla="*/ 4 w 14"/>
                <a:gd name="T23" fmla="*/ 0 h 70"/>
                <a:gd name="T24" fmla="*/ 2 w 14"/>
                <a:gd name="T25" fmla="*/ 0 h 70"/>
                <a:gd name="T26" fmla="*/ 2 w 14"/>
                <a:gd name="T27" fmla="*/ 0 h 70"/>
                <a:gd name="T28" fmla="*/ 0 w 14"/>
                <a:gd name="T29" fmla="*/ 0 h 70"/>
                <a:gd name="T30" fmla="*/ 0 w 14"/>
                <a:gd name="T31" fmla="*/ 0 h 70"/>
                <a:gd name="T32" fmla="*/ 0 w 14"/>
                <a:gd name="T33" fmla="*/ 2 h 70"/>
                <a:gd name="T34" fmla="*/ 0 w 14"/>
                <a:gd name="T35" fmla="*/ 68 h 70"/>
                <a:gd name="T36" fmla="*/ 0 w 14"/>
                <a:gd name="T37" fmla="*/ 68 h 70"/>
                <a:gd name="T38" fmla="*/ 0 w 14"/>
                <a:gd name="T39" fmla="*/ 70 h 70"/>
                <a:gd name="T40" fmla="*/ 0 w 14"/>
                <a:gd name="T41" fmla="*/ 70 h 70"/>
                <a:gd name="T42" fmla="*/ 2 w 14"/>
                <a:gd name="T43" fmla="*/ 70 h 70"/>
                <a:gd name="T44" fmla="*/ 2 w 14"/>
                <a:gd name="T45" fmla="*/ 70 h 70"/>
                <a:gd name="T46" fmla="*/ 4 w 14"/>
                <a:gd name="T47" fmla="*/ 70 h 70"/>
                <a:gd name="T48" fmla="*/ 4 w 14"/>
                <a:gd name="T49" fmla="*/ 70 h 70"/>
                <a:gd name="T50" fmla="*/ 6 w 14"/>
                <a:gd name="T51" fmla="*/ 70 h 70"/>
                <a:gd name="T52" fmla="*/ 6 w 14"/>
                <a:gd name="T53" fmla="*/ 70 h 70"/>
                <a:gd name="T54" fmla="*/ 10 w 14"/>
                <a:gd name="T55" fmla="*/ 70 h 70"/>
                <a:gd name="T56" fmla="*/ 10 w 14"/>
                <a:gd name="T57" fmla="*/ 70 h 70"/>
                <a:gd name="T58" fmla="*/ 12 w 14"/>
                <a:gd name="T59" fmla="*/ 70 h 70"/>
                <a:gd name="T60" fmla="*/ 12 w 14"/>
                <a:gd name="T61" fmla="*/ 70 h 70"/>
                <a:gd name="T62" fmla="*/ 14 w 14"/>
                <a:gd name="T63" fmla="*/ 70 h 70"/>
                <a:gd name="T64" fmla="*/ 14 w 14"/>
                <a:gd name="T65" fmla="*/ 70 h 70"/>
                <a:gd name="T66" fmla="*/ 14 w 14"/>
                <a:gd name="T67" fmla="*/ 68 h 70"/>
                <a:gd name="T68" fmla="*/ 14 w 14"/>
                <a:gd name="T69" fmla="*/ 2 h 70"/>
                <a:gd name="T70" fmla="*/ 14 w 14"/>
                <a:gd name="T7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0">
                  <a:moveTo>
                    <a:pt x="14" y="2"/>
                  </a:moveTo>
                  <a:lnTo>
                    <a:pt x="14" y="2"/>
                  </a:lnTo>
                  <a:lnTo>
                    <a:pt x="14" y="0"/>
                  </a:lnTo>
                  <a:lnTo>
                    <a:pt x="14" y="0"/>
                  </a:lnTo>
                  <a:lnTo>
                    <a:pt x="12" y="0"/>
                  </a:lnTo>
                  <a:lnTo>
                    <a:pt x="12" y="0"/>
                  </a:lnTo>
                  <a:lnTo>
                    <a:pt x="10" y="0"/>
                  </a:lnTo>
                  <a:lnTo>
                    <a:pt x="10" y="0"/>
                  </a:lnTo>
                  <a:lnTo>
                    <a:pt x="6" y="0"/>
                  </a:lnTo>
                  <a:lnTo>
                    <a:pt x="6" y="0"/>
                  </a:lnTo>
                  <a:lnTo>
                    <a:pt x="4" y="0"/>
                  </a:lnTo>
                  <a:lnTo>
                    <a:pt x="4" y="0"/>
                  </a:lnTo>
                  <a:lnTo>
                    <a:pt x="2" y="0"/>
                  </a:lnTo>
                  <a:lnTo>
                    <a:pt x="2" y="0"/>
                  </a:lnTo>
                  <a:lnTo>
                    <a:pt x="0" y="0"/>
                  </a:lnTo>
                  <a:lnTo>
                    <a:pt x="0" y="0"/>
                  </a:lnTo>
                  <a:lnTo>
                    <a:pt x="0" y="2"/>
                  </a:lnTo>
                  <a:lnTo>
                    <a:pt x="0" y="68"/>
                  </a:lnTo>
                  <a:lnTo>
                    <a:pt x="0" y="68"/>
                  </a:lnTo>
                  <a:lnTo>
                    <a:pt x="0" y="70"/>
                  </a:lnTo>
                  <a:lnTo>
                    <a:pt x="0" y="70"/>
                  </a:lnTo>
                  <a:lnTo>
                    <a:pt x="2" y="70"/>
                  </a:lnTo>
                  <a:lnTo>
                    <a:pt x="2" y="70"/>
                  </a:lnTo>
                  <a:lnTo>
                    <a:pt x="4" y="70"/>
                  </a:lnTo>
                  <a:lnTo>
                    <a:pt x="4" y="70"/>
                  </a:lnTo>
                  <a:lnTo>
                    <a:pt x="6" y="70"/>
                  </a:lnTo>
                  <a:lnTo>
                    <a:pt x="6" y="70"/>
                  </a:lnTo>
                  <a:lnTo>
                    <a:pt x="10" y="70"/>
                  </a:lnTo>
                  <a:lnTo>
                    <a:pt x="10" y="70"/>
                  </a:lnTo>
                  <a:lnTo>
                    <a:pt x="12" y="70"/>
                  </a:lnTo>
                  <a:lnTo>
                    <a:pt x="12" y="70"/>
                  </a:lnTo>
                  <a:lnTo>
                    <a:pt x="14" y="70"/>
                  </a:lnTo>
                  <a:lnTo>
                    <a:pt x="14" y="70"/>
                  </a:lnTo>
                  <a:lnTo>
                    <a:pt x="14" y="68"/>
                  </a:lnTo>
                  <a:lnTo>
                    <a:pt x="14" y="2"/>
                  </a:lnTo>
                  <a:lnTo>
                    <a:pt x="14"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62" name="Freeform 85"/>
            <p:cNvSpPr>
              <a:spLocks noEditPoints="1"/>
            </p:cNvSpPr>
            <p:nvPr/>
          </p:nvSpPr>
          <p:spPr bwMode="auto">
            <a:xfrm>
              <a:off x="5173663" y="7669212"/>
              <a:ext cx="76200" cy="111125"/>
            </a:xfrm>
            <a:custGeom>
              <a:avLst/>
              <a:gdLst>
                <a:gd name="T0" fmla="*/ 48 w 48"/>
                <a:gd name="T1" fmla="*/ 14 h 70"/>
                <a:gd name="T2" fmla="*/ 44 w 48"/>
                <a:gd name="T3" fmla="*/ 8 h 70"/>
                <a:gd name="T4" fmla="*/ 38 w 48"/>
                <a:gd name="T5" fmla="*/ 4 h 70"/>
                <a:gd name="T6" fmla="*/ 32 w 48"/>
                <a:gd name="T7" fmla="*/ 0 h 70"/>
                <a:gd name="T8" fmla="*/ 26 w 48"/>
                <a:gd name="T9" fmla="*/ 0 h 70"/>
                <a:gd name="T10" fmla="*/ 6 w 48"/>
                <a:gd name="T11" fmla="*/ 0 h 70"/>
                <a:gd name="T12" fmla="*/ 2 w 48"/>
                <a:gd name="T13" fmla="*/ 2 h 70"/>
                <a:gd name="T14" fmla="*/ 0 w 48"/>
                <a:gd name="T15" fmla="*/ 4 h 70"/>
                <a:gd name="T16" fmla="*/ 0 w 48"/>
                <a:gd name="T17" fmla="*/ 68 h 70"/>
                <a:gd name="T18" fmla="*/ 0 w 48"/>
                <a:gd name="T19" fmla="*/ 70 h 70"/>
                <a:gd name="T20" fmla="*/ 2 w 48"/>
                <a:gd name="T21" fmla="*/ 70 h 70"/>
                <a:gd name="T22" fmla="*/ 4 w 48"/>
                <a:gd name="T23" fmla="*/ 70 h 70"/>
                <a:gd name="T24" fmla="*/ 8 w 48"/>
                <a:gd name="T25" fmla="*/ 70 h 70"/>
                <a:gd name="T26" fmla="*/ 12 w 48"/>
                <a:gd name="T27" fmla="*/ 70 h 70"/>
                <a:gd name="T28" fmla="*/ 14 w 48"/>
                <a:gd name="T29" fmla="*/ 70 h 70"/>
                <a:gd name="T30" fmla="*/ 14 w 48"/>
                <a:gd name="T31" fmla="*/ 70 h 70"/>
                <a:gd name="T32" fmla="*/ 14 w 48"/>
                <a:gd name="T33" fmla="*/ 46 h 70"/>
                <a:gd name="T34" fmla="*/ 20 w 48"/>
                <a:gd name="T35" fmla="*/ 46 h 70"/>
                <a:gd name="T36" fmla="*/ 32 w 48"/>
                <a:gd name="T37" fmla="*/ 44 h 70"/>
                <a:gd name="T38" fmla="*/ 42 w 48"/>
                <a:gd name="T39" fmla="*/ 40 h 70"/>
                <a:gd name="T40" fmla="*/ 48 w 48"/>
                <a:gd name="T41" fmla="*/ 32 h 70"/>
                <a:gd name="T42" fmla="*/ 48 w 48"/>
                <a:gd name="T43" fmla="*/ 22 h 70"/>
                <a:gd name="T44" fmla="*/ 48 w 48"/>
                <a:gd name="T45" fmla="*/ 14 h 70"/>
                <a:gd name="T46" fmla="*/ 34 w 48"/>
                <a:gd name="T47" fmla="*/ 28 h 70"/>
                <a:gd name="T48" fmla="*/ 30 w 48"/>
                <a:gd name="T49" fmla="*/ 32 h 70"/>
                <a:gd name="T50" fmla="*/ 28 w 48"/>
                <a:gd name="T51" fmla="*/ 34 h 70"/>
                <a:gd name="T52" fmla="*/ 14 w 48"/>
                <a:gd name="T53" fmla="*/ 34 h 70"/>
                <a:gd name="T54" fmla="*/ 20 w 48"/>
                <a:gd name="T55" fmla="*/ 10 h 70"/>
                <a:gd name="T56" fmla="*/ 26 w 48"/>
                <a:gd name="T57" fmla="*/ 12 h 70"/>
                <a:gd name="T58" fmla="*/ 30 w 48"/>
                <a:gd name="T59" fmla="*/ 12 h 70"/>
                <a:gd name="T60" fmla="*/ 32 w 48"/>
                <a:gd name="T61" fmla="*/ 16 h 70"/>
                <a:gd name="T62" fmla="*/ 34 w 48"/>
                <a:gd name="T63" fmla="*/ 22 h 70"/>
                <a:gd name="T64" fmla="*/ 34 w 48"/>
                <a:gd name="T65" fmla="*/ 2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70">
                  <a:moveTo>
                    <a:pt x="48" y="14"/>
                  </a:moveTo>
                  <a:lnTo>
                    <a:pt x="48" y="14"/>
                  </a:lnTo>
                  <a:lnTo>
                    <a:pt x="44" y="8"/>
                  </a:lnTo>
                  <a:lnTo>
                    <a:pt x="44" y="8"/>
                  </a:lnTo>
                  <a:lnTo>
                    <a:pt x="38" y="4"/>
                  </a:lnTo>
                  <a:lnTo>
                    <a:pt x="38" y="4"/>
                  </a:lnTo>
                  <a:lnTo>
                    <a:pt x="32" y="0"/>
                  </a:lnTo>
                  <a:lnTo>
                    <a:pt x="32" y="0"/>
                  </a:lnTo>
                  <a:lnTo>
                    <a:pt x="26" y="0"/>
                  </a:lnTo>
                  <a:lnTo>
                    <a:pt x="26" y="0"/>
                  </a:lnTo>
                  <a:lnTo>
                    <a:pt x="22" y="0"/>
                  </a:lnTo>
                  <a:lnTo>
                    <a:pt x="6" y="0"/>
                  </a:lnTo>
                  <a:lnTo>
                    <a:pt x="6" y="0"/>
                  </a:lnTo>
                  <a:lnTo>
                    <a:pt x="2" y="2"/>
                  </a:lnTo>
                  <a:lnTo>
                    <a:pt x="2" y="2"/>
                  </a:lnTo>
                  <a:lnTo>
                    <a:pt x="0" y="4"/>
                  </a:lnTo>
                  <a:lnTo>
                    <a:pt x="0" y="68"/>
                  </a:lnTo>
                  <a:lnTo>
                    <a:pt x="0" y="68"/>
                  </a:lnTo>
                  <a:lnTo>
                    <a:pt x="0" y="70"/>
                  </a:lnTo>
                  <a:lnTo>
                    <a:pt x="0" y="70"/>
                  </a:lnTo>
                  <a:lnTo>
                    <a:pt x="2" y="70"/>
                  </a:lnTo>
                  <a:lnTo>
                    <a:pt x="2" y="70"/>
                  </a:lnTo>
                  <a:lnTo>
                    <a:pt x="4" y="70"/>
                  </a:lnTo>
                  <a:lnTo>
                    <a:pt x="4" y="70"/>
                  </a:lnTo>
                  <a:lnTo>
                    <a:pt x="8" y="70"/>
                  </a:lnTo>
                  <a:lnTo>
                    <a:pt x="8" y="70"/>
                  </a:lnTo>
                  <a:lnTo>
                    <a:pt x="12" y="70"/>
                  </a:lnTo>
                  <a:lnTo>
                    <a:pt x="12" y="70"/>
                  </a:lnTo>
                  <a:lnTo>
                    <a:pt x="14" y="70"/>
                  </a:lnTo>
                  <a:lnTo>
                    <a:pt x="14" y="70"/>
                  </a:lnTo>
                  <a:lnTo>
                    <a:pt x="14" y="70"/>
                  </a:lnTo>
                  <a:lnTo>
                    <a:pt x="14" y="70"/>
                  </a:lnTo>
                  <a:lnTo>
                    <a:pt x="14" y="68"/>
                  </a:lnTo>
                  <a:lnTo>
                    <a:pt x="14" y="46"/>
                  </a:lnTo>
                  <a:lnTo>
                    <a:pt x="20" y="46"/>
                  </a:lnTo>
                  <a:lnTo>
                    <a:pt x="20" y="46"/>
                  </a:lnTo>
                  <a:lnTo>
                    <a:pt x="32" y="44"/>
                  </a:lnTo>
                  <a:lnTo>
                    <a:pt x="32" y="44"/>
                  </a:lnTo>
                  <a:lnTo>
                    <a:pt x="42" y="40"/>
                  </a:lnTo>
                  <a:lnTo>
                    <a:pt x="42" y="40"/>
                  </a:lnTo>
                  <a:lnTo>
                    <a:pt x="48" y="32"/>
                  </a:lnTo>
                  <a:lnTo>
                    <a:pt x="48" y="32"/>
                  </a:lnTo>
                  <a:lnTo>
                    <a:pt x="48" y="22"/>
                  </a:lnTo>
                  <a:lnTo>
                    <a:pt x="48" y="22"/>
                  </a:lnTo>
                  <a:lnTo>
                    <a:pt x="48" y="14"/>
                  </a:lnTo>
                  <a:lnTo>
                    <a:pt x="48" y="14"/>
                  </a:lnTo>
                  <a:close/>
                  <a:moveTo>
                    <a:pt x="34" y="28"/>
                  </a:moveTo>
                  <a:lnTo>
                    <a:pt x="34" y="28"/>
                  </a:lnTo>
                  <a:lnTo>
                    <a:pt x="30" y="32"/>
                  </a:lnTo>
                  <a:lnTo>
                    <a:pt x="30" y="32"/>
                  </a:lnTo>
                  <a:lnTo>
                    <a:pt x="28" y="34"/>
                  </a:lnTo>
                  <a:lnTo>
                    <a:pt x="28" y="34"/>
                  </a:lnTo>
                  <a:lnTo>
                    <a:pt x="22" y="34"/>
                  </a:lnTo>
                  <a:lnTo>
                    <a:pt x="14" y="34"/>
                  </a:lnTo>
                  <a:lnTo>
                    <a:pt x="14" y="10"/>
                  </a:lnTo>
                  <a:lnTo>
                    <a:pt x="20" y="10"/>
                  </a:lnTo>
                  <a:lnTo>
                    <a:pt x="20" y="10"/>
                  </a:lnTo>
                  <a:lnTo>
                    <a:pt x="26" y="12"/>
                  </a:lnTo>
                  <a:lnTo>
                    <a:pt x="26" y="12"/>
                  </a:lnTo>
                  <a:lnTo>
                    <a:pt x="30" y="12"/>
                  </a:lnTo>
                  <a:lnTo>
                    <a:pt x="30" y="12"/>
                  </a:lnTo>
                  <a:lnTo>
                    <a:pt x="32" y="16"/>
                  </a:lnTo>
                  <a:lnTo>
                    <a:pt x="32" y="16"/>
                  </a:lnTo>
                  <a:lnTo>
                    <a:pt x="34" y="22"/>
                  </a:lnTo>
                  <a:lnTo>
                    <a:pt x="34" y="22"/>
                  </a:lnTo>
                  <a:lnTo>
                    <a:pt x="34" y="28"/>
                  </a:lnTo>
                  <a:lnTo>
                    <a:pt x="34" y="2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63" name="Freeform 86"/>
            <p:cNvSpPr>
              <a:spLocks noEditPoints="1"/>
            </p:cNvSpPr>
            <p:nvPr/>
          </p:nvSpPr>
          <p:spPr bwMode="auto">
            <a:xfrm>
              <a:off x="5268913" y="7669212"/>
              <a:ext cx="82550" cy="111125"/>
            </a:xfrm>
            <a:custGeom>
              <a:avLst/>
              <a:gdLst>
                <a:gd name="T0" fmla="*/ 52 w 52"/>
                <a:gd name="T1" fmla="*/ 68 h 70"/>
                <a:gd name="T2" fmla="*/ 44 w 52"/>
                <a:gd name="T3" fmla="*/ 50 h 70"/>
                <a:gd name="T4" fmla="*/ 42 w 52"/>
                <a:gd name="T5" fmla="*/ 46 h 70"/>
                <a:gd name="T6" fmla="*/ 40 w 52"/>
                <a:gd name="T7" fmla="*/ 42 h 70"/>
                <a:gd name="T8" fmla="*/ 38 w 52"/>
                <a:gd name="T9" fmla="*/ 40 h 70"/>
                <a:gd name="T10" fmla="*/ 34 w 52"/>
                <a:gd name="T11" fmla="*/ 38 h 70"/>
                <a:gd name="T12" fmla="*/ 40 w 52"/>
                <a:gd name="T13" fmla="*/ 34 h 70"/>
                <a:gd name="T14" fmla="*/ 44 w 52"/>
                <a:gd name="T15" fmla="*/ 30 h 70"/>
                <a:gd name="T16" fmla="*/ 48 w 52"/>
                <a:gd name="T17" fmla="*/ 26 h 70"/>
                <a:gd name="T18" fmla="*/ 48 w 52"/>
                <a:gd name="T19" fmla="*/ 20 h 70"/>
                <a:gd name="T20" fmla="*/ 48 w 52"/>
                <a:gd name="T21" fmla="*/ 12 h 70"/>
                <a:gd name="T22" fmla="*/ 44 w 52"/>
                <a:gd name="T23" fmla="*/ 6 h 70"/>
                <a:gd name="T24" fmla="*/ 38 w 52"/>
                <a:gd name="T25" fmla="*/ 2 h 70"/>
                <a:gd name="T26" fmla="*/ 30 w 52"/>
                <a:gd name="T27" fmla="*/ 0 h 70"/>
                <a:gd name="T28" fmla="*/ 26 w 52"/>
                <a:gd name="T29" fmla="*/ 0 h 70"/>
                <a:gd name="T30" fmla="*/ 22 w 52"/>
                <a:gd name="T31" fmla="*/ 0 h 70"/>
                <a:gd name="T32" fmla="*/ 4 w 52"/>
                <a:gd name="T33" fmla="*/ 0 h 70"/>
                <a:gd name="T34" fmla="*/ 0 w 52"/>
                <a:gd name="T35" fmla="*/ 0 h 70"/>
                <a:gd name="T36" fmla="*/ 0 w 52"/>
                <a:gd name="T37" fmla="*/ 68 h 70"/>
                <a:gd name="T38" fmla="*/ 0 w 52"/>
                <a:gd name="T39" fmla="*/ 70 h 70"/>
                <a:gd name="T40" fmla="*/ 2 w 52"/>
                <a:gd name="T41" fmla="*/ 70 h 70"/>
                <a:gd name="T42" fmla="*/ 4 w 52"/>
                <a:gd name="T43" fmla="*/ 70 h 70"/>
                <a:gd name="T44" fmla="*/ 6 w 52"/>
                <a:gd name="T45" fmla="*/ 70 h 70"/>
                <a:gd name="T46" fmla="*/ 10 w 52"/>
                <a:gd name="T47" fmla="*/ 70 h 70"/>
                <a:gd name="T48" fmla="*/ 12 w 52"/>
                <a:gd name="T49" fmla="*/ 70 h 70"/>
                <a:gd name="T50" fmla="*/ 14 w 52"/>
                <a:gd name="T51" fmla="*/ 70 h 70"/>
                <a:gd name="T52" fmla="*/ 14 w 52"/>
                <a:gd name="T53" fmla="*/ 68 h 70"/>
                <a:gd name="T54" fmla="*/ 18 w 52"/>
                <a:gd name="T55" fmla="*/ 42 h 70"/>
                <a:gd name="T56" fmla="*/ 22 w 52"/>
                <a:gd name="T57" fmla="*/ 42 h 70"/>
                <a:gd name="T58" fmla="*/ 26 w 52"/>
                <a:gd name="T59" fmla="*/ 44 h 70"/>
                <a:gd name="T60" fmla="*/ 28 w 52"/>
                <a:gd name="T61" fmla="*/ 48 h 70"/>
                <a:gd name="T62" fmla="*/ 30 w 52"/>
                <a:gd name="T63" fmla="*/ 52 h 70"/>
                <a:gd name="T64" fmla="*/ 36 w 52"/>
                <a:gd name="T65" fmla="*/ 68 h 70"/>
                <a:gd name="T66" fmla="*/ 38 w 52"/>
                <a:gd name="T67" fmla="*/ 70 h 70"/>
                <a:gd name="T68" fmla="*/ 38 w 52"/>
                <a:gd name="T69" fmla="*/ 70 h 70"/>
                <a:gd name="T70" fmla="*/ 40 w 52"/>
                <a:gd name="T71" fmla="*/ 70 h 70"/>
                <a:gd name="T72" fmla="*/ 44 w 52"/>
                <a:gd name="T73" fmla="*/ 70 h 70"/>
                <a:gd name="T74" fmla="*/ 48 w 52"/>
                <a:gd name="T75" fmla="*/ 70 h 70"/>
                <a:gd name="T76" fmla="*/ 50 w 52"/>
                <a:gd name="T77" fmla="*/ 70 h 70"/>
                <a:gd name="T78" fmla="*/ 52 w 52"/>
                <a:gd name="T79" fmla="*/ 70 h 70"/>
                <a:gd name="T80" fmla="*/ 52 w 52"/>
                <a:gd name="T81" fmla="*/ 68 h 70"/>
                <a:gd name="T82" fmla="*/ 52 w 52"/>
                <a:gd name="T83" fmla="*/ 68 h 70"/>
                <a:gd name="T84" fmla="*/ 32 w 52"/>
                <a:gd name="T85" fmla="*/ 24 h 70"/>
                <a:gd name="T86" fmla="*/ 30 w 52"/>
                <a:gd name="T87" fmla="*/ 28 h 70"/>
                <a:gd name="T88" fmla="*/ 26 w 52"/>
                <a:gd name="T89" fmla="*/ 30 h 70"/>
                <a:gd name="T90" fmla="*/ 14 w 52"/>
                <a:gd name="T91" fmla="*/ 30 h 70"/>
                <a:gd name="T92" fmla="*/ 20 w 52"/>
                <a:gd name="T93" fmla="*/ 10 h 70"/>
                <a:gd name="T94" fmla="*/ 24 w 52"/>
                <a:gd name="T95" fmla="*/ 10 h 70"/>
                <a:gd name="T96" fmla="*/ 26 w 52"/>
                <a:gd name="T97" fmla="*/ 12 h 70"/>
                <a:gd name="T98" fmla="*/ 32 w 52"/>
                <a:gd name="T99" fmla="*/ 14 h 70"/>
                <a:gd name="T100" fmla="*/ 34 w 52"/>
                <a:gd name="T101" fmla="*/ 20 h 70"/>
                <a:gd name="T102" fmla="*/ 32 w 52"/>
                <a:gd name="T103"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52" y="68"/>
                  </a:moveTo>
                  <a:lnTo>
                    <a:pt x="52" y="68"/>
                  </a:lnTo>
                  <a:lnTo>
                    <a:pt x="50" y="64"/>
                  </a:lnTo>
                  <a:lnTo>
                    <a:pt x="44" y="50"/>
                  </a:lnTo>
                  <a:lnTo>
                    <a:pt x="44" y="50"/>
                  </a:lnTo>
                  <a:lnTo>
                    <a:pt x="42" y="46"/>
                  </a:lnTo>
                  <a:lnTo>
                    <a:pt x="42" y="46"/>
                  </a:lnTo>
                  <a:lnTo>
                    <a:pt x="40" y="42"/>
                  </a:lnTo>
                  <a:lnTo>
                    <a:pt x="40" y="42"/>
                  </a:lnTo>
                  <a:lnTo>
                    <a:pt x="38" y="40"/>
                  </a:lnTo>
                  <a:lnTo>
                    <a:pt x="38" y="40"/>
                  </a:lnTo>
                  <a:lnTo>
                    <a:pt x="34" y="38"/>
                  </a:lnTo>
                  <a:lnTo>
                    <a:pt x="34" y="38"/>
                  </a:lnTo>
                  <a:lnTo>
                    <a:pt x="40" y="34"/>
                  </a:lnTo>
                  <a:lnTo>
                    <a:pt x="40" y="34"/>
                  </a:lnTo>
                  <a:lnTo>
                    <a:pt x="44" y="30"/>
                  </a:lnTo>
                  <a:lnTo>
                    <a:pt x="44" y="30"/>
                  </a:lnTo>
                  <a:lnTo>
                    <a:pt x="48" y="26"/>
                  </a:lnTo>
                  <a:lnTo>
                    <a:pt x="48" y="26"/>
                  </a:lnTo>
                  <a:lnTo>
                    <a:pt x="48" y="20"/>
                  </a:lnTo>
                  <a:lnTo>
                    <a:pt x="48" y="20"/>
                  </a:lnTo>
                  <a:lnTo>
                    <a:pt x="48" y="12"/>
                  </a:lnTo>
                  <a:lnTo>
                    <a:pt x="48" y="12"/>
                  </a:lnTo>
                  <a:lnTo>
                    <a:pt x="44" y="6"/>
                  </a:lnTo>
                  <a:lnTo>
                    <a:pt x="44" y="6"/>
                  </a:lnTo>
                  <a:lnTo>
                    <a:pt x="38" y="2"/>
                  </a:lnTo>
                  <a:lnTo>
                    <a:pt x="38" y="2"/>
                  </a:lnTo>
                  <a:lnTo>
                    <a:pt x="30" y="0"/>
                  </a:lnTo>
                  <a:lnTo>
                    <a:pt x="30" y="0"/>
                  </a:lnTo>
                  <a:lnTo>
                    <a:pt x="26" y="0"/>
                  </a:lnTo>
                  <a:lnTo>
                    <a:pt x="26" y="0"/>
                  </a:lnTo>
                  <a:lnTo>
                    <a:pt x="22" y="0"/>
                  </a:lnTo>
                  <a:lnTo>
                    <a:pt x="4" y="0"/>
                  </a:lnTo>
                  <a:lnTo>
                    <a:pt x="4" y="0"/>
                  </a:lnTo>
                  <a:lnTo>
                    <a:pt x="0" y="0"/>
                  </a:lnTo>
                  <a:lnTo>
                    <a:pt x="0" y="0"/>
                  </a:lnTo>
                  <a:lnTo>
                    <a:pt x="0" y="4"/>
                  </a:lnTo>
                  <a:lnTo>
                    <a:pt x="0" y="68"/>
                  </a:lnTo>
                  <a:lnTo>
                    <a:pt x="0" y="68"/>
                  </a:lnTo>
                  <a:lnTo>
                    <a:pt x="0" y="70"/>
                  </a:lnTo>
                  <a:lnTo>
                    <a:pt x="0" y="70"/>
                  </a:lnTo>
                  <a:lnTo>
                    <a:pt x="2" y="70"/>
                  </a:lnTo>
                  <a:lnTo>
                    <a:pt x="2" y="70"/>
                  </a:lnTo>
                  <a:lnTo>
                    <a:pt x="4" y="70"/>
                  </a:lnTo>
                  <a:lnTo>
                    <a:pt x="4" y="70"/>
                  </a:lnTo>
                  <a:lnTo>
                    <a:pt x="6" y="70"/>
                  </a:lnTo>
                  <a:lnTo>
                    <a:pt x="6" y="70"/>
                  </a:lnTo>
                  <a:lnTo>
                    <a:pt x="10" y="70"/>
                  </a:lnTo>
                  <a:lnTo>
                    <a:pt x="10" y="70"/>
                  </a:lnTo>
                  <a:lnTo>
                    <a:pt x="12" y="70"/>
                  </a:lnTo>
                  <a:lnTo>
                    <a:pt x="12" y="70"/>
                  </a:lnTo>
                  <a:lnTo>
                    <a:pt x="14" y="70"/>
                  </a:lnTo>
                  <a:lnTo>
                    <a:pt x="14" y="70"/>
                  </a:lnTo>
                  <a:lnTo>
                    <a:pt x="14" y="68"/>
                  </a:lnTo>
                  <a:lnTo>
                    <a:pt x="14" y="42"/>
                  </a:lnTo>
                  <a:lnTo>
                    <a:pt x="18" y="42"/>
                  </a:lnTo>
                  <a:lnTo>
                    <a:pt x="18" y="42"/>
                  </a:lnTo>
                  <a:lnTo>
                    <a:pt x="22" y="42"/>
                  </a:lnTo>
                  <a:lnTo>
                    <a:pt x="22" y="42"/>
                  </a:lnTo>
                  <a:lnTo>
                    <a:pt x="26" y="44"/>
                  </a:lnTo>
                  <a:lnTo>
                    <a:pt x="26" y="44"/>
                  </a:lnTo>
                  <a:lnTo>
                    <a:pt x="28" y="48"/>
                  </a:lnTo>
                  <a:lnTo>
                    <a:pt x="28" y="48"/>
                  </a:lnTo>
                  <a:lnTo>
                    <a:pt x="30" y="52"/>
                  </a:lnTo>
                  <a:lnTo>
                    <a:pt x="36" y="68"/>
                  </a:lnTo>
                  <a:lnTo>
                    <a:pt x="36" y="68"/>
                  </a:lnTo>
                  <a:lnTo>
                    <a:pt x="38" y="70"/>
                  </a:lnTo>
                  <a:lnTo>
                    <a:pt x="38" y="70"/>
                  </a:lnTo>
                  <a:lnTo>
                    <a:pt x="38" y="70"/>
                  </a:lnTo>
                  <a:lnTo>
                    <a:pt x="38" y="70"/>
                  </a:lnTo>
                  <a:lnTo>
                    <a:pt x="40" y="70"/>
                  </a:lnTo>
                  <a:lnTo>
                    <a:pt x="40" y="70"/>
                  </a:lnTo>
                  <a:lnTo>
                    <a:pt x="44" y="70"/>
                  </a:lnTo>
                  <a:lnTo>
                    <a:pt x="44" y="70"/>
                  </a:lnTo>
                  <a:lnTo>
                    <a:pt x="48" y="70"/>
                  </a:lnTo>
                  <a:lnTo>
                    <a:pt x="48" y="70"/>
                  </a:lnTo>
                  <a:lnTo>
                    <a:pt x="50" y="70"/>
                  </a:lnTo>
                  <a:lnTo>
                    <a:pt x="50" y="70"/>
                  </a:lnTo>
                  <a:lnTo>
                    <a:pt x="52" y="70"/>
                  </a:lnTo>
                  <a:lnTo>
                    <a:pt x="52" y="70"/>
                  </a:lnTo>
                  <a:lnTo>
                    <a:pt x="52" y="68"/>
                  </a:lnTo>
                  <a:lnTo>
                    <a:pt x="52" y="68"/>
                  </a:lnTo>
                  <a:lnTo>
                    <a:pt x="52" y="68"/>
                  </a:lnTo>
                  <a:lnTo>
                    <a:pt x="52" y="68"/>
                  </a:lnTo>
                  <a:close/>
                  <a:moveTo>
                    <a:pt x="32" y="24"/>
                  </a:moveTo>
                  <a:lnTo>
                    <a:pt x="32" y="24"/>
                  </a:lnTo>
                  <a:lnTo>
                    <a:pt x="30" y="28"/>
                  </a:lnTo>
                  <a:lnTo>
                    <a:pt x="30" y="28"/>
                  </a:lnTo>
                  <a:lnTo>
                    <a:pt x="26" y="30"/>
                  </a:lnTo>
                  <a:lnTo>
                    <a:pt x="26" y="30"/>
                  </a:lnTo>
                  <a:lnTo>
                    <a:pt x="22" y="30"/>
                  </a:lnTo>
                  <a:lnTo>
                    <a:pt x="14" y="30"/>
                  </a:lnTo>
                  <a:lnTo>
                    <a:pt x="14" y="10"/>
                  </a:lnTo>
                  <a:lnTo>
                    <a:pt x="20" y="10"/>
                  </a:lnTo>
                  <a:lnTo>
                    <a:pt x="20" y="10"/>
                  </a:lnTo>
                  <a:lnTo>
                    <a:pt x="24" y="10"/>
                  </a:lnTo>
                  <a:lnTo>
                    <a:pt x="24" y="10"/>
                  </a:lnTo>
                  <a:lnTo>
                    <a:pt x="26" y="12"/>
                  </a:lnTo>
                  <a:lnTo>
                    <a:pt x="26" y="12"/>
                  </a:lnTo>
                  <a:lnTo>
                    <a:pt x="32" y="14"/>
                  </a:lnTo>
                  <a:lnTo>
                    <a:pt x="32" y="14"/>
                  </a:lnTo>
                  <a:lnTo>
                    <a:pt x="34" y="20"/>
                  </a:lnTo>
                  <a:lnTo>
                    <a:pt x="34" y="20"/>
                  </a:lnTo>
                  <a:lnTo>
                    <a:pt x="32" y="24"/>
                  </a:lnTo>
                  <a:lnTo>
                    <a:pt x="32" y="2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64" name="Freeform 87"/>
            <p:cNvSpPr>
              <a:spLocks/>
            </p:cNvSpPr>
            <p:nvPr/>
          </p:nvSpPr>
          <p:spPr bwMode="auto">
            <a:xfrm>
              <a:off x="3573463" y="7466013"/>
              <a:ext cx="95250" cy="114300"/>
            </a:xfrm>
            <a:custGeom>
              <a:avLst/>
              <a:gdLst>
                <a:gd name="T0" fmla="*/ 60 w 60"/>
                <a:gd name="T1" fmla="*/ 8 h 72"/>
                <a:gd name="T2" fmla="*/ 60 w 60"/>
                <a:gd name="T3" fmla="*/ 6 h 72"/>
                <a:gd name="T4" fmla="*/ 56 w 60"/>
                <a:gd name="T5" fmla="*/ 4 h 72"/>
                <a:gd name="T6" fmla="*/ 52 w 60"/>
                <a:gd name="T7" fmla="*/ 2 h 72"/>
                <a:gd name="T8" fmla="*/ 46 w 60"/>
                <a:gd name="T9" fmla="*/ 0 h 72"/>
                <a:gd name="T10" fmla="*/ 38 w 60"/>
                <a:gd name="T11" fmla="*/ 0 h 72"/>
                <a:gd name="T12" fmla="*/ 22 w 60"/>
                <a:gd name="T13" fmla="*/ 2 h 72"/>
                <a:gd name="T14" fmla="*/ 16 w 60"/>
                <a:gd name="T15" fmla="*/ 6 h 72"/>
                <a:gd name="T16" fmla="*/ 10 w 60"/>
                <a:gd name="T17" fmla="*/ 10 h 72"/>
                <a:gd name="T18" fmla="*/ 4 w 60"/>
                <a:gd name="T19" fmla="*/ 22 h 72"/>
                <a:gd name="T20" fmla="*/ 2 w 60"/>
                <a:gd name="T21" fmla="*/ 28 h 72"/>
                <a:gd name="T22" fmla="*/ 0 w 60"/>
                <a:gd name="T23" fmla="*/ 36 h 72"/>
                <a:gd name="T24" fmla="*/ 2 w 60"/>
                <a:gd name="T25" fmla="*/ 52 h 72"/>
                <a:gd name="T26" fmla="*/ 6 w 60"/>
                <a:gd name="T27" fmla="*/ 58 h 72"/>
                <a:gd name="T28" fmla="*/ 10 w 60"/>
                <a:gd name="T29" fmla="*/ 64 h 72"/>
                <a:gd name="T30" fmla="*/ 22 w 60"/>
                <a:gd name="T31" fmla="*/ 70 h 72"/>
                <a:gd name="T32" fmla="*/ 28 w 60"/>
                <a:gd name="T33" fmla="*/ 72 h 72"/>
                <a:gd name="T34" fmla="*/ 36 w 60"/>
                <a:gd name="T35" fmla="*/ 72 h 72"/>
                <a:gd name="T36" fmla="*/ 42 w 60"/>
                <a:gd name="T37" fmla="*/ 72 h 72"/>
                <a:gd name="T38" fmla="*/ 48 w 60"/>
                <a:gd name="T39" fmla="*/ 72 h 72"/>
                <a:gd name="T40" fmla="*/ 54 w 60"/>
                <a:gd name="T41" fmla="*/ 70 h 72"/>
                <a:gd name="T42" fmla="*/ 58 w 60"/>
                <a:gd name="T43" fmla="*/ 68 h 72"/>
                <a:gd name="T44" fmla="*/ 60 w 60"/>
                <a:gd name="T45" fmla="*/ 66 h 72"/>
                <a:gd name="T46" fmla="*/ 60 w 60"/>
                <a:gd name="T47" fmla="*/ 36 h 72"/>
                <a:gd name="T48" fmla="*/ 60 w 60"/>
                <a:gd name="T49" fmla="*/ 34 h 72"/>
                <a:gd name="T50" fmla="*/ 60 w 60"/>
                <a:gd name="T51" fmla="*/ 32 h 72"/>
                <a:gd name="T52" fmla="*/ 58 w 60"/>
                <a:gd name="T53" fmla="*/ 32 h 72"/>
                <a:gd name="T54" fmla="*/ 56 w 60"/>
                <a:gd name="T55" fmla="*/ 32 h 72"/>
                <a:gd name="T56" fmla="*/ 32 w 60"/>
                <a:gd name="T57" fmla="*/ 32 h 72"/>
                <a:gd name="T58" fmla="*/ 32 w 60"/>
                <a:gd name="T59" fmla="*/ 32 h 72"/>
                <a:gd name="T60" fmla="*/ 32 w 60"/>
                <a:gd name="T61" fmla="*/ 32 h 72"/>
                <a:gd name="T62" fmla="*/ 32 w 60"/>
                <a:gd name="T63" fmla="*/ 34 h 72"/>
                <a:gd name="T64" fmla="*/ 30 w 60"/>
                <a:gd name="T65" fmla="*/ 36 h 72"/>
                <a:gd name="T66" fmla="*/ 32 w 60"/>
                <a:gd name="T67" fmla="*/ 40 h 72"/>
                <a:gd name="T68" fmla="*/ 46 w 60"/>
                <a:gd name="T69" fmla="*/ 42 h 72"/>
                <a:gd name="T70" fmla="*/ 46 w 60"/>
                <a:gd name="T71" fmla="*/ 58 h 72"/>
                <a:gd name="T72" fmla="*/ 42 w 60"/>
                <a:gd name="T73" fmla="*/ 60 h 72"/>
                <a:gd name="T74" fmla="*/ 38 w 60"/>
                <a:gd name="T75" fmla="*/ 60 h 72"/>
                <a:gd name="T76" fmla="*/ 28 w 60"/>
                <a:gd name="T77" fmla="*/ 58 h 72"/>
                <a:gd name="T78" fmla="*/ 22 w 60"/>
                <a:gd name="T79" fmla="*/ 54 h 72"/>
                <a:gd name="T80" fmla="*/ 16 w 60"/>
                <a:gd name="T81" fmla="*/ 46 h 72"/>
                <a:gd name="T82" fmla="*/ 16 w 60"/>
                <a:gd name="T83" fmla="*/ 36 h 72"/>
                <a:gd name="T84" fmla="*/ 16 w 60"/>
                <a:gd name="T85" fmla="*/ 26 h 72"/>
                <a:gd name="T86" fmla="*/ 22 w 60"/>
                <a:gd name="T87" fmla="*/ 18 h 72"/>
                <a:gd name="T88" fmla="*/ 28 w 60"/>
                <a:gd name="T89" fmla="*/ 12 h 72"/>
                <a:gd name="T90" fmla="*/ 38 w 60"/>
                <a:gd name="T91" fmla="*/ 12 h 72"/>
                <a:gd name="T92" fmla="*/ 46 w 60"/>
                <a:gd name="T93" fmla="*/ 12 h 72"/>
                <a:gd name="T94" fmla="*/ 52 w 60"/>
                <a:gd name="T95" fmla="*/ 14 h 72"/>
                <a:gd name="T96" fmla="*/ 56 w 60"/>
                <a:gd name="T97" fmla="*/ 16 h 72"/>
                <a:gd name="T98" fmla="*/ 58 w 60"/>
                <a:gd name="T99" fmla="*/ 18 h 72"/>
                <a:gd name="T100" fmla="*/ 60 w 60"/>
                <a:gd name="T101" fmla="*/ 18 h 72"/>
                <a:gd name="T102" fmla="*/ 60 w 60"/>
                <a:gd name="T103" fmla="*/ 16 h 72"/>
                <a:gd name="T104" fmla="*/ 60 w 60"/>
                <a:gd name="T105" fmla="*/ 14 h 72"/>
                <a:gd name="T106" fmla="*/ 60 w 60"/>
                <a:gd name="T107" fmla="*/ 12 h 72"/>
                <a:gd name="T108" fmla="*/ 60 w 60"/>
                <a:gd name="T10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 h="72">
                  <a:moveTo>
                    <a:pt x="60" y="8"/>
                  </a:moveTo>
                  <a:lnTo>
                    <a:pt x="60" y="8"/>
                  </a:lnTo>
                  <a:lnTo>
                    <a:pt x="60" y="6"/>
                  </a:lnTo>
                  <a:lnTo>
                    <a:pt x="60" y="6"/>
                  </a:lnTo>
                  <a:lnTo>
                    <a:pt x="56" y="4"/>
                  </a:lnTo>
                  <a:lnTo>
                    <a:pt x="56" y="4"/>
                  </a:lnTo>
                  <a:lnTo>
                    <a:pt x="52" y="2"/>
                  </a:lnTo>
                  <a:lnTo>
                    <a:pt x="52" y="2"/>
                  </a:lnTo>
                  <a:lnTo>
                    <a:pt x="46" y="0"/>
                  </a:lnTo>
                  <a:lnTo>
                    <a:pt x="46" y="0"/>
                  </a:lnTo>
                  <a:lnTo>
                    <a:pt x="38" y="0"/>
                  </a:lnTo>
                  <a:lnTo>
                    <a:pt x="38" y="0"/>
                  </a:lnTo>
                  <a:lnTo>
                    <a:pt x="30" y="0"/>
                  </a:lnTo>
                  <a:lnTo>
                    <a:pt x="22" y="2"/>
                  </a:lnTo>
                  <a:lnTo>
                    <a:pt x="22" y="2"/>
                  </a:lnTo>
                  <a:lnTo>
                    <a:pt x="16" y="6"/>
                  </a:lnTo>
                  <a:lnTo>
                    <a:pt x="10" y="10"/>
                  </a:lnTo>
                  <a:lnTo>
                    <a:pt x="10" y="10"/>
                  </a:lnTo>
                  <a:lnTo>
                    <a:pt x="6" y="14"/>
                  </a:lnTo>
                  <a:lnTo>
                    <a:pt x="4" y="22"/>
                  </a:lnTo>
                  <a:lnTo>
                    <a:pt x="4" y="22"/>
                  </a:lnTo>
                  <a:lnTo>
                    <a:pt x="2" y="28"/>
                  </a:lnTo>
                  <a:lnTo>
                    <a:pt x="0" y="36"/>
                  </a:lnTo>
                  <a:lnTo>
                    <a:pt x="0" y="36"/>
                  </a:lnTo>
                  <a:lnTo>
                    <a:pt x="0" y="44"/>
                  </a:lnTo>
                  <a:lnTo>
                    <a:pt x="2" y="52"/>
                  </a:lnTo>
                  <a:lnTo>
                    <a:pt x="2" y="52"/>
                  </a:lnTo>
                  <a:lnTo>
                    <a:pt x="6" y="58"/>
                  </a:lnTo>
                  <a:lnTo>
                    <a:pt x="10" y="64"/>
                  </a:lnTo>
                  <a:lnTo>
                    <a:pt x="10" y="64"/>
                  </a:lnTo>
                  <a:lnTo>
                    <a:pt x="16" y="68"/>
                  </a:lnTo>
                  <a:lnTo>
                    <a:pt x="22" y="70"/>
                  </a:lnTo>
                  <a:lnTo>
                    <a:pt x="22" y="70"/>
                  </a:lnTo>
                  <a:lnTo>
                    <a:pt x="28" y="72"/>
                  </a:lnTo>
                  <a:lnTo>
                    <a:pt x="36" y="72"/>
                  </a:lnTo>
                  <a:lnTo>
                    <a:pt x="36" y="72"/>
                  </a:lnTo>
                  <a:lnTo>
                    <a:pt x="42" y="72"/>
                  </a:lnTo>
                  <a:lnTo>
                    <a:pt x="42" y="72"/>
                  </a:lnTo>
                  <a:lnTo>
                    <a:pt x="48" y="72"/>
                  </a:lnTo>
                  <a:lnTo>
                    <a:pt x="48" y="72"/>
                  </a:lnTo>
                  <a:lnTo>
                    <a:pt x="54" y="70"/>
                  </a:lnTo>
                  <a:lnTo>
                    <a:pt x="54" y="70"/>
                  </a:lnTo>
                  <a:lnTo>
                    <a:pt x="58" y="68"/>
                  </a:lnTo>
                  <a:lnTo>
                    <a:pt x="58" y="68"/>
                  </a:lnTo>
                  <a:lnTo>
                    <a:pt x="60" y="66"/>
                  </a:lnTo>
                  <a:lnTo>
                    <a:pt x="60" y="66"/>
                  </a:lnTo>
                  <a:lnTo>
                    <a:pt x="60" y="64"/>
                  </a:lnTo>
                  <a:lnTo>
                    <a:pt x="60" y="36"/>
                  </a:lnTo>
                  <a:lnTo>
                    <a:pt x="60" y="36"/>
                  </a:lnTo>
                  <a:lnTo>
                    <a:pt x="60" y="34"/>
                  </a:lnTo>
                  <a:lnTo>
                    <a:pt x="60" y="34"/>
                  </a:lnTo>
                  <a:lnTo>
                    <a:pt x="60" y="32"/>
                  </a:lnTo>
                  <a:lnTo>
                    <a:pt x="60" y="32"/>
                  </a:lnTo>
                  <a:lnTo>
                    <a:pt x="58" y="32"/>
                  </a:lnTo>
                  <a:lnTo>
                    <a:pt x="58" y="32"/>
                  </a:lnTo>
                  <a:lnTo>
                    <a:pt x="56" y="32"/>
                  </a:lnTo>
                  <a:lnTo>
                    <a:pt x="32" y="32"/>
                  </a:lnTo>
                  <a:lnTo>
                    <a:pt x="32" y="32"/>
                  </a:lnTo>
                  <a:lnTo>
                    <a:pt x="32" y="32"/>
                  </a:lnTo>
                  <a:lnTo>
                    <a:pt x="32" y="32"/>
                  </a:lnTo>
                  <a:lnTo>
                    <a:pt x="32" y="32"/>
                  </a:lnTo>
                  <a:lnTo>
                    <a:pt x="32" y="32"/>
                  </a:lnTo>
                  <a:lnTo>
                    <a:pt x="32" y="34"/>
                  </a:lnTo>
                  <a:lnTo>
                    <a:pt x="32" y="34"/>
                  </a:lnTo>
                  <a:lnTo>
                    <a:pt x="30" y="36"/>
                  </a:lnTo>
                  <a:lnTo>
                    <a:pt x="30" y="36"/>
                  </a:lnTo>
                  <a:lnTo>
                    <a:pt x="32" y="40"/>
                  </a:lnTo>
                  <a:lnTo>
                    <a:pt x="32" y="40"/>
                  </a:lnTo>
                  <a:lnTo>
                    <a:pt x="32" y="42"/>
                  </a:lnTo>
                  <a:lnTo>
                    <a:pt x="46" y="42"/>
                  </a:lnTo>
                  <a:lnTo>
                    <a:pt x="46" y="58"/>
                  </a:lnTo>
                  <a:lnTo>
                    <a:pt x="46" y="58"/>
                  </a:lnTo>
                  <a:lnTo>
                    <a:pt x="42" y="60"/>
                  </a:lnTo>
                  <a:lnTo>
                    <a:pt x="42" y="60"/>
                  </a:lnTo>
                  <a:lnTo>
                    <a:pt x="38" y="60"/>
                  </a:lnTo>
                  <a:lnTo>
                    <a:pt x="38" y="60"/>
                  </a:lnTo>
                  <a:lnTo>
                    <a:pt x="28" y="58"/>
                  </a:lnTo>
                  <a:lnTo>
                    <a:pt x="28" y="58"/>
                  </a:lnTo>
                  <a:lnTo>
                    <a:pt x="22" y="54"/>
                  </a:lnTo>
                  <a:lnTo>
                    <a:pt x="22" y="54"/>
                  </a:lnTo>
                  <a:lnTo>
                    <a:pt x="16" y="46"/>
                  </a:lnTo>
                  <a:lnTo>
                    <a:pt x="16" y="46"/>
                  </a:lnTo>
                  <a:lnTo>
                    <a:pt x="16" y="36"/>
                  </a:lnTo>
                  <a:lnTo>
                    <a:pt x="16" y="36"/>
                  </a:lnTo>
                  <a:lnTo>
                    <a:pt x="16" y="26"/>
                  </a:lnTo>
                  <a:lnTo>
                    <a:pt x="16" y="26"/>
                  </a:lnTo>
                  <a:lnTo>
                    <a:pt x="22" y="18"/>
                  </a:lnTo>
                  <a:lnTo>
                    <a:pt x="22" y="18"/>
                  </a:lnTo>
                  <a:lnTo>
                    <a:pt x="28" y="12"/>
                  </a:lnTo>
                  <a:lnTo>
                    <a:pt x="28" y="12"/>
                  </a:lnTo>
                  <a:lnTo>
                    <a:pt x="38" y="12"/>
                  </a:lnTo>
                  <a:lnTo>
                    <a:pt x="38" y="12"/>
                  </a:lnTo>
                  <a:lnTo>
                    <a:pt x="46" y="12"/>
                  </a:lnTo>
                  <a:lnTo>
                    <a:pt x="46" y="12"/>
                  </a:lnTo>
                  <a:lnTo>
                    <a:pt x="52" y="14"/>
                  </a:lnTo>
                  <a:lnTo>
                    <a:pt x="52" y="14"/>
                  </a:lnTo>
                  <a:lnTo>
                    <a:pt x="56" y="16"/>
                  </a:lnTo>
                  <a:lnTo>
                    <a:pt x="56" y="16"/>
                  </a:lnTo>
                  <a:lnTo>
                    <a:pt x="58" y="18"/>
                  </a:lnTo>
                  <a:lnTo>
                    <a:pt x="58" y="18"/>
                  </a:lnTo>
                  <a:lnTo>
                    <a:pt x="60" y="18"/>
                  </a:lnTo>
                  <a:lnTo>
                    <a:pt x="60" y="18"/>
                  </a:lnTo>
                  <a:lnTo>
                    <a:pt x="60" y="16"/>
                  </a:lnTo>
                  <a:lnTo>
                    <a:pt x="60" y="16"/>
                  </a:lnTo>
                  <a:lnTo>
                    <a:pt x="60" y="14"/>
                  </a:lnTo>
                  <a:lnTo>
                    <a:pt x="60" y="14"/>
                  </a:lnTo>
                  <a:lnTo>
                    <a:pt x="60" y="12"/>
                  </a:lnTo>
                  <a:lnTo>
                    <a:pt x="60" y="12"/>
                  </a:lnTo>
                  <a:lnTo>
                    <a:pt x="60" y="8"/>
                  </a:lnTo>
                  <a:lnTo>
                    <a:pt x="60" y="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65" name="Freeform 88"/>
            <p:cNvSpPr>
              <a:spLocks/>
            </p:cNvSpPr>
            <p:nvPr/>
          </p:nvSpPr>
          <p:spPr bwMode="auto">
            <a:xfrm>
              <a:off x="3694113" y="7466013"/>
              <a:ext cx="92075" cy="114300"/>
            </a:xfrm>
            <a:custGeom>
              <a:avLst/>
              <a:gdLst>
                <a:gd name="T0" fmla="*/ 58 w 58"/>
                <a:gd name="T1" fmla="*/ 2 h 72"/>
                <a:gd name="T2" fmla="*/ 58 w 58"/>
                <a:gd name="T3" fmla="*/ 2 h 72"/>
                <a:gd name="T4" fmla="*/ 56 w 58"/>
                <a:gd name="T5" fmla="*/ 0 h 72"/>
                <a:gd name="T6" fmla="*/ 54 w 58"/>
                <a:gd name="T7" fmla="*/ 0 h 72"/>
                <a:gd name="T8" fmla="*/ 50 w 58"/>
                <a:gd name="T9" fmla="*/ 0 h 72"/>
                <a:gd name="T10" fmla="*/ 48 w 58"/>
                <a:gd name="T11" fmla="*/ 0 h 72"/>
                <a:gd name="T12" fmla="*/ 46 w 58"/>
                <a:gd name="T13" fmla="*/ 0 h 72"/>
                <a:gd name="T14" fmla="*/ 44 w 58"/>
                <a:gd name="T15" fmla="*/ 2 h 72"/>
                <a:gd name="T16" fmla="*/ 44 w 58"/>
                <a:gd name="T17" fmla="*/ 46 h 72"/>
                <a:gd name="T18" fmla="*/ 42 w 58"/>
                <a:gd name="T19" fmla="*/ 52 h 72"/>
                <a:gd name="T20" fmla="*/ 40 w 58"/>
                <a:gd name="T21" fmla="*/ 56 h 72"/>
                <a:gd name="T22" fmla="*/ 36 w 58"/>
                <a:gd name="T23" fmla="*/ 60 h 72"/>
                <a:gd name="T24" fmla="*/ 30 w 58"/>
                <a:gd name="T25" fmla="*/ 60 h 72"/>
                <a:gd name="T26" fmla="*/ 24 w 58"/>
                <a:gd name="T27" fmla="*/ 60 h 72"/>
                <a:gd name="T28" fmla="*/ 18 w 58"/>
                <a:gd name="T29" fmla="*/ 56 h 72"/>
                <a:gd name="T30" fmla="*/ 16 w 58"/>
                <a:gd name="T31" fmla="*/ 52 h 72"/>
                <a:gd name="T32" fmla="*/ 14 w 58"/>
                <a:gd name="T33" fmla="*/ 44 h 72"/>
                <a:gd name="T34" fmla="*/ 14 w 58"/>
                <a:gd name="T35" fmla="*/ 2 h 72"/>
                <a:gd name="T36" fmla="*/ 14 w 58"/>
                <a:gd name="T37" fmla="*/ 2 h 72"/>
                <a:gd name="T38" fmla="*/ 12 w 58"/>
                <a:gd name="T39" fmla="*/ 0 h 72"/>
                <a:gd name="T40" fmla="*/ 10 w 58"/>
                <a:gd name="T41" fmla="*/ 0 h 72"/>
                <a:gd name="T42" fmla="*/ 8 w 58"/>
                <a:gd name="T43" fmla="*/ 0 h 72"/>
                <a:gd name="T44" fmla="*/ 4 w 58"/>
                <a:gd name="T45" fmla="*/ 0 h 72"/>
                <a:gd name="T46" fmla="*/ 2 w 58"/>
                <a:gd name="T47" fmla="*/ 0 h 72"/>
                <a:gd name="T48" fmla="*/ 0 w 58"/>
                <a:gd name="T49" fmla="*/ 2 h 72"/>
                <a:gd name="T50" fmla="*/ 0 w 58"/>
                <a:gd name="T51" fmla="*/ 46 h 72"/>
                <a:gd name="T52" fmla="*/ 2 w 58"/>
                <a:gd name="T53" fmla="*/ 58 h 72"/>
                <a:gd name="T54" fmla="*/ 8 w 58"/>
                <a:gd name="T55" fmla="*/ 66 h 72"/>
                <a:gd name="T56" fmla="*/ 16 w 58"/>
                <a:gd name="T57" fmla="*/ 70 h 72"/>
                <a:gd name="T58" fmla="*/ 28 w 58"/>
                <a:gd name="T59" fmla="*/ 72 h 72"/>
                <a:gd name="T60" fmla="*/ 42 w 58"/>
                <a:gd name="T61" fmla="*/ 70 h 72"/>
                <a:gd name="T62" fmla="*/ 50 w 58"/>
                <a:gd name="T63" fmla="*/ 66 h 72"/>
                <a:gd name="T64" fmla="*/ 56 w 58"/>
                <a:gd name="T65" fmla="*/ 56 h 72"/>
                <a:gd name="T66" fmla="*/ 58 w 58"/>
                <a:gd name="T67" fmla="*/ 44 h 72"/>
                <a:gd name="T68" fmla="*/ 58 w 58"/>
                <a:gd name="T69"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72">
                  <a:moveTo>
                    <a:pt x="58" y="2"/>
                  </a:moveTo>
                  <a:lnTo>
                    <a:pt x="58" y="2"/>
                  </a:lnTo>
                  <a:lnTo>
                    <a:pt x="58" y="2"/>
                  </a:lnTo>
                  <a:lnTo>
                    <a:pt x="58" y="2"/>
                  </a:lnTo>
                  <a:lnTo>
                    <a:pt x="56" y="0"/>
                  </a:lnTo>
                  <a:lnTo>
                    <a:pt x="56" y="0"/>
                  </a:lnTo>
                  <a:lnTo>
                    <a:pt x="54" y="0"/>
                  </a:lnTo>
                  <a:lnTo>
                    <a:pt x="54" y="0"/>
                  </a:lnTo>
                  <a:lnTo>
                    <a:pt x="50" y="0"/>
                  </a:lnTo>
                  <a:lnTo>
                    <a:pt x="50" y="0"/>
                  </a:lnTo>
                  <a:lnTo>
                    <a:pt x="48" y="0"/>
                  </a:lnTo>
                  <a:lnTo>
                    <a:pt x="48" y="0"/>
                  </a:lnTo>
                  <a:lnTo>
                    <a:pt x="46" y="0"/>
                  </a:lnTo>
                  <a:lnTo>
                    <a:pt x="46" y="0"/>
                  </a:lnTo>
                  <a:lnTo>
                    <a:pt x="44" y="2"/>
                  </a:lnTo>
                  <a:lnTo>
                    <a:pt x="44" y="2"/>
                  </a:lnTo>
                  <a:lnTo>
                    <a:pt x="44" y="2"/>
                  </a:lnTo>
                  <a:lnTo>
                    <a:pt x="44" y="46"/>
                  </a:lnTo>
                  <a:lnTo>
                    <a:pt x="44" y="46"/>
                  </a:lnTo>
                  <a:lnTo>
                    <a:pt x="42" y="52"/>
                  </a:lnTo>
                  <a:lnTo>
                    <a:pt x="42" y="52"/>
                  </a:lnTo>
                  <a:lnTo>
                    <a:pt x="40" y="56"/>
                  </a:lnTo>
                  <a:lnTo>
                    <a:pt x="40" y="56"/>
                  </a:lnTo>
                  <a:lnTo>
                    <a:pt x="36" y="60"/>
                  </a:lnTo>
                  <a:lnTo>
                    <a:pt x="36" y="60"/>
                  </a:lnTo>
                  <a:lnTo>
                    <a:pt x="30" y="60"/>
                  </a:lnTo>
                  <a:lnTo>
                    <a:pt x="30" y="60"/>
                  </a:lnTo>
                  <a:lnTo>
                    <a:pt x="24" y="60"/>
                  </a:lnTo>
                  <a:lnTo>
                    <a:pt x="24" y="60"/>
                  </a:lnTo>
                  <a:lnTo>
                    <a:pt x="18" y="56"/>
                  </a:lnTo>
                  <a:lnTo>
                    <a:pt x="18" y="56"/>
                  </a:lnTo>
                  <a:lnTo>
                    <a:pt x="16" y="52"/>
                  </a:lnTo>
                  <a:lnTo>
                    <a:pt x="16" y="52"/>
                  </a:lnTo>
                  <a:lnTo>
                    <a:pt x="14" y="44"/>
                  </a:lnTo>
                  <a:lnTo>
                    <a:pt x="14" y="2"/>
                  </a:lnTo>
                  <a:lnTo>
                    <a:pt x="14" y="2"/>
                  </a:lnTo>
                  <a:lnTo>
                    <a:pt x="14" y="2"/>
                  </a:lnTo>
                  <a:lnTo>
                    <a:pt x="14" y="2"/>
                  </a:lnTo>
                  <a:lnTo>
                    <a:pt x="12" y="0"/>
                  </a:lnTo>
                  <a:lnTo>
                    <a:pt x="12" y="0"/>
                  </a:lnTo>
                  <a:lnTo>
                    <a:pt x="10" y="0"/>
                  </a:lnTo>
                  <a:lnTo>
                    <a:pt x="10" y="0"/>
                  </a:lnTo>
                  <a:lnTo>
                    <a:pt x="8" y="0"/>
                  </a:lnTo>
                  <a:lnTo>
                    <a:pt x="8" y="0"/>
                  </a:lnTo>
                  <a:lnTo>
                    <a:pt x="4" y="0"/>
                  </a:lnTo>
                  <a:lnTo>
                    <a:pt x="4" y="0"/>
                  </a:lnTo>
                  <a:lnTo>
                    <a:pt x="2" y="0"/>
                  </a:lnTo>
                  <a:lnTo>
                    <a:pt x="2" y="0"/>
                  </a:lnTo>
                  <a:lnTo>
                    <a:pt x="0" y="2"/>
                  </a:lnTo>
                  <a:lnTo>
                    <a:pt x="0" y="2"/>
                  </a:lnTo>
                  <a:lnTo>
                    <a:pt x="0" y="2"/>
                  </a:lnTo>
                  <a:lnTo>
                    <a:pt x="0" y="46"/>
                  </a:lnTo>
                  <a:lnTo>
                    <a:pt x="0" y="46"/>
                  </a:lnTo>
                  <a:lnTo>
                    <a:pt x="2" y="58"/>
                  </a:lnTo>
                  <a:lnTo>
                    <a:pt x="2" y="58"/>
                  </a:lnTo>
                  <a:lnTo>
                    <a:pt x="8" y="66"/>
                  </a:lnTo>
                  <a:lnTo>
                    <a:pt x="8" y="66"/>
                  </a:lnTo>
                  <a:lnTo>
                    <a:pt x="16" y="70"/>
                  </a:lnTo>
                  <a:lnTo>
                    <a:pt x="16" y="70"/>
                  </a:lnTo>
                  <a:lnTo>
                    <a:pt x="28" y="72"/>
                  </a:lnTo>
                  <a:lnTo>
                    <a:pt x="28" y="72"/>
                  </a:lnTo>
                  <a:lnTo>
                    <a:pt x="42" y="70"/>
                  </a:lnTo>
                  <a:lnTo>
                    <a:pt x="42" y="70"/>
                  </a:lnTo>
                  <a:lnTo>
                    <a:pt x="50" y="66"/>
                  </a:lnTo>
                  <a:lnTo>
                    <a:pt x="50" y="66"/>
                  </a:lnTo>
                  <a:lnTo>
                    <a:pt x="56" y="56"/>
                  </a:lnTo>
                  <a:lnTo>
                    <a:pt x="56" y="56"/>
                  </a:lnTo>
                  <a:lnTo>
                    <a:pt x="58" y="44"/>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66" name="Freeform 89"/>
            <p:cNvSpPr>
              <a:spLocks/>
            </p:cNvSpPr>
            <p:nvPr/>
          </p:nvSpPr>
          <p:spPr bwMode="auto">
            <a:xfrm>
              <a:off x="4211638" y="7545388"/>
              <a:ext cx="98425" cy="114300"/>
            </a:xfrm>
            <a:custGeom>
              <a:avLst/>
              <a:gdLst>
                <a:gd name="T0" fmla="*/ 62 w 62"/>
                <a:gd name="T1" fmla="*/ 6 h 72"/>
                <a:gd name="T2" fmla="*/ 62 w 62"/>
                <a:gd name="T3" fmla="*/ 6 h 72"/>
                <a:gd name="T4" fmla="*/ 62 w 62"/>
                <a:gd name="T5" fmla="*/ 4 h 72"/>
                <a:gd name="T6" fmla="*/ 62 w 62"/>
                <a:gd name="T7" fmla="*/ 4 h 72"/>
                <a:gd name="T8" fmla="*/ 62 w 62"/>
                <a:gd name="T9" fmla="*/ 2 h 72"/>
                <a:gd name="T10" fmla="*/ 62 w 62"/>
                <a:gd name="T11" fmla="*/ 2 h 72"/>
                <a:gd name="T12" fmla="*/ 60 w 62"/>
                <a:gd name="T13" fmla="*/ 0 h 72"/>
                <a:gd name="T14" fmla="*/ 60 w 62"/>
                <a:gd name="T15" fmla="*/ 0 h 72"/>
                <a:gd name="T16" fmla="*/ 56 w 62"/>
                <a:gd name="T17" fmla="*/ 0 h 72"/>
                <a:gd name="T18" fmla="*/ 56 w 62"/>
                <a:gd name="T19" fmla="*/ 0 h 72"/>
                <a:gd name="T20" fmla="*/ 52 w 62"/>
                <a:gd name="T21" fmla="*/ 0 h 72"/>
                <a:gd name="T22" fmla="*/ 52 w 62"/>
                <a:gd name="T23" fmla="*/ 0 h 72"/>
                <a:gd name="T24" fmla="*/ 50 w 62"/>
                <a:gd name="T25" fmla="*/ 2 h 72"/>
                <a:gd name="T26" fmla="*/ 50 w 62"/>
                <a:gd name="T27" fmla="*/ 2 h 72"/>
                <a:gd name="T28" fmla="*/ 50 w 62"/>
                <a:gd name="T29" fmla="*/ 2 h 72"/>
                <a:gd name="T30" fmla="*/ 50 w 62"/>
                <a:gd name="T31" fmla="*/ 2 h 72"/>
                <a:gd name="T32" fmla="*/ 48 w 62"/>
                <a:gd name="T33" fmla="*/ 4 h 72"/>
                <a:gd name="T34" fmla="*/ 32 w 62"/>
                <a:gd name="T35" fmla="*/ 58 h 72"/>
                <a:gd name="T36" fmla="*/ 32 w 62"/>
                <a:gd name="T37" fmla="*/ 58 h 72"/>
                <a:gd name="T38" fmla="*/ 14 w 62"/>
                <a:gd name="T39" fmla="*/ 4 h 72"/>
                <a:gd name="T40" fmla="*/ 14 w 62"/>
                <a:gd name="T41" fmla="*/ 4 h 72"/>
                <a:gd name="T42" fmla="*/ 14 w 62"/>
                <a:gd name="T43" fmla="*/ 2 h 72"/>
                <a:gd name="T44" fmla="*/ 14 w 62"/>
                <a:gd name="T45" fmla="*/ 2 h 72"/>
                <a:gd name="T46" fmla="*/ 12 w 62"/>
                <a:gd name="T47" fmla="*/ 2 h 72"/>
                <a:gd name="T48" fmla="*/ 12 w 62"/>
                <a:gd name="T49" fmla="*/ 2 h 72"/>
                <a:gd name="T50" fmla="*/ 10 w 62"/>
                <a:gd name="T51" fmla="*/ 0 h 72"/>
                <a:gd name="T52" fmla="*/ 10 w 62"/>
                <a:gd name="T53" fmla="*/ 0 h 72"/>
                <a:gd name="T54" fmla="*/ 6 w 62"/>
                <a:gd name="T55" fmla="*/ 0 h 72"/>
                <a:gd name="T56" fmla="*/ 6 w 62"/>
                <a:gd name="T57" fmla="*/ 0 h 72"/>
                <a:gd name="T58" fmla="*/ 2 w 62"/>
                <a:gd name="T59" fmla="*/ 0 h 72"/>
                <a:gd name="T60" fmla="*/ 2 w 62"/>
                <a:gd name="T61" fmla="*/ 0 h 72"/>
                <a:gd name="T62" fmla="*/ 0 w 62"/>
                <a:gd name="T63" fmla="*/ 2 h 72"/>
                <a:gd name="T64" fmla="*/ 0 w 62"/>
                <a:gd name="T65" fmla="*/ 2 h 72"/>
                <a:gd name="T66" fmla="*/ 0 w 62"/>
                <a:gd name="T67" fmla="*/ 4 h 72"/>
                <a:gd name="T68" fmla="*/ 0 w 62"/>
                <a:gd name="T69" fmla="*/ 4 h 72"/>
                <a:gd name="T70" fmla="*/ 0 w 62"/>
                <a:gd name="T71" fmla="*/ 6 h 72"/>
                <a:gd name="T72" fmla="*/ 20 w 62"/>
                <a:gd name="T73" fmla="*/ 70 h 72"/>
                <a:gd name="T74" fmla="*/ 20 w 62"/>
                <a:gd name="T75" fmla="*/ 70 h 72"/>
                <a:gd name="T76" fmla="*/ 22 w 62"/>
                <a:gd name="T77" fmla="*/ 70 h 72"/>
                <a:gd name="T78" fmla="*/ 22 w 62"/>
                <a:gd name="T79" fmla="*/ 70 h 72"/>
                <a:gd name="T80" fmla="*/ 22 w 62"/>
                <a:gd name="T81" fmla="*/ 72 h 72"/>
                <a:gd name="T82" fmla="*/ 22 w 62"/>
                <a:gd name="T83" fmla="*/ 72 h 72"/>
                <a:gd name="T84" fmla="*/ 24 w 62"/>
                <a:gd name="T85" fmla="*/ 72 h 72"/>
                <a:gd name="T86" fmla="*/ 24 w 62"/>
                <a:gd name="T87" fmla="*/ 72 h 72"/>
                <a:gd name="T88" fmla="*/ 26 w 62"/>
                <a:gd name="T89" fmla="*/ 72 h 72"/>
                <a:gd name="T90" fmla="*/ 26 w 62"/>
                <a:gd name="T91" fmla="*/ 72 h 72"/>
                <a:gd name="T92" fmla="*/ 28 w 62"/>
                <a:gd name="T93" fmla="*/ 72 h 72"/>
                <a:gd name="T94" fmla="*/ 28 w 62"/>
                <a:gd name="T95" fmla="*/ 72 h 72"/>
                <a:gd name="T96" fmla="*/ 32 w 62"/>
                <a:gd name="T97" fmla="*/ 72 h 72"/>
                <a:gd name="T98" fmla="*/ 32 w 62"/>
                <a:gd name="T99" fmla="*/ 72 h 72"/>
                <a:gd name="T100" fmla="*/ 36 w 62"/>
                <a:gd name="T101" fmla="*/ 72 h 72"/>
                <a:gd name="T102" fmla="*/ 36 w 62"/>
                <a:gd name="T103" fmla="*/ 72 h 72"/>
                <a:gd name="T104" fmla="*/ 38 w 62"/>
                <a:gd name="T105" fmla="*/ 72 h 72"/>
                <a:gd name="T106" fmla="*/ 38 w 62"/>
                <a:gd name="T107" fmla="*/ 72 h 72"/>
                <a:gd name="T108" fmla="*/ 40 w 62"/>
                <a:gd name="T109" fmla="*/ 70 h 72"/>
                <a:gd name="T110" fmla="*/ 40 w 62"/>
                <a:gd name="T111" fmla="*/ 70 h 72"/>
                <a:gd name="T112" fmla="*/ 40 w 62"/>
                <a:gd name="T113" fmla="*/ 70 h 72"/>
                <a:gd name="T114" fmla="*/ 62 w 62"/>
                <a:gd name="T115" fmla="*/ 6 h 72"/>
                <a:gd name="T116" fmla="*/ 62 w 62"/>
                <a:gd name="T117"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 h="72">
                  <a:moveTo>
                    <a:pt x="62" y="6"/>
                  </a:moveTo>
                  <a:lnTo>
                    <a:pt x="62" y="6"/>
                  </a:lnTo>
                  <a:lnTo>
                    <a:pt x="62" y="4"/>
                  </a:lnTo>
                  <a:lnTo>
                    <a:pt x="62" y="4"/>
                  </a:lnTo>
                  <a:lnTo>
                    <a:pt x="62" y="2"/>
                  </a:lnTo>
                  <a:lnTo>
                    <a:pt x="62" y="2"/>
                  </a:lnTo>
                  <a:lnTo>
                    <a:pt x="60" y="0"/>
                  </a:lnTo>
                  <a:lnTo>
                    <a:pt x="60" y="0"/>
                  </a:lnTo>
                  <a:lnTo>
                    <a:pt x="56" y="0"/>
                  </a:lnTo>
                  <a:lnTo>
                    <a:pt x="56" y="0"/>
                  </a:lnTo>
                  <a:lnTo>
                    <a:pt x="52" y="0"/>
                  </a:lnTo>
                  <a:lnTo>
                    <a:pt x="52" y="0"/>
                  </a:lnTo>
                  <a:lnTo>
                    <a:pt x="50" y="2"/>
                  </a:lnTo>
                  <a:lnTo>
                    <a:pt x="50" y="2"/>
                  </a:lnTo>
                  <a:lnTo>
                    <a:pt x="50" y="2"/>
                  </a:lnTo>
                  <a:lnTo>
                    <a:pt x="50" y="2"/>
                  </a:lnTo>
                  <a:lnTo>
                    <a:pt x="48" y="4"/>
                  </a:lnTo>
                  <a:lnTo>
                    <a:pt x="32" y="58"/>
                  </a:lnTo>
                  <a:lnTo>
                    <a:pt x="32" y="58"/>
                  </a:lnTo>
                  <a:lnTo>
                    <a:pt x="14" y="4"/>
                  </a:lnTo>
                  <a:lnTo>
                    <a:pt x="14" y="4"/>
                  </a:lnTo>
                  <a:lnTo>
                    <a:pt x="14" y="2"/>
                  </a:lnTo>
                  <a:lnTo>
                    <a:pt x="14" y="2"/>
                  </a:lnTo>
                  <a:lnTo>
                    <a:pt x="12" y="2"/>
                  </a:lnTo>
                  <a:lnTo>
                    <a:pt x="12" y="2"/>
                  </a:lnTo>
                  <a:lnTo>
                    <a:pt x="10" y="0"/>
                  </a:lnTo>
                  <a:lnTo>
                    <a:pt x="10" y="0"/>
                  </a:lnTo>
                  <a:lnTo>
                    <a:pt x="6" y="0"/>
                  </a:lnTo>
                  <a:lnTo>
                    <a:pt x="6" y="0"/>
                  </a:lnTo>
                  <a:lnTo>
                    <a:pt x="2" y="0"/>
                  </a:lnTo>
                  <a:lnTo>
                    <a:pt x="2" y="0"/>
                  </a:lnTo>
                  <a:lnTo>
                    <a:pt x="0" y="2"/>
                  </a:lnTo>
                  <a:lnTo>
                    <a:pt x="0" y="2"/>
                  </a:lnTo>
                  <a:lnTo>
                    <a:pt x="0" y="4"/>
                  </a:lnTo>
                  <a:lnTo>
                    <a:pt x="0" y="4"/>
                  </a:lnTo>
                  <a:lnTo>
                    <a:pt x="0" y="6"/>
                  </a:lnTo>
                  <a:lnTo>
                    <a:pt x="20" y="70"/>
                  </a:lnTo>
                  <a:lnTo>
                    <a:pt x="20" y="70"/>
                  </a:lnTo>
                  <a:lnTo>
                    <a:pt x="22" y="70"/>
                  </a:lnTo>
                  <a:lnTo>
                    <a:pt x="22" y="70"/>
                  </a:lnTo>
                  <a:lnTo>
                    <a:pt x="22" y="72"/>
                  </a:lnTo>
                  <a:lnTo>
                    <a:pt x="22" y="72"/>
                  </a:lnTo>
                  <a:lnTo>
                    <a:pt x="24" y="72"/>
                  </a:lnTo>
                  <a:lnTo>
                    <a:pt x="24" y="72"/>
                  </a:lnTo>
                  <a:lnTo>
                    <a:pt x="26" y="72"/>
                  </a:lnTo>
                  <a:lnTo>
                    <a:pt x="26" y="72"/>
                  </a:lnTo>
                  <a:lnTo>
                    <a:pt x="28" y="72"/>
                  </a:lnTo>
                  <a:lnTo>
                    <a:pt x="28" y="72"/>
                  </a:lnTo>
                  <a:lnTo>
                    <a:pt x="32" y="72"/>
                  </a:lnTo>
                  <a:lnTo>
                    <a:pt x="32" y="72"/>
                  </a:lnTo>
                  <a:lnTo>
                    <a:pt x="36" y="72"/>
                  </a:lnTo>
                  <a:lnTo>
                    <a:pt x="36" y="72"/>
                  </a:lnTo>
                  <a:lnTo>
                    <a:pt x="38" y="72"/>
                  </a:lnTo>
                  <a:lnTo>
                    <a:pt x="38" y="72"/>
                  </a:lnTo>
                  <a:lnTo>
                    <a:pt x="40" y="70"/>
                  </a:lnTo>
                  <a:lnTo>
                    <a:pt x="40" y="70"/>
                  </a:lnTo>
                  <a:lnTo>
                    <a:pt x="40" y="70"/>
                  </a:lnTo>
                  <a:lnTo>
                    <a:pt x="62" y="6"/>
                  </a:lnTo>
                  <a:lnTo>
                    <a:pt x="6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67" name="Freeform 90"/>
            <p:cNvSpPr>
              <a:spLocks/>
            </p:cNvSpPr>
            <p:nvPr/>
          </p:nvSpPr>
          <p:spPr bwMode="auto">
            <a:xfrm>
              <a:off x="4325938" y="7545388"/>
              <a:ext cx="22225" cy="114300"/>
            </a:xfrm>
            <a:custGeom>
              <a:avLst/>
              <a:gdLst>
                <a:gd name="T0" fmla="*/ 14 w 14"/>
                <a:gd name="T1" fmla="*/ 2 h 72"/>
                <a:gd name="T2" fmla="*/ 14 w 14"/>
                <a:gd name="T3" fmla="*/ 2 h 72"/>
                <a:gd name="T4" fmla="*/ 14 w 14"/>
                <a:gd name="T5" fmla="*/ 2 h 72"/>
                <a:gd name="T6" fmla="*/ 14 w 14"/>
                <a:gd name="T7" fmla="*/ 2 h 72"/>
                <a:gd name="T8" fmla="*/ 12 w 14"/>
                <a:gd name="T9" fmla="*/ 2 h 72"/>
                <a:gd name="T10" fmla="*/ 12 w 14"/>
                <a:gd name="T11" fmla="*/ 2 h 72"/>
                <a:gd name="T12" fmla="*/ 10 w 14"/>
                <a:gd name="T13" fmla="*/ 0 h 72"/>
                <a:gd name="T14" fmla="*/ 10 w 14"/>
                <a:gd name="T15" fmla="*/ 0 h 72"/>
                <a:gd name="T16" fmla="*/ 6 w 14"/>
                <a:gd name="T17" fmla="*/ 0 h 72"/>
                <a:gd name="T18" fmla="*/ 6 w 14"/>
                <a:gd name="T19" fmla="*/ 0 h 72"/>
                <a:gd name="T20" fmla="*/ 4 w 14"/>
                <a:gd name="T21" fmla="*/ 0 h 72"/>
                <a:gd name="T22" fmla="*/ 4 w 14"/>
                <a:gd name="T23" fmla="*/ 0 h 72"/>
                <a:gd name="T24" fmla="*/ 2 w 14"/>
                <a:gd name="T25" fmla="*/ 2 h 72"/>
                <a:gd name="T26" fmla="*/ 2 w 14"/>
                <a:gd name="T27" fmla="*/ 2 h 72"/>
                <a:gd name="T28" fmla="*/ 0 w 14"/>
                <a:gd name="T29" fmla="*/ 2 h 72"/>
                <a:gd name="T30" fmla="*/ 0 w 14"/>
                <a:gd name="T31" fmla="*/ 2 h 72"/>
                <a:gd name="T32" fmla="*/ 0 w 14"/>
                <a:gd name="T33" fmla="*/ 2 h 72"/>
                <a:gd name="T34" fmla="*/ 0 w 14"/>
                <a:gd name="T35" fmla="*/ 70 h 72"/>
                <a:gd name="T36" fmla="*/ 0 w 14"/>
                <a:gd name="T37" fmla="*/ 70 h 72"/>
                <a:gd name="T38" fmla="*/ 0 w 14"/>
                <a:gd name="T39" fmla="*/ 70 h 72"/>
                <a:gd name="T40" fmla="*/ 0 w 14"/>
                <a:gd name="T41" fmla="*/ 70 h 72"/>
                <a:gd name="T42" fmla="*/ 2 w 14"/>
                <a:gd name="T43" fmla="*/ 72 h 72"/>
                <a:gd name="T44" fmla="*/ 2 w 14"/>
                <a:gd name="T45" fmla="*/ 72 h 72"/>
                <a:gd name="T46" fmla="*/ 4 w 14"/>
                <a:gd name="T47" fmla="*/ 72 h 72"/>
                <a:gd name="T48" fmla="*/ 4 w 14"/>
                <a:gd name="T49" fmla="*/ 72 h 72"/>
                <a:gd name="T50" fmla="*/ 6 w 14"/>
                <a:gd name="T51" fmla="*/ 72 h 72"/>
                <a:gd name="T52" fmla="*/ 6 w 14"/>
                <a:gd name="T53" fmla="*/ 72 h 72"/>
                <a:gd name="T54" fmla="*/ 10 w 14"/>
                <a:gd name="T55" fmla="*/ 72 h 72"/>
                <a:gd name="T56" fmla="*/ 10 w 14"/>
                <a:gd name="T57" fmla="*/ 72 h 72"/>
                <a:gd name="T58" fmla="*/ 12 w 14"/>
                <a:gd name="T59" fmla="*/ 72 h 72"/>
                <a:gd name="T60" fmla="*/ 12 w 14"/>
                <a:gd name="T61" fmla="*/ 72 h 72"/>
                <a:gd name="T62" fmla="*/ 14 w 14"/>
                <a:gd name="T63" fmla="*/ 70 h 72"/>
                <a:gd name="T64" fmla="*/ 14 w 14"/>
                <a:gd name="T65" fmla="*/ 70 h 72"/>
                <a:gd name="T66" fmla="*/ 14 w 14"/>
                <a:gd name="T67" fmla="*/ 70 h 72"/>
                <a:gd name="T68" fmla="*/ 14 w 14"/>
                <a:gd name="T69" fmla="*/ 2 h 72"/>
                <a:gd name="T70" fmla="*/ 14 w 14"/>
                <a:gd name="T7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2">
                  <a:moveTo>
                    <a:pt x="14" y="2"/>
                  </a:moveTo>
                  <a:lnTo>
                    <a:pt x="14" y="2"/>
                  </a:lnTo>
                  <a:lnTo>
                    <a:pt x="14" y="2"/>
                  </a:lnTo>
                  <a:lnTo>
                    <a:pt x="14" y="2"/>
                  </a:lnTo>
                  <a:lnTo>
                    <a:pt x="12" y="2"/>
                  </a:lnTo>
                  <a:lnTo>
                    <a:pt x="12" y="2"/>
                  </a:lnTo>
                  <a:lnTo>
                    <a:pt x="10" y="0"/>
                  </a:lnTo>
                  <a:lnTo>
                    <a:pt x="10" y="0"/>
                  </a:lnTo>
                  <a:lnTo>
                    <a:pt x="6" y="0"/>
                  </a:lnTo>
                  <a:lnTo>
                    <a:pt x="6" y="0"/>
                  </a:lnTo>
                  <a:lnTo>
                    <a:pt x="4" y="0"/>
                  </a:lnTo>
                  <a:lnTo>
                    <a:pt x="4" y="0"/>
                  </a:lnTo>
                  <a:lnTo>
                    <a:pt x="2" y="2"/>
                  </a:lnTo>
                  <a:lnTo>
                    <a:pt x="2" y="2"/>
                  </a:lnTo>
                  <a:lnTo>
                    <a:pt x="0" y="2"/>
                  </a:lnTo>
                  <a:lnTo>
                    <a:pt x="0" y="2"/>
                  </a:lnTo>
                  <a:lnTo>
                    <a:pt x="0" y="2"/>
                  </a:lnTo>
                  <a:lnTo>
                    <a:pt x="0" y="70"/>
                  </a:lnTo>
                  <a:lnTo>
                    <a:pt x="0" y="70"/>
                  </a:lnTo>
                  <a:lnTo>
                    <a:pt x="0" y="70"/>
                  </a:lnTo>
                  <a:lnTo>
                    <a:pt x="0" y="70"/>
                  </a:lnTo>
                  <a:lnTo>
                    <a:pt x="2" y="72"/>
                  </a:lnTo>
                  <a:lnTo>
                    <a:pt x="2" y="72"/>
                  </a:lnTo>
                  <a:lnTo>
                    <a:pt x="4" y="72"/>
                  </a:lnTo>
                  <a:lnTo>
                    <a:pt x="4" y="72"/>
                  </a:lnTo>
                  <a:lnTo>
                    <a:pt x="6" y="72"/>
                  </a:lnTo>
                  <a:lnTo>
                    <a:pt x="6" y="72"/>
                  </a:lnTo>
                  <a:lnTo>
                    <a:pt x="10" y="72"/>
                  </a:lnTo>
                  <a:lnTo>
                    <a:pt x="10" y="72"/>
                  </a:lnTo>
                  <a:lnTo>
                    <a:pt x="12" y="72"/>
                  </a:lnTo>
                  <a:lnTo>
                    <a:pt x="12" y="72"/>
                  </a:lnTo>
                  <a:lnTo>
                    <a:pt x="14" y="70"/>
                  </a:lnTo>
                  <a:lnTo>
                    <a:pt x="14" y="70"/>
                  </a:lnTo>
                  <a:lnTo>
                    <a:pt x="14" y="70"/>
                  </a:lnTo>
                  <a:lnTo>
                    <a:pt x="14" y="2"/>
                  </a:lnTo>
                  <a:lnTo>
                    <a:pt x="14"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68" name="Freeform 91"/>
            <p:cNvSpPr>
              <a:spLocks/>
            </p:cNvSpPr>
            <p:nvPr/>
          </p:nvSpPr>
          <p:spPr bwMode="auto">
            <a:xfrm>
              <a:off x="5614988" y="3233738"/>
              <a:ext cx="133350" cy="114300"/>
            </a:xfrm>
            <a:custGeom>
              <a:avLst/>
              <a:gdLst>
                <a:gd name="T0" fmla="*/ 84 w 84"/>
                <a:gd name="T1" fmla="*/ 6 h 72"/>
                <a:gd name="T2" fmla="*/ 82 w 84"/>
                <a:gd name="T3" fmla="*/ 4 h 72"/>
                <a:gd name="T4" fmla="*/ 82 w 84"/>
                <a:gd name="T5" fmla="*/ 2 h 72"/>
                <a:gd name="T6" fmla="*/ 80 w 84"/>
                <a:gd name="T7" fmla="*/ 0 h 72"/>
                <a:gd name="T8" fmla="*/ 68 w 84"/>
                <a:gd name="T9" fmla="*/ 0 h 72"/>
                <a:gd name="T10" fmla="*/ 64 w 84"/>
                <a:gd name="T11" fmla="*/ 0 h 72"/>
                <a:gd name="T12" fmla="*/ 62 w 84"/>
                <a:gd name="T13" fmla="*/ 2 h 72"/>
                <a:gd name="T14" fmla="*/ 60 w 84"/>
                <a:gd name="T15" fmla="*/ 4 h 72"/>
                <a:gd name="T16" fmla="*/ 58 w 84"/>
                <a:gd name="T17" fmla="*/ 8 h 72"/>
                <a:gd name="T18" fmla="*/ 42 w 84"/>
                <a:gd name="T19" fmla="*/ 50 h 72"/>
                <a:gd name="T20" fmla="*/ 26 w 84"/>
                <a:gd name="T21" fmla="*/ 8 h 72"/>
                <a:gd name="T22" fmla="*/ 26 w 84"/>
                <a:gd name="T23" fmla="*/ 4 h 72"/>
                <a:gd name="T24" fmla="*/ 22 w 84"/>
                <a:gd name="T25" fmla="*/ 2 h 72"/>
                <a:gd name="T26" fmla="*/ 20 w 84"/>
                <a:gd name="T27" fmla="*/ 0 h 72"/>
                <a:gd name="T28" fmla="*/ 6 w 84"/>
                <a:gd name="T29" fmla="*/ 0 h 72"/>
                <a:gd name="T30" fmla="*/ 2 w 84"/>
                <a:gd name="T31" fmla="*/ 2 h 72"/>
                <a:gd name="T32" fmla="*/ 0 w 84"/>
                <a:gd name="T33" fmla="*/ 6 h 72"/>
                <a:gd name="T34" fmla="*/ 0 w 84"/>
                <a:gd name="T35" fmla="*/ 70 h 72"/>
                <a:gd name="T36" fmla="*/ 2 w 84"/>
                <a:gd name="T37" fmla="*/ 70 h 72"/>
                <a:gd name="T38" fmla="*/ 2 w 84"/>
                <a:gd name="T39" fmla="*/ 70 h 72"/>
                <a:gd name="T40" fmla="*/ 4 w 84"/>
                <a:gd name="T41" fmla="*/ 72 h 72"/>
                <a:gd name="T42" fmla="*/ 8 w 84"/>
                <a:gd name="T43" fmla="*/ 72 h 72"/>
                <a:gd name="T44" fmla="*/ 10 w 84"/>
                <a:gd name="T45" fmla="*/ 72 h 72"/>
                <a:gd name="T46" fmla="*/ 12 w 84"/>
                <a:gd name="T47" fmla="*/ 70 h 72"/>
                <a:gd name="T48" fmla="*/ 14 w 84"/>
                <a:gd name="T49" fmla="*/ 70 h 72"/>
                <a:gd name="T50" fmla="*/ 14 w 84"/>
                <a:gd name="T51" fmla="*/ 12 h 72"/>
                <a:gd name="T52" fmla="*/ 34 w 84"/>
                <a:gd name="T53" fmla="*/ 70 h 72"/>
                <a:gd name="T54" fmla="*/ 34 w 84"/>
                <a:gd name="T55" fmla="*/ 70 h 72"/>
                <a:gd name="T56" fmla="*/ 36 w 84"/>
                <a:gd name="T57" fmla="*/ 70 h 72"/>
                <a:gd name="T58" fmla="*/ 38 w 84"/>
                <a:gd name="T59" fmla="*/ 72 h 72"/>
                <a:gd name="T60" fmla="*/ 42 w 84"/>
                <a:gd name="T61" fmla="*/ 72 h 72"/>
                <a:gd name="T62" fmla="*/ 44 w 84"/>
                <a:gd name="T63" fmla="*/ 72 h 72"/>
                <a:gd name="T64" fmla="*/ 46 w 84"/>
                <a:gd name="T65" fmla="*/ 72 h 72"/>
                <a:gd name="T66" fmla="*/ 48 w 84"/>
                <a:gd name="T67" fmla="*/ 70 h 72"/>
                <a:gd name="T68" fmla="*/ 48 w 84"/>
                <a:gd name="T69" fmla="*/ 70 h 72"/>
                <a:gd name="T70" fmla="*/ 70 w 84"/>
                <a:gd name="T71" fmla="*/ 12 h 72"/>
                <a:gd name="T72" fmla="*/ 70 w 84"/>
                <a:gd name="T73" fmla="*/ 70 h 72"/>
                <a:gd name="T74" fmla="*/ 70 w 84"/>
                <a:gd name="T75" fmla="*/ 70 h 72"/>
                <a:gd name="T76" fmla="*/ 72 w 84"/>
                <a:gd name="T77" fmla="*/ 70 h 72"/>
                <a:gd name="T78" fmla="*/ 74 w 84"/>
                <a:gd name="T79" fmla="*/ 72 h 72"/>
                <a:gd name="T80" fmla="*/ 76 w 84"/>
                <a:gd name="T81" fmla="*/ 72 h 72"/>
                <a:gd name="T82" fmla="*/ 80 w 84"/>
                <a:gd name="T83" fmla="*/ 72 h 72"/>
                <a:gd name="T84" fmla="*/ 82 w 84"/>
                <a:gd name="T85" fmla="*/ 70 h 72"/>
                <a:gd name="T86" fmla="*/ 82 w 84"/>
                <a:gd name="T87" fmla="*/ 70 h 72"/>
                <a:gd name="T88" fmla="*/ 84 w 84"/>
                <a:gd name="T8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72">
                  <a:moveTo>
                    <a:pt x="84" y="6"/>
                  </a:moveTo>
                  <a:lnTo>
                    <a:pt x="84" y="6"/>
                  </a:lnTo>
                  <a:lnTo>
                    <a:pt x="82" y="4"/>
                  </a:lnTo>
                  <a:lnTo>
                    <a:pt x="82" y="4"/>
                  </a:lnTo>
                  <a:lnTo>
                    <a:pt x="82" y="2"/>
                  </a:lnTo>
                  <a:lnTo>
                    <a:pt x="82" y="2"/>
                  </a:lnTo>
                  <a:lnTo>
                    <a:pt x="80" y="0"/>
                  </a:lnTo>
                  <a:lnTo>
                    <a:pt x="80" y="0"/>
                  </a:lnTo>
                  <a:lnTo>
                    <a:pt x="78" y="0"/>
                  </a:lnTo>
                  <a:lnTo>
                    <a:pt x="68" y="0"/>
                  </a:lnTo>
                  <a:lnTo>
                    <a:pt x="68" y="0"/>
                  </a:lnTo>
                  <a:lnTo>
                    <a:pt x="64" y="0"/>
                  </a:lnTo>
                  <a:lnTo>
                    <a:pt x="64" y="0"/>
                  </a:lnTo>
                  <a:lnTo>
                    <a:pt x="62" y="2"/>
                  </a:lnTo>
                  <a:lnTo>
                    <a:pt x="62" y="2"/>
                  </a:lnTo>
                  <a:lnTo>
                    <a:pt x="60" y="4"/>
                  </a:lnTo>
                  <a:lnTo>
                    <a:pt x="60" y="4"/>
                  </a:lnTo>
                  <a:lnTo>
                    <a:pt x="58" y="8"/>
                  </a:lnTo>
                  <a:lnTo>
                    <a:pt x="42" y="50"/>
                  </a:lnTo>
                  <a:lnTo>
                    <a:pt x="42" y="50"/>
                  </a:lnTo>
                  <a:lnTo>
                    <a:pt x="26" y="8"/>
                  </a:lnTo>
                  <a:lnTo>
                    <a:pt x="26" y="8"/>
                  </a:lnTo>
                  <a:lnTo>
                    <a:pt x="26" y="4"/>
                  </a:lnTo>
                  <a:lnTo>
                    <a:pt x="26" y="4"/>
                  </a:lnTo>
                  <a:lnTo>
                    <a:pt x="22" y="2"/>
                  </a:lnTo>
                  <a:lnTo>
                    <a:pt x="22" y="2"/>
                  </a:lnTo>
                  <a:lnTo>
                    <a:pt x="20" y="0"/>
                  </a:lnTo>
                  <a:lnTo>
                    <a:pt x="20" y="0"/>
                  </a:lnTo>
                  <a:lnTo>
                    <a:pt x="16" y="0"/>
                  </a:lnTo>
                  <a:lnTo>
                    <a:pt x="6" y="0"/>
                  </a:lnTo>
                  <a:lnTo>
                    <a:pt x="6" y="0"/>
                  </a:lnTo>
                  <a:lnTo>
                    <a:pt x="2" y="2"/>
                  </a:lnTo>
                  <a:lnTo>
                    <a:pt x="2" y="2"/>
                  </a:lnTo>
                  <a:lnTo>
                    <a:pt x="0" y="6"/>
                  </a:lnTo>
                  <a:lnTo>
                    <a:pt x="0" y="70"/>
                  </a:lnTo>
                  <a:lnTo>
                    <a:pt x="0" y="70"/>
                  </a:lnTo>
                  <a:lnTo>
                    <a:pt x="2" y="70"/>
                  </a:lnTo>
                  <a:lnTo>
                    <a:pt x="2" y="70"/>
                  </a:lnTo>
                  <a:lnTo>
                    <a:pt x="2" y="70"/>
                  </a:lnTo>
                  <a:lnTo>
                    <a:pt x="2" y="70"/>
                  </a:lnTo>
                  <a:lnTo>
                    <a:pt x="4" y="72"/>
                  </a:lnTo>
                  <a:lnTo>
                    <a:pt x="4" y="72"/>
                  </a:lnTo>
                  <a:lnTo>
                    <a:pt x="8" y="72"/>
                  </a:lnTo>
                  <a:lnTo>
                    <a:pt x="8" y="72"/>
                  </a:lnTo>
                  <a:lnTo>
                    <a:pt x="10" y="72"/>
                  </a:lnTo>
                  <a:lnTo>
                    <a:pt x="10" y="72"/>
                  </a:lnTo>
                  <a:lnTo>
                    <a:pt x="12" y="70"/>
                  </a:lnTo>
                  <a:lnTo>
                    <a:pt x="12" y="70"/>
                  </a:lnTo>
                  <a:lnTo>
                    <a:pt x="14" y="70"/>
                  </a:lnTo>
                  <a:lnTo>
                    <a:pt x="14" y="70"/>
                  </a:lnTo>
                  <a:lnTo>
                    <a:pt x="14" y="70"/>
                  </a:lnTo>
                  <a:lnTo>
                    <a:pt x="14" y="12"/>
                  </a:lnTo>
                  <a:lnTo>
                    <a:pt x="14" y="12"/>
                  </a:lnTo>
                  <a:lnTo>
                    <a:pt x="34" y="70"/>
                  </a:lnTo>
                  <a:lnTo>
                    <a:pt x="34" y="70"/>
                  </a:lnTo>
                  <a:lnTo>
                    <a:pt x="34" y="70"/>
                  </a:lnTo>
                  <a:lnTo>
                    <a:pt x="34" y="70"/>
                  </a:lnTo>
                  <a:lnTo>
                    <a:pt x="36" y="70"/>
                  </a:lnTo>
                  <a:lnTo>
                    <a:pt x="36" y="70"/>
                  </a:lnTo>
                  <a:lnTo>
                    <a:pt x="38" y="72"/>
                  </a:lnTo>
                  <a:lnTo>
                    <a:pt x="38" y="72"/>
                  </a:lnTo>
                  <a:lnTo>
                    <a:pt x="42" y="72"/>
                  </a:lnTo>
                  <a:lnTo>
                    <a:pt x="42" y="72"/>
                  </a:lnTo>
                  <a:lnTo>
                    <a:pt x="44" y="72"/>
                  </a:lnTo>
                  <a:lnTo>
                    <a:pt x="44" y="72"/>
                  </a:lnTo>
                  <a:lnTo>
                    <a:pt x="46" y="72"/>
                  </a:lnTo>
                  <a:lnTo>
                    <a:pt x="46" y="72"/>
                  </a:lnTo>
                  <a:lnTo>
                    <a:pt x="48" y="70"/>
                  </a:lnTo>
                  <a:lnTo>
                    <a:pt x="48" y="70"/>
                  </a:lnTo>
                  <a:lnTo>
                    <a:pt x="48" y="70"/>
                  </a:lnTo>
                  <a:lnTo>
                    <a:pt x="70" y="12"/>
                  </a:lnTo>
                  <a:lnTo>
                    <a:pt x="70" y="12"/>
                  </a:lnTo>
                  <a:lnTo>
                    <a:pt x="70" y="70"/>
                  </a:lnTo>
                  <a:lnTo>
                    <a:pt x="70" y="70"/>
                  </a:lnTo>
                  <a:lnTo>
                    <a:pt x="70" y="70"/>
                  </a:lnTo>
                  <a:lnTo>
                    <a:pt x="70" y="70"/>
                  </a:lnTo>
                  <a:lnTo>
                    <a:pt x="72" y="70"/>
                  </a:lnTo>
                  <a:lnTo>
                    <a:pt x="72" y="70"/>
                  </a:lnTo>
                  <a:lnTo>
                    <a:pt x="74" y="72"/>
                  </a:lnTo>
                  <a:lnTo>
                    <a:pt x="74" y="72"/>
                  </a:lnTo>
                  <a:lnTo>
                    <a:pt x="76" y="72"/>
                  </a:lnTo>
                  <a:lnTo>
                    <a:pt x="76" y="72"/>
                  </a:lnTo>
                  <a:lnTo>
                    <a:pt x="80" y="72"/>
                  </a:lnTo>
                  <a:lnTo>
                    <a:pt x="80" y="72"/>
                  </a:lnTo>
                  <a:lnTo>
                    <a:pt x="82" y="70"/>
                  </a:lnTo>
                  <a:lnTo>
                    <a:pt x="82" y="70"/>
                  </a:lnTo>
                  <a:lnTo>
                    <a:pt x="82" y="70"/>
                  </a:lnTo>
                  <a:lnTo>
                    <a:pt x="82" y="70"/>
                  </a:lnTo>
                  <a:lnTo>
                    <a:pt x="84" y="70"/>
                  </a:lnTo>
                  <a:lnTo>
                    <a:pt x="84" y="6"/>
                  </a:lnTo>
                  <a:lnTo>
                    <a:pt x="84"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69" name="Freeform 92"/>
            <p:cNvSpPr>
              <a:spLocks/>
            </p:cNvSpPr>
            <p:nvPr/>
          </p:nvSpPr>
          <p:spPr bwMode="auto">
            <a:xfrm>
              <a:off x="5770563" y="3233738"/>
              <a:ext cx="66675" cy="114300"/>
            </a:xfrm>
            <a:custGeom>
              <a:avLst/>
              <a:gdLst>
                <a:gd name="T0" fmla="*/ 42 w 42"/>
                <a:gd name="T1" fmla="*/ 62 h 72"/>
                <a:gd name="T2" fmla="*/ 42 w 42"/>
                <a:gd name="T3" fmla="*/ 62 h 72"/>
                <a:gd name="T4" fmla="*/ 42 w 42"/>
                <a:gd name="T5" fmla="*/ 60 h 72"/>
                <a:gd name="T6" fmla="*/ 14 w 42"/>
                <a:gd name="T7" fmla="*/ 60 h 72"/>
                <a:gd name="T8" fmla="*/ 36 w 42"/>
                <a:gd name="T9" fmla="*/ 40 h 72"/>
                <a:gd name="T10" fmla="*/ 36 w 42"/>
                <a:gd name="T11" fmla="*/ 40 h 72"/>
                <a:gd name="T12" fmla="*/ 38 w 42"/>
                <a:gd name="T13" fmla="*/ 38 h 72"/>
                <a:gd name="T14" fmla="*/ 38 w 42"/>
                <a:gd name="T15" fmla="*/ 38 h 72"/>
                <a:gd name="T16" fmla="*/ 38 w 42"/>
                <a:gd name="T17" fmla="*/ 34 h 72"/>
                <a:gd name="T18" fmla="*/ 38 w 42"/>
                <a:gd name="T19" fmla="*/ 32 h 72"/>
                <a:gd name="T20" fmla="*/ 38 w 42"/>
                <a:gd name="T21" fmla="*/ 30 h 72"/>
                <a:gd name="T22" fmla="*/ 36 w 42"/>
                <a:gd name="T23" fmla="*/ 30 h 72"/>
                <a:gd name="T24" fmla="*/ 36 w 42"/>
                <a:gd name="T25" fmla="*/ 28 h 72"/>
                <a:gd name="T26" fmla="*/ 14 w 42"/>
                <a:gd name="T27" fmla="*/ 12 h 72"/>
                <a:gd name="T28" fmla="*/ 40 w 42"/>
                <a:gd name="T29" fmla="*/ 12 h 72"/>
                <a:gd name="T30" fmla="*/ 40 w 42"/>
                <a:gd name="T31" fmla="*/ 12 h 72"/>
                <a:gd name="T32" fmla="*/ 42 w 42"/>
                <a:gd name="T33" fmla="*/ 10 h 72"/>
                <a:gd name="T34" fmla="*/ 42 w 42"/>
                <a:gd name="T35" fmla="*/ 8 h 72"/>
                <a:gd name="T36" fmla="*/ 42 w 42"/>
                <a:gd name="T37" fmla="*/ 6 h 72"/>
                <a:gd name="T38" fmla="*/ 42 w 42"/>
                <a:gd name="T39" fmla="*/ 4 h 72"/>
                <a:gd name="T40" fmla="*/ 42 w 42"/>
                <a:gd name="T41" fmla="*/ 2 h 72"/>
                <a:gd name="T42" fmla="*/ 40 w 42"/>
                <a:gd name="T43" fmla="*/ 0 h 72"/>
                <a:gd name="T44" fmla="*/ 4 w 42"/>
                <a:gd name="T45" fmla="*/ 0 h 72"/>
                <a:gd name="T46" fmla="*/ 2 w 42"/>
                <a:gd name="T47" fmla="*/ 2 h 72"/>
                <a:gd name="T48" fmla="*/ 0 w 42"/>
                <a:gd name="T49" fmla="*/ 4 h 72"/>
                <a:gd name="T50" fmla="*/ 0 w 42"/>
                <a:gd name="T51" fmla="*/ 66 h 72"/>
                <a:gd name="T52" fmla="*/ 2 w 42"/>
                <a:gd name="T53" fmla="*/ 70 h 72"/>
                <a:gd name="T54" fmla="*/ 40 w 42"/>
                <a:gd name="T55" fmla="*/ 72 h 72"/>
                <a:gd name="T56" fmla="*/ 42 w 42"/>
                <a:gd name="T57" fmla="*/ 70 h 72"/>
                <a:gd name="T58" fmla="*/ 42 w 42"/>
                <a:gd name="T59" fmla="*/ 70 h 72"/>
                <a:gd name="T60" fmla="*/ 42 w 42"/>
                <a:gd name="T61" fmla="*/ 68 h 72"/>
                <a:gd name="T62" fmla="*/ 42 w 42"/>
                <a:gd name="T63" fmla="*/ 66 h 72"/>
                <a:gd name="T64" fmla="*/ 42 w 42"/>
                <a:gd name="T65"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2">
                  <a:moveTo>
                    <a:pt x="42" y="62"/>
                  </a:moveTo>
                  <a:lnTo>
                    <a:pt x="42" y="62"/>
                  </a:lnTo>
                  <a:lnTo>
                    <a:pt x="42" y="62"/>
                  </a:lnTo>
                  <a:lnTo>
                    <a:pt x="42" y="62"/>
                  </a:lnTo>
                  <a:lnTo>
                    <a:pt x="42" y="60"/>
                  </a:lnTo>
                  <a:lnTo>
                    <a:pt x="42" y="60"/>
                  </a:lnTo>
                  <a:lnTo>
                    <a:pt x="40" y="60"/>
                  </a:lnTo>
                  <a:lnTo>
                    <a:pt x="14" y="60"/>
                  </a:lnTo>
                  <a:lnTo>
                    <a:pt x="14" y="40"/>
                  </a:lnTo>
                  <a:lnTo>
                    <a:pt x="36" y="40"/>
                  </a:lnTo>
                  <a:lnTo>
                    <a:pt x="36" y="40"/>
                  </a:lnTo>
                  <a:lnTo>
                    <a:pt x="36" y="40"/>
                  </a:lnTo>
                  <a:lnTo>
                    <a:pt x="36" y="40"/>
                  </a:lnTo>
                  <a:lnTo>
                    <a:pt x="38" y="38"/>
                  </a:lnTo>
                  <a:lnTo>
                    <a:pt x="38" y="38"/>
                  </a:lnTo>
                  <a:lnTo>
                    <a:pt x="38" y="38"/>
                  </a:lnTo>
                  <a:lnTo>
                    <a:pt x="38" y="38"/>
                  </a:lnTo>
                  <a:lnTo>
                    <a:pt x="38" y="34"/>
                  </a:lnTo>
                  <a:lnTo>
                    <a:pt x="38" y="34"/>
                  </a:lnTo>
                  <a:lnTo>
                    <a:pt x="38" y="32"/>
                  </a:lnTo>
                  <a:lnTo>
                    <a:pt x="38" y="32"/>
                  </a:lnTo>
                  <a:lnTo>
                    <a:pt x="38" y="30"/>
                  </a:lnTo>
                  <a:lnTo>
                    <a:pt x="38" y="30"/>
                  </a:lnTo>
                  <a:lnTo>
                    <a:pt x="36" y="30"/>
                  </a:lnTo>
                  <a:lnTo>
                    <a:pt x="36" y="30"/>
                  </a:lnTo>
                  <a:lnTo>
                    <a:pt x="36" y="28"/>
                  </a:lnTo>
                  <a:lnTo>
                    <a:pt x="14" y="28"/>
                  </a:lnTo>
                  <a:lnTo>
                    <a:pt x="14" y="12"/>
                  </a:lnTo>
                  <a:lnTo>
                    <a:pt x="40" y="12"/>
                  </a:lnTo>
                  <a:lnTo>
                    <a:pt x="40" y="12"/>
                  </a:lnTo>
                  <a:lnTo>
                    <a:pt x="40" y="12"/>
                  </a:lnTo>
                  <a:lnTo>
                    <a:pt x="40" y="12"/>
                  </a:lnTo>
                  <a:lnTo>
                    <a:pt x="42" y="10"/>
                  </a:lnTo>
                  <a:lnTo>
                    <a:pt x="42" y="10"/>
                  </a:lnTo>
                  <a:lnTo>
                    <a:pt x="42" y="8"/>
                  </a:lnTo>
                  <a:lnTo>
                    <a:pt x="42" y="8"/>
                  </a:lnTo>
                  <a:lnTo>
                    <a:pt x="42" y="6"/>
                  </a:lnTo>
                  <a:lnTo>
                    <a:pt x="42" y="6"/>
                  </a:lnTo>
                  <a:lnTo>
                    <a:pt x="42" y="4"/>
                  </a:lnTo>
                  <a:lnTo>
                    <a:pt x="42" y="4"/>
                  </a:lnTo>
                  <a:lnTo>
                    <a:pt x="42" y="2"/>
                  </a:lnTo>
                  <a:lnTo>
                    <a:pt x="42" y="2"/>
                  </a:lnTo>
                  <a:lnTo>
                    <a:pt x="40" y="0"/>
                  </a:lnTo>
                  <a:lnTo>
                    <a:pt x="40" y="0"/>
                  </a:lnTo>
                  <a:lnTo>
                    <a:pt x="40" y="0"/>
                  </a:lnTo>
                  <a:lnTo>
                    <a:pt x="4" y="0"/>
                  </a:lnTo>
                  <a:lnTo>
                    <a:pt x="4" y="0"/>
                  </a:lnTo>
                  <a:lnTo>
                    <a:pt x="2" y="2"/>
                  </a:lnTo>
                  <a:lnTo>
                    <a:pt x="2" y="2"/>
                  </a:lnTo>
                  <a:lnTo>
                    <a:pt x="0" y="4"/>
                  </a:lnTo>
                  <a:lnTo>
                    <a:pt x="0" y="66"/>
                  </a:lnTo>
                  <a:lnTo>
                    <a:pt x="0" y="66"/>
                  </a:lnTo>
                  <a:lnTo>
                    <a:pt x="2" y="70"/>
                  </a:lnTo>
                  <a:lnTo>
                    <a:pt x="2" y="70"/>
                  </a:lnTo>
                  <a:lnTo>
                    <a:pt x="4" y="72"/>
                  </a:lnTo>
                  <a:lnTo>
                    <a:pt x="40" y="72"/>
                  </a:lnTo>
                  <a:lnTo>
                    <a:pt x="40" y="72"/>
                  </a:lnTo>
                  <a:lnTo>
                    <a:pt x="42" y="70"/>
                  </a:lnTo>
                  <a:lnTo>
                    <a:pt x="42" y="70"/>
                  </a:lnTo>
                  <a:lnTo>
                    <a:pt x="42" y="70"/>
                  </a:lnTo>
                  <a:lnTo>
                    <a:pt x="42" y="70"/>
                  </a:lnTo>
                  <a:lnTo>
                    <a:pt x="42" y="68"/>
                  </a:lnTo>
                  <a:lnTo>
                    <a:pt x="42" y="68"/>
                  </a:lnTo>
                  <a:lnTo>
                    <a:pt x="42" y="66"/>
                  </a:lnTo>
                  <a:lnTo>
                    <a:pt x="42" y="66"/>
                  </a:lnTo>
                  <a:lnTo>
                    <a:pt x="42" y="62"/>
                  </a:lnTo>
                  <a:lnTo>
                    <a:pt x="42" y="6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70" name="Freeform 93"/>
            <p:cNvSpPr>
              <a:spLocks/>
            </p:cNvSpPr>
            <p:nvPr/>
          </p:nvSpPr>
          <p:spPr bwMode="auto">
            <a:xfrm>
              <a:off x="5205413" y="3910013"/>
              <a:ext cx="92075" cy="111125"/>
            </a:xfrm>
            <a:custGeom>
              <a:avLst/>
              <a:gdLst>
                <a:gd name="T0" fmla="*/ 58 w 58"/>
                <a:gd name="T1" fmla="*/ 2 h 70"/>
                <a:gd name="T2" fmla="*/ 58 w 58"/>
                <a:gd name="T3" fmla="*/ 0 h 70"/>
                <a:gd name="T4" fmla="*/ 56 w 58"/>
                <a:gd name="T5" fmla="*/ 0 h 70"/>
                <a:gd name="T6" fmla="*/ 54 w 58"/>
                <a:gd name="T7" fmla="*/ 0 h 70"/>
                <a:gd name="T8" fmla="*/ 52 w 58"/>
                <a:gd name="T9" fmla="*/ 0 h 70"/>
                <a:gd name="T10" fmla="*/ 48 w 58"/>
                <a:gd name="T11" fmla="*/ 0 h 70"/>
                <a:gd name="T12" fmla="*/ 46 w 58"/>
                <a:gd name="T13" fmla="*/ 0 h 70"/>
                <a:gd name="T14" fmla="*/ 46 w 58"/>
                <a:gd name="T15" fmla="*/ 0 h 70"/>
                <a:gd name="T16" fmla="*/ 46 w 58"/>
                <a:gd name="T17" fmla="*/ 36 h 70"/>
                <a:gd name="T18" fmla="*/ 46 w 58"/>
                <a:gd name="T19" fmla="*/ 44 h 70"/>
                <a:gd name="T20" fmla="*/ 46 w 58"/>
                <a:gd name="T21" fmla="*/ 52 h 70"/>
                <a:gd name="T22" fmla="*/ 46 w 58"/>
                <a:gd name="T23" fmla="*/ 52 h 70"/>
                <a:gd name="T24" fmla="*/ 44 w 58"/>
                <a:gd name="T25" fmla="*/ 46 h 70"/>
                <a:gd name="T26" fmla="*/ 42 w 58"/>
                <a:gd name="T27" fmla="*/ 42 h 70"/>
                <a:gd name="T28" fmla="*/ 38 w 58"/>
                <a:gd name="T29" fmla="*/ 38 h 70"/>
                <a:gd name="T30" fmla="*/ 22 w 58"/>
                <a:gd name="T31" fmla="*/ 8 h 70"/>
                <a:gd name="T32" fmla="*/ 20 w 58"/>
                <a:gd name="T33" fmla="*/ 4 h 70"/>
                <a:gd name="T34" fmla="*/ 18 w 58"/>
                <a:gd name="T35" fmla="*/ 2 h 70"/>
                <a:gd name="T36" fmla="*/ 16 w 58"/>
                <a:gd name="T37" fmla="*/ 0 h 70"/>
                <a:gd name="T38" fmla="*/ 12 w 58"/>
                <a:gd name="T39" fmla="*/ 0 h 70"/>
                <a:gd name="T40" fmla="*/ 4 w 58"/>
                <a:gd name="T41" fmla="*/ 0 h 70"/>
                <a:gd name="T42" fmla="*/ 2 w 58"/>
                <a:gd name="T43" fmla="*/ 2 h 70"/>
                <a:gd name="T44" fmla="*/ 0 w 58"/>
                <a:gd name="T45" fmla="*/ 68 h 70"/>
                <a:gd name="T46" fmla="*/ 0 w 58"/>
                <a:gd name="T47" fmla="*/ 70 h 70"/>
                <a:gd name="T48" fmla="*/ 0 w 58"/>
                <a:gd name="T49" fmla="*/ 70 h 70"/>
                <a:gd name="T50" fmla="*/ 2 w 58"/>
                <a:gd name="T51" fmla="*/ 70 h 70"/>
                <a:gd name="T52" fmla="*/ 6 w 58"/>
                <a:gd name="T53" fmla="*/ 70 h 70"/>
                <a:gd name="T54" fmla="*/ 10 w 58"/>
                <a:gd name="T55" fmla="*/ 70 h 70"/>
                <a:gd name="T56" fmla="*/ 12 w 58"/>
                <a:gd name="T57" fmla="*/ 70 h 70"/>
                <a:gd name="T58" fmla="*/ 12 w 58"/>
                <a:gd name="T59" fmla="*/ 70 h 70"/>
                <a:gd name="T60" fmla="*/ 12 w 58"/>
                <a:gd name="T61" fmla="*/ 68 h 70"/>
                <a:gd name="T62" fmla="*/ 12 w 58"/>
                <a:gd name="T63" fmla="*/ 32 h 70"/>
                <a:gd name="T64" fmla="*/ 12 w 58"/>
                <a:gd name="T65" fmla="*/ 24 h 70"/>
                <a:gd name="T66" fmla="*/ 12 w 58"/>
                <a:gd name="T67" fmla="*/ 16 h 70"/>
                <a:gd name="T68" fmla="*/ 16 w 58"/>
                <a:gd name="T69" fmla="*/ 22 h 70"/>
                <a:gd name="T70" fmla="*/ 18 w 58"/>
                <a:gd name="T71" fmla="*/ 28 h 70"/>
                <a:gd name="T72" fmla="*/ 36 w 58"/>
                <a:gd name="T73" fmla="*/ 62 h 70"/>
                <a:gd name="T74" fmla="*/ 38 w 58"/>
                <a:gd name="T75" fmla="*/ 66 h 70"/>
                <a:gd name="T76" fmla="*/ 40 w 58"/>
                <a:gd name="T77" fmla="*/ 68 h 70"/>
                <a:gd name="T78" fmla="*/ 44 w 58"/>
                <a:gd name="T79" fmla="*/ 70 h 70"/>
                <a:gd name="T80" fmla="*/ 52 w 58"/>
                <a:gd name="T81" fmla="*/ 70 h 70"/>
                <a:gd name="T82" fmla="*/ 54 w 58"/>
                <a:gd name="T83" fmla="*/ 70 h 70"/>
                <a:gd name="T84" fmla="*/ 56 w 58"/>
                <a:gd name="T85" fmla="*/ 70 h 70"/>
                <a:gd name="T86" fmla="*/ 58 w 58"/>
                <a:gd name="T87" fmla="*/ 68 h 70"/>
                <a:gd name="T88" fmla="*/ 58 w 58"/>
                <a:gd name="T89" fmla="*/ 66 h 70"/>
                <a:gd name="T90" fmla="*/ 58 w 58"/>
                <a:gd name="T9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0">
                  <a:moveTo>
                    <a:pt x="58" y="2"/>
                  </a:moveTo>
                  <a:lnTo>
                    <a:pt x="58" y="2"/>
                  </a:lnTo>
                  <a:lnTo>
                    <a:pt x="58" y="0"/>
                  </a:lnTo>
                  <a:lnTo>
                    <a:pt x="58" y="0"/>
                  </a:lnTo>
                  <a:lnTo>
                    <a:pt x="56" y="0"/>
                  </a:lnTo>
                  <a:lnTo>
                    <a:pt x="56" y="0"/>
                  </a:lnTo>
                  <a:lnTo>
                    <a:pt x="54" y="0"/>
                  </a:lnTo>
                  <a:lnTo>
                    <a:pt x="54" y="0"/>
                  </a:lnTo>
                  <a:lnTo>
                    <a:pt x="52" y="0"/>
                  </a:lnTo>
                  <a:lnTo>
                    <a:pt x="52" y="0"/>
                  </a:lnTo>
                  <a:lnTo>
                    <a:pt x="48" y="0"/>
                  </a:lnTo>
                  <a:lnTo>
                    <a:pt x="48" y="0"/>
                  </a:lnTo>
                  <a:lnTo>
                    <a:pt x="46" y="0"/>
                  </a:lnTo>
                  <a:lnTo>
                    <a:pt x="46" y="0"/>
                  </a:lnTo>
                  <a:lnTo>
                    <a:pt x="46" y="0"/>
                  </a:lnTo>
                  <a:lnTo>
                    <a:pt x="46" y="0"/>
                  </a:lnTo>
                  <a:lnTo>
                    <a:pt x="46" y="2"/>
                  </a:lnTo>
                  <a:lnTo>
                    <a:pt x="46" y="36"/>
                  </a:lnTo>
                  <a:lnTo>
                    <a:pt x="46" y="36"/>
                  </a:lnTo>
                  <a:lnTo>
                    <a:pt x="46" y="44"/>
                  </a:lnTo>
                  <a:lnTo>
                    <a:pt x="46" y="44"/>
                  </a:lnTo>
                  <a:lnTo>
                    <a:pt x="46" y="52"/>
                  </a:lnTo>
                  <a:lnTo>
                    <a:pt x="46" y="52"/>
                  </a:lnTo>
                  <a:lnTo>
                    <a:pt x="46" y="52"/>
                  </a:lnTo>
                  <a:lnTo>
                    <a:pt x="44" y="46"/>
                  </a:lnTo>
                  <a:lnTo>
                    <a:pt x="44" y="46"/>
                  </a:lnTo>
                  <a:lnTo>
                    <a:pt x="42" y="42"/>
                  </a:lnTo>
                  <a:lnTo>
                    <a:pt x="42" y="42"/>
                  </a:lnTo>
                  <a:lnTo>
                    <a:pt x="38" y="38"/>
                  </a:lnTo>
                  <a:lnTo>
                    <a:pt x="38" y="38"/>
                  </a:lnTo>
                  <a:lnTo>
                    <a:pt x="36" y="34"/>
                  </a:lnTo>
                  <a:lnTo>
                    <a:pt x="22" y="8"/>
                  </a:lnTo>
                  <a:lnTo>
                    <a:pt x="22" y="8"/>
                  </a:lnTo>
                  <a:lnTo>
                    <a:pt x="20" y="4"/>
                  </a:lnTo>
                  <a:lnTo>
                    <a:pt x="20" y="4"/>
                  </a:lnTo>
                  <a:lnTo>
                    <a:pt x="18" y="2"/>
                  </a:lnTo>
                  <a:lnTo>
                    <a:pt x="18" y="2"/>
                  </a:lnTo>
                  <a:lnTo>
                    <a:pt x="16" y="0"/>
                  </a:lnTo>
                  <a:lnTo>
                    <a:pt x="16" y="0"/>
                  </a:lnTo>
                  <a:lnTo>
                    <a:pt x="12" y="0"/>
                  </a:lnTo>
                  <a:lnTo>
                    <a:pt x="4" y="0"/>
                  </a:lnTo>
                  <a:lnTo>
                    <a:pt x="4" y="0"/>
                  </a:lnTo>
                  <a:lnTo>
                    <a:pt x="2" y="2"/>
                  </a:lnTo>
                  <a:lnTo>
                    <a:pt x="2" y="2"/>
                  </a:lnTo>
                  <a:lnTo>
                    <a:pt x="0" y="4"/>
                  </a:lnTo>
                  <a:lnTo>
                    <a:pt x="0" y="68"/>
                  </a:lnTo>
                  <a:lnTo>
                    <a:pt x="0" y="68"/>
                  </a:lnTo>
                  <a:lnTo>
                    <a:pt x="0" y="70"/>
                  </a:lnTo>
                  <a:lnTo>
                    <a:pt x="0" y="70"/>
                  </a:lnTo>
                  <a:lnTo>
                    <a:pt x="0" y="70"/>
                  </a:lnTo>
                  <a:lnTo>
                    <a:pt x="0" y="70"/>
                  </a:lnTo>
                  <a:lnTo>
                    <a:pt x="2" y="70"/>
                  </a:lnTo>
                  <a:lnTo>
                    <a:pt x="2" y="70"/>
                  </a:lnTo>
                  <a:lnTo>
                    <a:pt x="6" y="70"/>
                  </a:lnTo>
                  <a:lnTo>
                    <a:pt x="6" y="70"/>
                  </a:lnTo>
                  <a:lnTo>
                    <a:pt x="10" y="70"/>
                  </a:lnTo>
                  <a:lnTo>
                    <a:pt x="10" y="70"/>
                  </a:lnTo>
                  <a:lnTo>
                    <a:pt x="12" y="70"/>
                  </a:lnTo>
                  <a:lnTo>
                    <a:pt x="12" y="70"/>
                  </a:lnTo>
                  <a:lnTo>
                    <a:pt x="12" y="70"/>
                  </a:lnTo>
                  <a:lnTo>
                    <a:pt x="12" y="70"/>
                  </a:lnTo>
                  <a:lnTo>
                    <a:pt x="12" y="68"/>
                  </a:lnTo>
                  <a:lnTo>
                    <a:pt x="12" y="32"/>
                  </a:lnTo>
                  <a:lnTo>
                    <a:pt x="12" y="32"/>
                  </a:lnTo>
                  <a:lnTo>
                    <a:pt x="12" y="24"/>
                  </a:lnTo>
                  <a:lnTo>
                    <a:pt x="12" y="24"/>
                  </a:lnTo>
                  <a:lnTo>
                    <a:pt x="12" y="16"/>
                  </a:lnTo>
                  <a:lnTo>
                    <a:pt x="12" y="16"/>
                  </a:lnTo>
                  <a:lnTo>
                    <a:pt x="12" y="16"/>
                  </a:lnTo>
                  <a:lnTo>
                    <a:pt x="16" y="22"/>
                  </a:lnTo>
                  <a:lnTo>
                    <a:pt x="16" y="22"/>
                  </a:lnTo>
                  <a:lnTo>
                    <a:pt x="18" y="28"/>
                  </a:lnTo>
                  <a:lnTo>
                    <a:pt x="36" y="62"/>
                  </a:lnTo>
                  <a:lnTo>
                    <a:pt x="36" y="62"/>
                  </a:lnTo>
                  <a:lnTo>
                    <a:pt x="38" y="66"/>
                  </a:lnTo>
                  <a:lnTo>
                    <a:pt x="38" y="66"/>
                  </a:lnTo>
                  <a:lnTo>
                    <a:pt x="40" y="68"/>
                  </a:lnTo>
                  <a:lnTo>
                    <a:pt x="40" y="68"/>
                  </a:lnTo>
                  <a:lnTo>
                    <a:pt x="44" y="70"/>
                  </a:lnTo>
                  <a:lnTo>
                    <a:pt x="44" y="70"/>
                  </a:lnTo>
                  <a:lnTo>
                    <a:pt x="46" y="70"/>
                  </a:lnTo>
                  <a:lnTo>
                    <a:pt x="52" y="70"/>
                  </a:lnTo>
                  <a:lnTo>
                    <a:pt x="52" y="70"/>
                  </a:lnTo>
                  <a:lnTo>
                    <a:pt x="54" y="70"/>
                  </a:lnTo>
                  <a:lnTo>
                    <a:pt x="54" y="70"/>
                  </a:lnTo>
                  <a:lnTo>
                    <a:pt x="56" y="70"/>
                  </a:lnTo>
                  <a:lnTo>
                    <a:pt x="56" y="70"/>
                  </a:lnTo>
                  <a:lnTo>
                    <a:pt x="58" y="68"/>
                  </a:lnTo>
                  <a:lnTo>
                    <a:pt x="58" y="68"/>
                  </a:lnTo>
                  <a:lnTo>
                    <a:pt x="58" y="66"/>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71" name="Freeform 94"/>
            <p:cNvSpPr>
              <a:spLocks/>
            </p:cNvSpPr>
            <p:nvPr/>
          </p:nvSpPr>
          <p:spPr bwMode="auto">
            <a:xfrm>
              <a:off x="5310188" y="3910013"/>
              <a:ext cx="88900" cy="111125"/>
            </a:xfrm>
            <a:custGeom>
              <a:avLst/>
              <a:gdLst>
                <a:gd name="T0" fmla="*/ 56 w 56"/>
                <a:gd name="T1" fmla="*/ 6 h 70"/>
                <a:gd name="T2" fmla="*/ 56 w 56"/>
                <a:gd name="T3" fmla="*/ 2 h 70"/>
                <a:gd name="T4" fmla="*/ 56 w 56"/>
                <a:gd name="T5" fmla="*/ 0 h 70"/>
                <a:gd name="T6" fmla="*/ 54 w 56"/>
                <a:gd name="T7" fmla="*/ 0 h 70"/>
                <a:gd name="T8" fmla="*/ 50 w 56"/>
                <a:gd name="T9" fmla="*/ 0 h 70"/>
                <a:gd name="T10" fmla="*/ 46 w 56"/>
                <a:gd name="T11" fmla="*/ 0 h 70"/>
                <a:gd name="T12" fmla="*/ 44 w 56"/>
                <a:gd name="T13" fmla="*/ 0 h 70"/>
                <a:gd name="T14" fmla="*/ 42 w 56"/>
                <a:gd name="T15" fmla="*/ 0 h 70"/>
                <a:gd name="T16" fmla="*/ 34 w 56"/>
                <a:gd name="T17" fmla="*/ 20 h 70"/>
                <a:gd name="T18" fmla="*/ 32 w 56"/>
                <a:gd name="T19" fmla="*/ 24 h 70"/>
                <a:gd name="T20" fmla="*/ 30 w 56"/>
                <a:gd name="T21" fmla="*/ 30 h 70"/>
                <a:gd name="T22" fmla="*/ 30 w 56"/>
                <a:gd name="T23" fmla="*/ 30 h 70"/>
                <a:gd name="T24" fmla="*/ 26 w 56"/>
                <a:gd name="T25" fmla="*/ 24 h 70"/>
                <a:gd name="T26" fmla="*/ 16 w 56"/>
                <a:gd name="T27" fmla="*/ 2 h 70"/>
                <a:gd name="T28" fmla="*/ 16 w 56"/>
                <a:gd name="T29" fmla="*/ 0 h 70"/>
                <a:gd name="T30" fmla="*/ 14 w 56"/>
                <a:gd name="T31" fmla="*/ 0 h 70"/>
                <a:gd name="T32" fmla="*/ 12 w 56"/>
                <a:gd name="T33" fmla="*/ 0 h 70"/>
                <a:gd name="T34" fmla="*/ 8 w 56"/>
                <a:gd name="T35" fmla="*/ 0 h 70"/>
                <a:gd name="T36" fmla="*/ 4 w 56"/>
                <a:gd name="T37" fmla="*/ 0 h 70"/>
                <a:gd name="T38" fmla="*/ 2 w 56"/>
                <a:gd name="T39" fmla="*/ 0 h 70"/>
                <a:gd name="T40" fmla="*/ 0 w 56"/>
                <a:gd name="T41" fmla="*/ 2 h 70"/>
                <a:gd name="T42" fmla="*/ 2 w 56"/>
                <a:gd name="T43" fmla="*/ 6 h 70"/>
                <a:gd name="T44" fmla="*/ 22 w 56"/>
                <a:gd name="T45" fmla="*/ 68 h 70"/>
                <a:gd name="T46" fmla="*/ 22 w 56"/>
                <a:gd name="T47" fmla="*/ 70 h 70"/>
                <a:gd name="T48" fmla="*/ 22 w 56"/>
                <a:gd name="T49" fmla="*/ 70 h 70"/>
                <a:gd name="T50" fmla="*/ 26 w 56"/>
                <a:gd name="T51" fmla="*/ 70 h 70"/>
                <a:gd name="T52" fmla="*/ 28 w 56"/>
                <a:gd name="T53" fmla="*/ 70 h 70"/>
                <a:gd name="T54" fmla="*/ 32 w 56"/>
                <a:gd name="T55" fmla="*/ 70 h 70"/>
                <a:gd name="T56" fmla="*/ 34 w 56"/>
                <a:gd name="T57" fmla="*/ 70 h 70"/>
                <a:gd name="T58" fmla="*/ 36 w 56"/>
                <a:gd name="T59" fmla="*/ 70 h 70"/>
                <a:gd name="T60" fmla="*/ 36 w 56"/>
                <a:gd name="T61" fmla="*/ 68 h 70"/>
                <a:gd name="T62" fmla="*/ 56 w 56"/>
                <a:gd name="T63"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70">
                  <a:moveTo>
                    <a:pt x="56" y="6"/>
                  </a:moveTo>
                  <a:lnTo>
                    <a:pt x="56" y="6"/>
                  </a:lnTo>
                  <a:lnTo>
                    <a:pt x="56" y="2"/>
                  </a:lnTo>
                  <a:lnTo>
                    <a:pt x="56" y="2"/>
                  </a:lnTo>
                  <a:lnTo>
                    <a:pt x="56" y="0"/>
                  </a:lnTo>
                  <a:lnTo>
                    <a:pt x="56" y="0"/>
                  </a:lnTo>
                  <a:lnTo>
                    <a:pt x="54" y="0"/>
                  </a:lnTo>
                  <a:lnTo>
                    <a:pt x="54" y="0"/>
                  </a:lnTo>
                  <a:lnTo>
                    <a:pt x="50" y="0"/>
                  </a:lnTo>
                  <a:lnTo>
                    <a:pt x="50" y="0"/>
                  </a:lnTo>
                  <a:lnTo>
                    <a:pt x="46" y="0"/>
                  </a:lnTo>
                  <a:lnTo>
                    <a:pt x="46" y="0"/>
                  </a:lnTo>
                  <a:lnTo>
                    <a:pt x="44" y="0"/>
                  </a:lnTo>
                  <a:lnTo>
                    <a:pt x="44" y="0"/>
                  </a:lnTo>
                  <a:lnTo>
                    <a:pt x="42" y="0"/>
                  </a:lnTo>
                  <a:lnTo>
                    <a:pt x="42" y="0"/>
                  </a:lnTo>
                  <a:lnTo>
                    <a:pt x="42" y="2"/>
                  </a:lnTo>
                  <a:lnTo>
                    <a:pt x="34" y="20"/>
                  </a:lnTo>
                  <a:lnTo>
                    <a:pt x="34" y="20"/>
                  </a:lnTo>
                  <a:lnTo>
                    <a:pt x="32" y="24"/>
                  </a:lnTo>
                  <a:lnTo>
                    <a:pt x="32" y="24"/>
                  </a:lnTo>
                  <a:lnTo>
                    <a:pt x="30" y="30"/>
                  </a:lnTo>
                  <a:lnTo>
                    <a:pt x="30" y="30"/>
                  </a:lnTo>
                  <a:lnTo>
                    <a:pt x="30" y="30"/>
                  </a:lnTo>
                  <a:lnTo>
                    <a:pt x="26" y="24"/>
                  </a:lnTo>
                  <a:lnTo>
                    <a:pt x="26" y="24"/>
                  </a:lnTo>
                  <a:lnTo>
                    <a:pt x="24" y="20"/>
                  </a:lnTo>
                  <a:lnTo>
                    <a:pt x="16" y="2"/>
                  </a:lnTo>
                  <a:lnTo>
                    <a:pt x="16" y="2"/>
                  </a:lnTo>
                  <a:lnTo>
                    <a:pt x="16" y="0"/>
                  </a:lnTo>
                  <a:lnTo>
                    <a:pt x="16" y="0"/>
                  </a:lnTo>
                  <a:lnTo>
                    <a:pt x="14" y="0"/>
                  </a:lnTo>
                  <a:lnTo>
                    <a:pt x="14" y="0"/>
                  </a:lnTo>
                  <a:lnTo>
                    <a:pt x="12" y="0"/>
                  </a:lnTo>
                  <a:lnTo>
                    <a:pt x="12" y="0"/>
                  </a:lnTo>
                  <a:lnTo>
                    <a:pt x="8" y="0"/>
                  </a:lnTo>
                  <a:lnTo>
                    <a:pt x="8" y="0"/>
                  </a:lnTo>
                  <a:lnTo>
                    <a:pt x="4" y="0"/>
                  </a:lnTo>
                  <a:lnTo>
                    <a:pt x="4" y="0"/>
                  </a:lnTo>
                  <a:lnTo>
                    <a:pt x="2" y="0"/>
                  </a:lnTo>
                  <a:lnTo>
                    <a:pt x="2" y="0"/>
                  </a:lnTo>
                  <a:lnTo>
                    <a:pt x="0" y="2"/>
                  </a:lnTo>
                  <a:lnTo>
                    <a:pt x="0" y="2"/>
                  </a:lnTo>
                  <a:lnTo>
                    <a:pt x="2" y="6"/>
                  </a:lnTo>
                  <a:lnTo>
                    <a:pt x="22" y="44"/>
                  </a:lnTo>
                  <a:lnTo>
                    <a:pt x="22" y="68"/>
                  </a:lnTo>
                  <a:lnTo>
                    <a:pt x="22" y="68"/>
                  </a:lnTo>
                  <a:lnTo>
                    <a:pt x="22" y="70"/>
                  </a:lnTo>
                  <a:lnTo>
                    <a:pt x="22" y="70"/>
                  </a:lnTo>
                  <a:lnTo>
                    <a:pt x="22" y="70"/>
                  </a:lnTo>
                  <a:lnTo>
                    <a:pt x="22" y="70"/>
                  </a:lnTo>
                  <a:lnTo>
                    <a:pt x="26" y="70"/>
                  </a:lnTo>
                  <a:lnTo>
                    <a:pt x="26" y="70"/>
                  </a:lnTo>
                  <a:lnTo>
                    <a:pt x="28" y="70"/>
                  </a:lnTo>
                  <a:lnTo>
                    <a:pt x="28" y="70"/>
                  </a:lnTo>
                  <a:lnTo>
                    <a:pt x="32" y="70"/>
                  </a:lnTo>
                  <a:lnTo>
                    <a:pt x="32" y="70"/>
                  </a:lnTo>
                  <a:lnTo>
                    <a:pt x="34" y="70"/>
                  </a:lnTo>
                  <a:lnTo>
                    <a:pt x="34" y="70"/>
                  </a:lnTo>
                  <a:lnTo>
                    <a:pt x="36" y="70"/>
                  </a:lnTo>
                  <a:lnTo>
                    <a:pt x="36" y="70"/>
                  </a:lnTo>
                  <a:lnTo>
                    <a:pt x="36" y="68"/>
                  </a:lnTo>
                  <a:lnTo>
                    <a:pt x="36" y="44"/>
                  </a:lnTo>
                  <a:lnTo>
                    <a:pt x="56" y="6"/>
                  </a:lnTo>
                  <a:lnTo>
                    <a:pt x="56"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72" name="Freeform 95"/>
            <p:cNvSpPr>
              <a:spLocks noEditPoints="1"/>
            </p:cNvSpPr>
            <p:nvPr/>
          </p:nvSpPr>
          <p:spPr bwMode="auto">
            <a:xfrm>
              <a:off x="5992813" y="3789363"/>
              <a:ext cx="82550" cy="111125"/>
            </a:xfrm>
            <a:custGeom>
              <a:avLst/>
              <a:gdLst>
                <a:gd name="T0" fmla="*/ 52 w 52"/>
                <a:gd name="T1" fmla="*/ 66 h 70"/>
                <a:gd name="T2" fmla="*/ 44 w 52"/>
                <a:gd name="T3" fmla="*/ 50 h 70"/>
                <a:gd name="T4" fmla="*/ 42 w 52"/>
                <a:gd name="T5" fmla="*/ 44 h 70"/>
                <a:gd name="T6" fmla="*/ 40 w 52"/>
                <a:gd name="T7" fmla="*/ 42 h 70"/>
                <a:gd name="T8" fmla="*/ 38 w 52"/>
                <a:gd name="T9" fmla="*/ 38 h 70"/>
                <a:gd name="T10" fmla="*/ 34 w 52"/>
                <a:gd name="T11" fmla="*/ 36 h 70"/>
                <a:gd name="T12" fmla="*/ 40 w 52"/>
                <a:gd name="T13" fmla="*/ 34 h 70"/>
                <a:gd name="T14" fmla="*/ 44 w 52"/>
                <a:gd name="T15" fmla="*/ 30 h 70"/>
                <a:gd name="T16" fmla="*/ 48 w 52"/>
                <a:gd name="T17" fmla="*/ 24 h 70"/>
                <a:gd name="T18" fmla="*/ 48 w 52"/>
                <a:gd name="T19" fmla="*/ 18 h 70"/>
                <a:gd name="T20" fmla="*/ 46 w 52"/>
                <a:gd name="T21" fmla="*/ 10 h 70"/>
                <a:gd name="T22" fmla="*/ 44 w 52"/>
                <a:gd name="T23" fmla="*/ 6 h 70"/>
                <a:gd name="T24" fmla="*/ 38 w 52"/>
                <a:gd name="T25" fmla="*/ 2 h 70"/>
                <a:gd name="T26" fmla="*/ 30 w 52"/>
                <a:gd name="T27" fmla="*/ 0 h 70"/>
                <a:gd name="T28" fmla="*/ 26 w 52"/>
                <a:gd name="T29" fmla="*/ 0 h 70"/>
                <a:gd name="T30" fmla="*/ 22 w 52"/>
                <a:gd name="T31" fmla="*/ 0 h 70"/>
                <a:gd name="T32" fmla="*/ 4 w 52"/>
                <a:gd name="T33" fmla="*/ 0 h 70"/>
                <a:gd name="T34" fmla="*/ 0 w 52"/>
                <a:gd name="T35" fmla="*/ 0 h 70"/>
                <a:gd name="T36" fmla="*/ 0 w 52"/>
                <a:gd name="T37" fmla="*/ 68 h 70"/>
                <a:gd name="T38" fmla="*/ 0 w 52"/>
                <a:gd name="T39" fmla="*/ 68 h 70"/>
                <a:gd name="T40" fmla="*/ 0 w 52"/>
                <a:gd name="T41" fmla="*/ 70 h 70"/>
                <a:gd name="T42" fmla="*/ 4 w 52"/>
                <a:gd name="T43" fmla="*/ 70 h 70"/>
                <a:gd name="T44" fmla="*/ 6 w 52"/>
                <a:gd name="T45" fmla="*/ 70 h 70"/>
                <a:gd name="T46" fmla="*/ 10 w 52"/>
                <a:gd name="T47" fmla="*/ 70 h 70"/>
                <a:gd name="T48" fmla="*/ 12 w 52"/>
                <a:gd name="T49" fmla="*/ 70 h 70"/>
                <a:gd name="T50" fmla="*/ 14 w 52"/>
                <a:gd name="T51" fmla="*/ 68 h 70"/>
                <a:gd name="T52" fmla="*/ 14 w 52"/>
                <a:gd name="T53" fmla="*/ 68 h 70"/>
                <a:gd name="T54" fmla="*/ 18 w 52"/>
                <a:gd name="T55" fmla="*/ 40 h 70"/>
                <a:gd name="T56" fmla="*/ 22 w 52"/>
                <a:gd name="T57" fmla="*/ 42 h 70"/>
                <a:gd name="T58" fmla="*/ 26 w 52"/>
                <a:gd name="T59" fmla="*/ 44 h 70"/>
                <a:gd name="T60" fmla="*/ 28 w 52"/>
                <a:gd name="T61" fmla="*/ 48 h 70"/>
                <a:gd name="T62" fmla="*/ 30 w 52"/>
                <a:gd name="T63" fmla="*/ 52 h 70"/>
                <a:gd name="T64" fmla="*/ 36 w 52"/>
                <a:gd name="T65" fmla="*/ 68 h 70"/>
                <a:gd name="T66" fmla="*/ 36 w 52"/>
                <a:gd name="T67" fmla="*/ 68 h 70"/>
                <a:gd name="T68" fmla="*/ 38 w 52"/>
                <a:gd name="T69" fmla="*/ 70 h 70"/>
                <a:gd name="T70" fmla="*/ 40 w 52"/>
                <a:gd name="T71" fmla="*/ 70 h 70"/>
                <a:gd name="T72" fmla="*/ 44 w 52"/>
                <a:gd name="T73" fmla="*/ 70 h 70"/>
                <a:gd name="T74" fmla="*/ 48 w 52"/>
                <a:gd name="T75" fmla="*/ 70 h 70"/>
                <a:gd name="T76" fmla="*/ 50 w 52"/>
                <a:gd name="T77" fmla="*/ 70 h 70"/>
                <a:gd name="T78" fmla="*/ 52 w 52"/>
                <a:gd name="T79" fmla="*/ 68 h 70"/>
                <a:gd name="T80" fmla="*/ 52 w 52"/>
                <a:gd name="T81" fmla="*/ 68 h 70"/>
                <a:gd name="T82" fmla="*/ 52 w 52"/>
                <a:gd name="T83" fmla="*/ 66 h 70"/>
                <a:gd name="T84" fmla="*/ 32 w 52"/>
                <a:gd name="T85" fmla="*/ 24 h 70"/>
                <a:gd name="T86" fmla="*/ 30 w 52"/>
                <a:gd name="T87" fmla="*/ 28 h 70"/>
                <a:gd name="T88" fmla="*/ 26 w 52"/>
                <a:gd name="T89" fmla="*/ 30 h 70"/>
                <a:gd name="T90" fmla="*/ 14 w 52"/>
                <a:gd name="T91" fmla="*/ 30 h 70"/>
                <a:gd name="T92" fmla="*/ 20 w 52"/>
                <a:gd name="T93" fmla="*/ 10 h 70"/>
                <a:gd name="T94" fmla="*/ 24 w 52"/>
                <a:gd name="T95" fmla="*/ 10 h 70"/>
                <a:gd name="T96" fmla="*/ 26 w 52"/>
                <a:gd name="T97" fmla="*/ 10 h 70"/>
                <a:gd name="T98" fmla="*/ 32 w 52"/>
                <a:gd name="T99" fmla="*/ 14 h 70"/>
                <a:gd name="T100" fmla="*/ 34 w 52"/>
                <a:gd name="T101" fmla="*/ 20 h 70"/>
                <a:gd name="T102" fmla="*/ 32 w 52"/>
                <a:gd name="T103"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52" y="66"/>
                  </a:moveTo>
                  <a:lnTo>
                    <a:pt x="52" y="66"/>
                  </a:lnTo>
                  <a:lnTo>
                    <a:pt x="50" y="64"/>
                  </a:lnTo>
                  <a:lnTo>
                    <a:pt x="44" y="50"/>
                  </a:lnTo>
                  <a:lnTo>
                    <a:pt x="44" y="50"/>
                  </a:lnTo>
                  <a:lnTo>
                    <a:pt x="42" y="44"/>
                  </a:lnTo>
                  <a:lnTo>
                    <a:pt x="42" y="44"/>
                  </a:lnTo>
                  <a:lnTo>
                    <a:pt x="40" y="42"/>
                  </a:lnTo>
                  <a:lnTo>
                    <a:pt x="40" y="42"/>
                  </a:lnTo>
                  <a:lnTo>
                    <a:pt x="38" y="38"/>
                  </a:lnTo>
                  <a:lnTo>
                    <a:pt x="38" y="38"/>
                  </a:lnTo>
                  <a:lnTo>
                    <a:pt x="34" y="36"/>
                  </a:lnTo>
                  <a:lnTo>
                    <a:pt x="34" y="36"/>
                  </a:lnTo>
                  <a:lnTo>
                    <a:pt x="40" y="34"/>
                  </a:lnTo>
                  <a:lnTo>
                    <a:pt x="40" y="34"/>
                  </a:lnTo>
                  <a:lnTo>
                    <a:pt x="44" y="30"/>
                  </a:lnTo>
                  <a:lnTo>
                    <a:pt x="44" y="30"/>
                  </a:lnTo>
                  <a:lnTo>
                    <a:pt x="48" y="24"/>
                  </a:lnTo>
                  <a:lnTo>
                    <a:pt x="48" y="24"/>
                  </a:lnTo>
                  <a:lnTo>
                    <a:pt x="48" y="18"/>
                  </a:lnTo>
                  <a:lnTo>
                    <a:pt x="48" y="18"/>
                  </a:lnTo>
                  <a:lnTo>
                    <a:pt x="46" y="10"/>
                  </a:lnTo>
                  <a:lnTo>
                    <a:pt x="46" y="10"/>
                  </a:lnTo>
                  <a:lnTo>
                    <a:pt x="44" y="6"/>
                  </a:lnTo>
                  <a:lnTo>
                    <a:pt x="44" y="6"/>
                  </a:lnTo>
                  <a:lnTo>
                    <a:pt x="38" y="2"/>
                  </a:lnTo>
                  <a:lnTo>
                    <a:pt x="38" y="2"/>
                  </a:lnTo>
                  <a:lnTo>
                    <a:pt x="30" y="0"/>
                  </a:lnTo>
                  <a:lnTo>
                    <a:pt x="30" y="0"/>
                  </a:lnTo>
                  <a:lnTo>
                    <a:pt x="26" y="0"/>
                  </a:lnTo>
                  <a:lnTo>
                    <a:pt x="26" y="0"/>
                  </a:lnTo>
                  <a:lnTo>
                    <a:pt x="22" y="0"/>
                  </a:lnTo>
                  <a:lnTo>
                    <a:pt x="4" y="0"/>
                  </a:lnTo>
                  <a:lnTo>
                    <a:pt x="4" y="0"/>
                  </a:lnTo>
                  <a:lnTo>
                    <a:pt x="0" y="0"/>
                  </a:lnTo>
                  <a:lnTo>
                    <a:pt x="0" y="0"/>
                  </a:lnTo>
                  <a:lnTo>
                    <a:pt x="0" y="4"/>
                  </a:lnTo>
                  <a:lnTo>
                    <a:pt x="0" y="68"/>
                  </a:lnTo>
                  <a:lnTo>
                    <a:pt x="0" y="68"/>
                  </a:lnTo>
                  <a:lnTo>
                    <a:pt x="0" y="68"/>
                  </a:lnTo>
                  <a:lnTo>
                    <a:pt x="0" y="68"/>
                  </a:lnTo>
                  <a:lnTo>
                    <a:pt x="0" y="70"/>
                  </a:lnTo>
                  <a:lnTo>
                    <a:pt x="0" y="70"/>
                  </a:lnTo>
                  <a:lnTo>
                    <a:pt x="4" y="70"/>
                  </a:lnTo>
                  <a:lnTo>
                    <a:pt x="4" y="70"/>
                  </a:lnTo>
                  <a:lnTo>
                    <a:pt x="6" y="70"/>
                  </a:lnTo>
                  <a:lnTo>
                    <a:pt x="6" y="70"/>
                  </a:lnTo>
                  <a:lnTo>
                    <a:pt x="10" y="70"/>
                  </a:lnTo>
                  <a:lnTo>
                    <a:pt x="10" y="70"/>
                  </a:lnTo>
                  <a:lnTo>
                    <a:pt x="12" y="70"/>
                  </a:lnTo>
                  <a:lnTo>
                    <a:pt x="12" y="70"/>
                  </a:lnTo>
                  <a:lnTo>
                    <a:pt x="14" y="68"/>
                  </a:lnTo>
                  <a:lnTo>
                    <a:pt x="14" y="68"/>
                  </a:lnTo>
                  <a:lnTo>
                    <a:pt x="14" y="68"/>
                  </a:lnTo>
                  <a:lnTo>
                    <a:pt x="14" y="40"/>
                  </a:lnTo>
                  <a:lnTo>
                    <a:pt x="18" y="40"/>
                  </a:lnTo>
                  <a:lnTo>
                    <a:pt x="18" y="40"/>
                  </a:lnTo>
                  <a:lnTo>
                    <a:pt x="22" y="42"/>
                  </a:lnTo>
                  <a:lnTo>
                    <a:pt x="22" y="42"/>
                  </a:lnTo>
                  <a:lnTo>
                    <a:pt x="26" y="44"/>
                  </a:lnTo>
                  <a:lnTo>
                    <a:pt x="26" y="44"/>
                  </a:lnTo>
                  <a:lnTo>
                    <a:pt x="28" y="48"/>
                  </a:lnTo>
                  <a:lnTo>
                    <a:pt x="28" y="48"/>
                  </a:lnTo>
                  <a:lnTo>
                    <a:pt x="30" y="52"/>
                  </a:lnTo>
                  <a:lnTo>
                    <a:pt x="36" y="68"/>
                  </a:lnTo>
                  <a:lnTo>
                    <a:pt x="36" y="68"/>
                  </a:lnTo>
                  <a:lnTo>
                    <a:pt x="36" y="68"/>
                  </a:lnTo>
                  <a:lnTo>
                    <a:pt x="36" y="68"/>
                  </a:lnTo>
                  <a:lnTo>
                    <a:pt x="38" y="70"/>
                  </a:lnTo>
                  <a:lnTo>
                    <a:pt x="38" y="70"/>
                  </a:lnTo>
                  <a:lnTo>
                    <a:pt x="40" y="70"/>
                  </a:lnTo>
                  <a:lnTo>
                    <a:pt x="40" y="70"/>
                  </a:lnTo>
                  <a:lnTo>
                    <a:pt x="44" y="70"/>
                  </a:lnTo>
                  <a:lnTo>
                    <a:pt x="44" y="70"/>
                  </a:lnTo>
                  <a:lnTo>
                    <a:pt x="48" y="70"/>
                  </a:lnTo>
                  <a:lnTo>
                    <a:pt x="48" y="70"/>
                  </a:lnTo>
                  <a:lnTo>
                    <a:pt x="50" y="70"/>
                  </a:lnTo>
                  <a:lnTo>
                    <a:pt x="50" y="70"/>
                  </a:lnTo>
                  <a:lnTo>
                    <a:pt x="52" y="68"/>
                  </a:lnTo>
                  <a:lnTo>
                    <a:pt x="52" y="68"/>
                  </a:lnTo>
                  <a:lnTo>
                    <a:pt x="52" y="68"/>
                  </a:lnTo>
                  <a:lnTo>
                    <a:pt x="52" y="68"/>
                  </a:lnTo>
                  <a:lnTo>
                    <a:pt x="52" y="66"/>
                  </a:lnTo>
                  <a:lnTo>
                    <a:pt x="52" y="66"/>
                  </a:lnTo>
                  <a:close/>
                  <a:moveTo>
                    <a:pt x="32" y="24"/>
                  </a:moveTo>
                  <a:lnTo>
                    <a:pt x="32" y="24"/>
                  </a:lnTo>
                  <a:lnTo>
                    <a:pt x="30" y="28"/>
                  </a:lnTo>
                  <a:lnTo>
                    <a:pt x="30" y="28"/>
                  </a:lnTo>
                  <a:lnTo>
                    <a:pt x="26" y="30"/>
                  </a:lnTo>
                  <a:lnTo>
                    <a:pt x="26" y="30"/>
                  </a:lnTo>
                  <a:lnTo>
                    <a:pt x="22" y="30"/>
                  </a:lnTo>
                  <a:lnTo>
                    <a:pt x="14" y="30"/>
                  </a:lnTo>
                  <a:lnTo>
                    <a:pt x="14" y="10"/>
                  </a:lnTo>
                  <a:lnTo>
                    <a:pt x="20" y="10"/>
                  </a:lnTo>
                  <a:lnTo>
                    <a:pt x="20" y="10"/>
                  </a:lnTo>
                  <a:lnTo>
                    <a:pt x="24" y="10"/>
                  </a:lnTo>
                  <a:lnTo>
                    <a:pt x="24" y="10"/>
                  </a:lnTo>
                  <a:lnTo>
                    <a:pt x="26" y="10"/>
                  </a:lnTo>
                  <a:lnTo>
                    <a:pt x="26" y="10"/>
                  </a:lnTo>
                  <a:lnTo>
                    <a:pt x="32" y="14"/>
                  </a:lnTo>
                  <a:lnTo>
                    <a:pt x="32" y="14"/>
                  </a:lnTo>
                  <a:lnTo>
                    <a:pt x="34" y="20"/>
                  </a:lnTo>
                  <a:lnTo>
                    <a:pt x="34" y="20"/>
                  </a:lnTo>
                  <a:lnTo>
                    <a:pt x="32" y="24"/>
                  </a:lnTo>
                  <a:lnTo>
                    <a:pt x="32" y="2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73" name="Freeform 96"/>
            <p:cNvSpPr>
              <a:spLocks/>
            </p:cNvSpPr>
            <p:nvPr/>
          </p:nvSpPr>
          <p:spPr bwMode="auto">
            <a:xfrm>
              <a:off x="6091238" y="3786188"/>
              <a:ext cx="22225" cy="114300"/>
            </a:xfrm>
            <a:custGeom>
              <a:avLst/>
              <a:gdLst>
                <a:gd name="T0" fmla="*/ 14 w 14"/>
                <a:gd name="T1" fmla="*/ 4 h 72"/>
                <a:gd name="T2" fmla="*/ 14 w 14"/>
                <a:gd name="T3" fmla="*/ 4 h 72"/>
                <a:gd name="T4" fmla="*/ 14 w 14"/>
                <a:gd name="T5" fmla="*/ 2 h 72"/>
                <a:gd name="T6" fmla="*/ 14 w 14"/>
                <a:gd name="T7" fmla="*/ 2 h 72"/>
                <a:gd name="T8" fmla="*/ 12 w 14"/>
                <a:gd name="T9" fmla="*/ 2 h 72"/>
                <a:gd name="T10" fmla="*/ 12 w 14"/>
                <a:gd name="T11" fmla="*/ 2 h 72"/>
                <a:gd name="T12" fmla="*/ 10 w 14"/>
                <a:gd name="T13" fmla="*/ 0 h 72"/>
                <a:gd name="T14" fmla="*/ 10 w 14"/>
                <a:gd name="T15" fmla="*/ 0 h 72"/>
                <a:gd name="T16" fmla="*/ 8 w 14"/>
                <a:gd name="T17" fmla="*/ 0 h 72"/>
                <a:gd name="T18" fmla="*/ 8 w 14"/>
                <a:gd name="T19" fmla="*/ 0 h 72"/>
                <a:gd name="T20" fmla="*/ 4 w 14"/>
                <a:gd name="T21" fmla="*/ 0 h 72"/>
                <a:gd name="T22" fmla="*/ 4 w 14"/>
                <a:gd name="T23" fmla="*/ 0 h 72"/>
                <a:gd name="T24" fmla="*/ 2 w 14"/>
                <a:gd name="T25" fmla="*/ 2 h 72"/>
                <a:gd name="T26" fmla="*/ 2 w 14"/>
                <a:gd name="T27" fmla="*/ 2 h 72"/>
                <a:gd name="T28" fmla="*/ 0 w 14"/>
                <a:gd name="T29" fmla="*/ 2 h 72"/>
                <a:gd name="T30" fmla="*/ 0 w 14"/>
                <a:gd name="T31" fmla="*/ 2 h 72"/>
                <a:gd name="T32" fmla="*/ 0 w 14"/>
                <a:gd name="T33" fmla="*/ 4 h 72"/>
                <a:gd name="T34" fmla="*/ 0 w 14"/>
                <a:gd name="T35" fmla="*/ 70 h 72"/>
                <a:gd name="T36" fmla="*/ 0 w 14"/>
                <a:gd name="T37" fmla="*/ 70 h 72"/>
                <a:gd name="T38" fmla="*/ 0 w 14"/>
                <a:gd name="T39" fmla="*/ 70 h 72"/>
                <a:gd name="T40" fmla="*/ 0 w 14"/>
                <a:gd name="T41" fmla="*/ 70 h 72"/>
                <a:gd name="T42" fmla="*/ 2 w 14"/>
                <a:gd name="T43" fmla="*/ 72 h 72"/>
                <a:gd name="T44" fmla="*/ 2 w 14"/>
                <a:gd name="T45" fmla="*/ 72 h 72"/>
                <a:gd name="T46" fmla="*/ 4 w 14"/>
                <a:gd name="T47" fmla="*/ 72 h 72"/>
                <a:gd name="T48" fmla="*/ 4 w 14"/>
                <a:gd name="T49" fmla="*/ 72 h 72"/>
                <a:gd name="T50" fmla="*/ 8 w 14"/>
                <a:gd name="T51" fmla="*/ 72 h 72"/>
                <a:gd name="T52" fmla="*/ 8 w 14"/>
                <a:gd name="T53" fmla="*/ 72 h 72"/>
                <a:gd name="T54" fmla="*/ 10 w 14"/>
                <a:gd name="T55" fmla="*/ 72 h 72"/>
                <a:gd name="T56" fmla="*/ 10 w 14"/>
                <a:gd name="T57" fmla="*/ 72 h 72"/>
                <a:gd name="T58" fmla="*/ 12 w 14"/>
                <a:gd name="T59" fmla="*/ 72 h 72"/>
                <a:gd name="T60" fmla="*/ 12 w 14"/>
                <a:gd name="T61" fmla="*/ 72 h 72"/>
                <a:gd name="T62" fmla="*/ 14 w 14"/>
                <a:gd name="T63" fmla="*/ 70 h 72"/>
                <a:gd name="T64" fmla="*/ 14 w 14"/>
                <a:gd name="T65" fmla="*/ 70 h 72"/>
                <a:gd name="T66" fmla="*/ 14 w 14"/>
                <a:gd name="T67" fmla="*/ 70 h 72"/>
                <a:gd name="T68" fmla="*/ 14 w 14"/>
                <a:gd name="T69" fmla="*/ 4 h 72"/>
                <a:gd name="T70" fmla="*/ 14 w 14"/>
                <a:gd name="T71"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2">
                  <a:moveTo>
                    <a:pt x="14" y="4"/>
                  </a:moveTo>
                  <a:lnTo>
                    <a:pt x="14" y="4"/>
                  </a:lnTo>
                  <a:lnTo>
                    <a:pt x="14" y="2"/>
                  </a:lnTo>
                  <a:lnTo>
                    <a:pt x="14" y="2"/>
                  </a:lnTo>
                  <a:lnTo>
                    <a:pt x="12" y="2"/>
                  </a:lnTo>
                  <a:lnTo>
                    <a:pt x="12" y="2"/>
                  </a:lnTo>
                  <a:lnTo>
                    <a:pt x="10" y="0"/>
                  </a:lnTo>
                  <a:lnTo>
                    <a:pt x="10" y="0"/>
                  </a:lnTo>
                  <a:lnTo>
                    <a:pt x="8" y="0"/>
                  </a:lnTo>
                  <a:lnTo>
                    <a:pt x="8" y="0"/>
                  </a:lnTo>
                  <a:lnTo>
                    <a:pt x="4" y="0"/>
                  </a:lnTo>
                  <a:lnTo>
                    <a:pt x="4" y="0"/>
                  </a:lnTo>
                  <a:lnTo>
                    <a:pt x="2" y="2"/>
                  </a:lnTo>
                  <a:lnTo>
                    <a:pt x="2" y="2"/>
                  </a:lnTo>
                  <a:lnTo>
                    <a:pt x="0" y="2"/>
                  </a:lnTo>
                  <a:lnTo>
                    <a:pt x="0" y="2"/>
                  </a:lnTo>
                  <a:lnTo>
                    <a:pt x="0" y="4"/>
                  </a:lnTo>
                  <a:lnTo>
                    <a:pt x="0" y="70"/>
                  </a:lnTo>
                  <a:lnTo>
                    <a:pt x="0" y="70"/>
                  </a:lnTo>
                  <a:lnTo>
                    <a:pt x="0" y="70"/>
                  </a:lnTo>
                  <a:lnTo>
                    <a:pt x="0" y="70"/>
                  </a:lnTo>
                  <a:lnTo>
                    <a:pt x="2" y="72"/>
                  </a:lnTo>
                  <a:lnTo>
                    <a:pt x="2" y="72"/>
                  </a:lnTo>
                  <a:lnTo>
                    <a:pt x="4" y="72"/>
                  </a:lnTo>
                  <a:lnTo>
                    <a:pt x="4" y="72"/>
                  </a:lnTo>
                  <a:lnTo>
                    <a:pt x="8" y="72"/>
                  </a:lnTo>
                  <a:lnTo>
                    <a:pt x="8" y="72"/>
                  </a:lnTo>
                  <a:lnTo>
                    <a:pt x="10" y="72"/>
                  </a:lnTo>
                  <a:lnTo>
                    <a:pt x="10" y="72"/>
                  </a:lnTo>
                  <a:lnTo>
                    <a:pt x="12" y="72"/>
                  </a:lnTo>
                  <a:lnTo>
                    <a:pt x="12" y="72"/>
                  </a:lnTo>
                  <a:lnTo>
                    <a:pt x="14" y="70"/>
                  </a:lnTo>
                  <a:lnTo>
                    <a:pt x="14" y="70"/>
                  </a:lnTo>
                  <a:lnTo>
                    <a:pt x="14" y="70"/>
                  </a:lnTo>
                  <a:lnTo>
                    <a:pt x="14" y="4"/>
                  </a:lnTo>
                  <a:lnTo>
                    <a:pt x="14" y="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74" name="Freeform 97"/>
            <p:cNvSpPr>
              <a:spLocks noEditPoints="1"/>
            </p:cNvSpPr>
            <p:nvPr/>
          </p:nvSpPr>
          <p:spPr bwMode="auto">
            <a:xfrm>
              <a:off x="5964238" y="4932363"/>
              <a:ext cx="92075" cy="114300"/>
            </a:xfrm>
            <a:custGeom>
              <a:avLst/>
              <a:gdLst>
                <a:gd name="T0" fmla="*/ 56 w 58"/>
                <a:gd name="T1" fmla="*/ 20 h 72"/>
                <a:gd name="T2" fmla="*/ 56 w 58"/>
                <a:gd name="T3" fmla="*/ 20 h 72"/>
                <a:gd name="T4" fmla="*/ 54 w 58"/>
                <a:gd name="T5" fmla="*/ 14 h 72"/>
                <a:gd name="T6" fmla="*/ 50 w 58"/>
                <a:gd name="T7" fmla="*/ 10 h 72"/>
                <a:gd name="T8" fmla="*/ 50 w 58"/>
                <a:gd name="T9" fmla="*/ 10 h 72"/>
                <a:gd name="T10" fmla="*/ 44 w 58"/>
                <a:gd name="T11" fmla="*/ 6 h 72"/>
                <a:gd name="T12" fmla="*/ 38 w 58"/>
                <a:gd name="T13" fmla="*/ 2 h 72"/>
                <a:gd name="T14" fmla="*/ 38 w 58"/>
                <a:gd name="T15" fmla="*/ 2 h 72"/>
                <a:gd name="T16" fmla="*/ 32 w 58"/>
                <a:gd name="T17" fmla="*/ 0 h 72"/>
                <a:gd name="T18" fmla="*/ 22 w 58"/>
                <a:gd name="T19" fmla="*/ 0 h 72"/>
                <a:gd name="T20" fmla="*/ 4 w 58"/>
                <a:gd name="T21" fmla="*/ 0 h 72"/>
                <a:gd name="T22" fmla="*/ 4 w 58"/>
                <a:gd name="T23" fmla="*/ 0 h 72"/>
                <a:gd name="T24" fmla="*/ 2 w 58"/>
                <a:gd name="T25" fmla="*/ 2 h 72"/>
                <a:gd name="T26" fmla="*/ 2 w 58"/>
                <a:gd name="T27" fmla="*/ 2 h 72"/>
                <a:gd name="T28" fmla="*/ 0 w 58"/>
                <a:gd name="T29" fmla="*/ 4 h 72"/>
                <a:gd name="T30" fmla="*/ 0 w 58"/>
                <a:gd name="T31" fmla="*/ 66 h 72"/>
                <a:gd name="T32" fmla="*/ 0 w 58"/>
                <a:gd name="T33" fmla="*/ 66 h 72"/>
                <a:gd name="T34" fmla="*/ 2 w 58"/>
                <a:gd name="T35" fmla="*/ 70 h 72"/>
                <a:gd name="T36" fmla="*/ 2 w 58"/>
                <a:gd name="T37" fmla="*/ 70 h 72"/>
                <a:gd name="T38" fmla="*/ 4 w 58"/>
                <a:gd name="T39" fmla="*/ 72 h 72"/>
                <a:gd name="T40" fmla="*/ 22 w 58"/>
                <a:gd name="T41" fmla="*/ 72 h 72"/>
                <a:gd name="T42" fmla="*/ 22 w 58"/>
                <a:gd name="T43" fmla="*/ 72 h 72"/>
                <a:gd name="T44" fmla="*/ 38 w 58"/>
                <a:gd name="T45" fmla="*/ 70 h 72"/>
                <a:gd name="T46" fmla="*/ 38 w 58"/>
                <a:gd name="T47" fmla="*/ 70 h 72"/>
                <a:gd name="T48" fmla="*/ 44 w 58"/>
                <a:gd name="T49" fmla="*/ 66 h 72"/>
                <a:gd name="T50" fmla="*/ 48 w 58"/>
                <a:gd name="T51" fmla="*/ 62 h 72"/>
                <a:gd name="T52" fmla="*/ 48 w 58"/>
                <a:gd name="T53" fmla="*/ 62 h 72"/>
                <a:gd name="T54" fmla="*/ 54 w 58"/>
                <a:gd name="T55" fmla="*/ 58 h 72"/>
                <a:gd name="T56" fmla="*/ 56 w 58"/>
                <a:gd name="T57" fmla="*/ 52 h 72"/>
                <a:gd name="T58" fmla="*/ 56 w 58"/>
                <a:gd name="T59" fmla="*/ 52 h 72"/>
                <a:gd name="T60" fmla="*/ 58 w 58"/>
                <a:gd name="T61" fmla="*/ 44 h 72"/>
                <a:gd name="T62" fmla="*/ 58 w 58"/>
                <a:gd name="T63" fmla="*/ 34 h 72"/>
                <a:gd name="T64" fmla="*/ 58 w 58"/>
                <a:gd name="T65" fmla="*/ 34 h 72"/>
                <a:gd name="T66" fmla="*/ 58 w 58"/>
                <a:gd name="T67" fmla="*/ 26 h 72"/>
                <a:gd name="T68" fmla="*/ 56 w 58"/>
                <a:gd name="T69" fmla="*/ 20 h 72"/>
                <a:gd name="T70" fmla="*/ 56 w 58"/>
                <a:gd name="T71" fmla="*/ 20 h 72"/>
                <a:gd name="T72" fmla="*/ 42 w 58"/>
                <a:gd name="T73" fmla="*/ 46 h 72"/>
                <a:gd name="T74" fmla="*/ 42 w 58"/>
                <a:gd name="T75" fmla="*/ 46 h 72"/>
                <a:gd name="T76" fmla="*/ 38 w 58"/>
                <a:gd name="T77" fmla="*/ 54 h 72"/>
                <a:gd name="T78" fmla="*/ 38 w 58"/>
                <a:gd name="T79" fmla="*/ 54 h 72"/>
                <a:gd name="T80" fmla="*/ 32 w 58"/>
                <a:gd name="T81" fmla="*/ 58 h 72"/>
                <a:gd name="T82" fmla="*/ 32 w 58"/>
                <a:gd name="T83" fmla="*/ 58 h 72"/>
                <a:gd name="T84" fmla="*/ 22 w 58"/>
                <a:gd name="T85" fmla="*/ 60 h 72"/>
                <a:gd name="T86" fmla="*/ 14 w 58"/>
                <a:gd name="T87" fmla="*/ 60 h 72"/>
                <a:gd name="T88" fmla="*/ 14 w 58"/>
                <a:gd name="T89" fmla="*/ 12 h 72"/>
                <a:gd name="T90" fmla="*/ 22 w 58"/>
                <a:gd name="T91" fmla="*/ 12 h 72"/>
                <a:gd name="T92" fmla="*/ 22 w 58"/>
                <a:gd name="T93" fmla="*/ 12 h 72"/>
                <a:gd name="T94" fmla="*/ 32 w 58"/>
                <a:gd name="T95" fmla="*/ 14 h 72"/>
                <a:gd name="T96" fmla="*/ 32 w 58"/>
                <a:gd name="T97" fmla="*/ 14 h 72"/>
                <a:gd name="T98" fmla="*/ 38 w 58"/>
                <a:gd name="T99" fmla="*/ 18 h 72"/>
                <a:gd name="T100" fmla="*/ 38 w 58"/>
                <a:gd name="T101" fmla="*/ 18 h 72"/>
                <a:gd name="T102" fmla="*/ 42 w 58"/>
                <a:gd name="T103" fmla="*/ 26 h 72"/>
                <a:gd name="T104" fmla="*/ 42 w 58"/>
                <a:gd name="T105" fmla="*/ 26 h 72"/>
                <a:gd name="T106" fmla="*/ 44 w 58"/>
                <a:gd name="T107" fmla="*/ 36 h 72"/>
                <a:gd name="T108" fmla="*/ 44 w 58"/>
                <a:gd name="T109" fmla="*/ 36 h 72"/>
                <a:gd name="T110" fmla="*/ 42 w 58"/>
                <a:gd name="T111" fmla="*/ 46 h 72"/>
                <a:gd name="T112" fmla="*/ 42 w 58"/>
                <a:gd name="T113" fmla="*/ 4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72">
                  <a:moveTo>
                    <a:pt x="56" y="20"/>
                  </a:moveTo>
                  <a:lnTo>
                    <a:pt x="56" y="20"/>
                  </a:lnTo>
                  <a:lnTo>
                    <a:pt x="54" y="14"/>
                  </a:lnTo>
                  <a:lnTo>
                    <a:pt x="50" y="10"/>
                  </a:lnTo>
                  <a:lnTo>
                    <a:pt x="50" y="10"/>
                  </a:lnTo>
                  <a:lnTo>
                    <a:pt x="44" y="6"/>
                  </a:lnTo>
                  <a:lnTo>
                    <a:pt x="38" y="2"/>
                  </a:lnTo>
                  <a:lnTo>
                    <a:pt x="38" y="2"/>
                  </a:lnTo>
                  <a:lnTo>
                    <a:pt x="32" y="0"/>
                  </a:lnTo>
                  <a:lnTo>
                    <a:pt x="22" y="0"/>
                  </a:lnTo>
                  <a:lnTo>
                    <a:pt x="4" y="0"/>
                  </a:lnTo>
                  <a:lnTo>
                    <a:pt x="4" y="0"/>
                  </a:lnTo>
                  <a:lnTo>
                    <a:pt x="2" y="2"/>
                  </a:lnTo>
                  <a:lnTo>
                    <a:pt x="2" y="2"/>
                  </a:lnTo>
                  <a:lnTo>
                    <a:pt x="0" y="4"/>
                  </a:lnTo>
                  <a:lnTo>
                    <a:pt x="0" y="66"/>
                  </a:lnTo>
                  <a:lnTo>
                    <a:pt x="0" y="66"/>
                  </a:lnTo>
                  <a:lnTo>
                    <a:pt x="2" y="70"/>
                  </a:lnTo>
                  <a:lnTo>
                    <a:pt x="2" y="70"/>
                  </a:lnTo>
                  <a:lnTo>
                    <a:pt x="4" y="72"/>
                  </a:lnTo>
                  <a:lnTo>
                    <a:pt x="22" y="72"/>
                  </a:lnTo>
                  <a:lnTo>
                    <a:pt x="22" y="72"/>
                  </a:lnTo>
                  <a:lnTo>
                    <a:pt x="38" y="70"/>
                  </a:lnTo>
                  <a:lnTo>
                    <a:pt x="38" y="70"/>
                  </a:lnTo>
                  <a:lnTo>
                    <a:pt x="44" y="66"/>
                  </a:lnTo>
                  <a:lnTo>
                    <a:pt x="48" y="62"/>
                  </a:lnTo>
                  <a:lnTo>
                    <a:pt x="48" y="62"/>
                  </a:lnTo>
                  <a:lnTo>
                    <a:pt x="54" y="58"/>
                  </a:lnTo>
                  <a:lnTo>
                    <a:pt x="56" y="52"/>
                  </a:lnTo>
                  <a:lnTo>
                    <a:pt x="56" y="52"/>
                  </a:lnTo>
                  <a:lnTo>
                    <a:pt x="58" y="44"/>
                  </a:lnTo>
                  <a:lnTo>
                    <a:pt x="58" y="34"/>
                  </a:lnTo>
                  <a:lnTo>
                    <a:pt x="58" y="34"/>
                  </a:lnTo>
                  <a:lnTo>
                    <a:pt x="58" y="26"/>
                  </a:lnTo>
                  <a:lnTo>
                    <a:pt x="56" y="20"/>
                  </a:lnTo>
                  <a:lnTo>
                    <a:pt x="56" y="20"/>
                  </a:lnTo>
                  <a:close/>
                  <a:moveTo>
                    <a:pt x="42" y="46"/>
                  </a:moveTo>
                  <a:lnTo>
                    <a:pt x="42" y="46"/>
                  </a:lnTo>
                  <a:lnTo>
                    <a:pt x="38" y="54"/>
                  </a:lnTo>
                  <a:lnTo>
                    <a:pt x="38" y="54"/>
                  </a:lnTo>
                  <a:lnTo>
                    <a:pt x="32" y="58"/>
                  </a:lnTo>
                  <a:lnTo>
                    <a:pt x="32" y="58"/>
                  </a:lnTo>
                  <a:lnTo>
                    <a:pt x="22" y="60"/>
                  </a:lnTo>
                  <a:lnTo>
                    <a:pt x="14" y="60"/>
                  </a:lnTo>
                  <a:lnTo>
                    <a:pt x="14" y="12"/>
                  </a:lnTo>
                  <a:lnTo>
                    <a:pt x="22" y="12"/>
                  </a:lnTo>
                  <a:lnTo>
                    <a:pt x="22" y="12"/>
                  </a:lnTo>
                  <a:lnTo>
                    <a:pt x="32" y="14"/>
                  </a:lnTo>
                  <a:lnTo>
                    <a:pt x="32" y="14"/>
                  </a:lnTo>
                  <a:lnTo>
                    <a:pt x="38" y="18"/>
                  </a:lnTo>
                  <a:lnTo>
                    <a:pt x="38" y="18"/>
                  </a:lnTo>
                  <a:lnTo>
                    <a:pt x="42" y="26"/>
                  </a:lnTo>
                  <a:lnTo>
                    <a:pt x="42" y="26"/>
                  </a:lnTo>
                  <a:lnTo>
                    <a:pt x="44" y="36"/>
                  </a:lnTo>
                  <a:lnTo>
                    <a:pt x="44" y="36"/>
                  </a:lnTo>
                  <a:lnTo>
                    <a:pt x="42" y="46"/>
                  </a:lnTo>
                  <a:lnTo>
                    <a:pt x="42" y="4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75" name="Freeform 98"/>
            <p:cNvSpPr>
              <a:spLocks/>
            </p:cNvSpPr>
            <p:nvPr/>
          </p:nvSpPr>
          <p:spPr bwMode="auto">
            <a:xfrm>
              <a:off x="6069013" y="4932363"/>
              <a:ext cx="85725" cy="114300"/>
            </a:xfrm>
            <a:custGeom>
              <a:avLst/>
              <a:gdLst>
                <a:gd name="T0" fmla="*/ 54 w 54"/>
                <a:gd name="T1" fmla="*/ 58 h 72"/>
                <a:gd name="T2" fmla="*/ 52 w 54"/>
                <a:gd name="T3" fmla="*/ 56 h 72"/>
                <a:gd name="T4" fmla="*/ 52 w 54"/>
                <a:gd name="T5" fmla="*/ 54 h 72"/>
                <a:gd name="T6" fmla="*/ 52 w 54"/>
                <a:gd name="T7" fmla="*/ 54 h 72"/>
                <a:gd name="T8" fmla="*/ 50 w 54"/>
                <a:gd name="T9" fmla="*/ 56 h 72"/>
                <a:gd name="T10" fmla="*/ 46 w 54"/>
                <a:gd name="T11" fmla="*/ 58 h 72"/>
                <a:gd name="T12" fmla="*/ 42 w 54"/>
                <a:gd name="T13" fmla="*/ 60 h 72"/>
                <a:gd name="T14" fmla="*/ 34 w 54"/>
                <a:gd name="T15" fmla="*/ 60 h 72"/>
                <a:gd name="T16" fmla="*/ 28 w 54"/>
                <a:gd name="T17" fmla="*/ 58 h 72"/>
                <a:gd name="T18" fmla="*/ 22 w 54"/>
                <a:gd name="T19" fmla="*/ 54 h 72"/>
                <a:gd name="T20" fmla="*/ 18 w 54"/>
                <a:gd name="T21" fmla="*/ 46 h 72"/>
                <a:gd name="T22" fmla="*/ 16 w 54"/>
                <a:gd name="T23" fmla="*/ 36 h 72"/>
                <a:gd name="T24" fmla="*/ 18 w 54"/>
                <a:gd name="T25" fmla="*/ 26 h 72"/>
                <a:gd name="T26" fmla="*/ 22 w 54"/>
                <a:gd name="T27" fmla="*/ 18 h 72"/>
                <a:gd name="T28" fmla="*/ 26 w 54"/>
                <a:gd name="T29" fmla="*/ 14 h 72"/>
                <a:gd name="T30" fmla="*/ 34 w 54"/>
                <a:gd name="T31" fmla="*/ 12 h 72"/>
                <a:gd name="T32" fmla="*/ 40 w 54"/>
                <a:gd name="T33" fmla="*/ 12 h 72"/>
                <a:gd name="T34" fmla="*/ 46 w 54"/>
                <a:gd name="T35" fmla="*/ 14 h 72"/>
                <a:gd name="T36" fmla="*/ 48 w 54"/>
                <a:gd name="T37" fmla="*/ 16 h 72"/>
                <a:gd name="T38" fmla="*/ 52 w 54"/>
                <a:gd name="T39" fmla="*/ 18 h 72"/>
                <a:gd name="T40" fmla="*/ 52 w 54"/>
                <a:gd name="T41" fmla="*/ 18 h 72"/>
                <a:gd name="T42" fmla="*/ 52 w 54"/>
                <a:gd name="T43" fmla="*/ 16 h 72"/>
                <a:gd name="T44" fmla="*/ 52 w 54"/>
                <a:gd name="T45" fmla="*/ 14 h 72"/>
                <a:gd name="T46" fmla="*/ 54 w 54"/>
                <a:gd name="T47" fmla="*/ 12 h 72"/>
                <a:gd name="T48" fmla="*/ 52 w 54"/>
                <a:gd name="T49" fmla="*/ 8 h 72"/>
                <a:gd name="T50" fmla="*/ 52 w 54"/>
                <a:gd name="T51" fmla="*/ 8 h 72"/>
                <a:gd name="T52" fmla="*/ 52 w 54"/>
                <a:gd name="T53" fmla="*/ 6 h 72"/>
                <a:gd name="T54" fmla="*/ 52 w 54"/>
                <a:gd name="T55" fmla="*/ 4 h 72"/>
                <a:gd name="T56" fmla="*/ 48 w 54"/>
                <a:gd name="T57" fmla="*/ 2 h 72"/>
                <a:gd name="T58" fmla="*/ 44 w 54"/>
                <a:gd name="T59" fmla="*/ 2 h 72"/>
                <a:gd name="T60" fmla="*/ 40 w 54"/>
                <a:gd name="T61" fmla="*/ 0 h 72"/>
                <a:gd name="T62" fmla="*/ 34 w 54"/>
                <a:gd name="T63" fmla="*/ 0 h 72"/>
                <a:gd name="T64" fmla="*/ 20 w 54"/>
                <a:gd name="T65" fmla="*/ 2 h 72"/>
                <a:gd name="T66" fmla="*/ 14 w 54"/>
                <a:gd name="T67" fmla="*/ 4 h 72"/>
                <a:gd name="T68" fmla="*/ 10 w 54"/>
                <a:gd name="T69" fmla="*/ 8 h 72"/>
                <a:gd name="T70" fmla="*/ 4 w 54"/>
                <a:gd name="T71" fmla="*/ 20 h 72"/>
                <a:gd name="T72" fmla="*/ 2 w 54"/>
                <a:gd name="T73" fmla="*/ 28 h 72"/>
                <a:gd name="T74" fmla="*/ 0 w 54"/>
                <a:gd name="T75" fmla="*/ 36 h 72"/>
                <a:gd name="T76" fmla="*/ 4 w 54"/>
                <a:gd name="T77" fmla="*/ 52 h 72"/>
                <a:gd name="T78" fmla="*/ 6 w 54"/>
                <a:gd name="T79" fmla="*/ 58 h 72"/>
                <a:gd name="T80" fmla="*/ 10 w 54"/>
                <a:gd name="T81" fmla="*/ 64 h 72"/>
                <a:gd name="T82" fmla="*/ 20 w 54"/>
                <a:gd name="T83" fmla="*/ 70 h 72"/>
                <a:gd name="T84" fmla="*/ 26 w 54"/>
                <a:gd name="T85" fmla="*/ 72 h 72"/>
                <a:gd name="T86" fmla="*/ 32 w 54"/>
                <a:gd name="T87" fmla="*/ 72 h 72"/>
                <a:gd name="T88" fmla="*/ 40 w 54"/>
                <a:gd name="T89" fmla="*/ 72 h 72"/>
                <a:gd name="T90" fmla="*/ 46 w 54"/>
                <a:gd name="T91" fmla="*/ 70 h 72"/>
                <a:gd name="T92" fmla="*/ 50 w 54"/>
                <a:gd name="T93" fmla="*/ 68 h 72"/>
                <a:gd name="T94" fmla="*/ 52 w 54"/>
                <a:gd name="T95" fmla="*/ 66 h 72"/>
                <a:gd name="T96" fmla="*/ 52 w 54"/>
                <a:gd name="T97" fmla="*/ 66 h 72"/>
                <a:gd name="T98" fmla="*/ 52 w 54"/>
                <a:gd name="T99" fmla="*/ 64 h 72"/>
                <a:gd name="T100" fmla="*/ 54 w 54"/>
                <a:gd name="T101" fmla="*/ 62 h 72"/>
                <a:gd name="T102" fmla="*/ 54 w 54"/>
                <a:gd name="T103" fmla="*/ 60 h 72"/>
                <a:gd name="T104" fmla="*/ 54 w 54"/>
                <a:gd name="T105"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72">
                  <a:moveTo>
                    <a:pt x="54" y="58"/>
                  </a:moveTo>
                  <a:lnTo>
                    <a:pt x="54" y="58"/>
                  </a:lnTo>
                  <a:lnTo>
                    <a:pt x="52" y="56"/>
                  </a:lnTo>
                  <a:lnTo>
                    <a:pt x="52" y="56"/>
                  </a:lnTo>
                  <a:lnTo>
                    <a:pt x="52" y="54"/>
                  </a:lnTo>
                  <a:lnTo>
                    <a:pt x="52" y="54"/>
                  </a:lnTo>
                  <a:lnTo>
                    <a:pt x="52" y="54"/>
                  </a:lnTo>
                  <a:lnTo>
                    <a:pt x="52" y="54"/>
                  </a:lnTo>
                  <a:lnTo>
                    <a:pt x="50" y="56"/>
                  </a:lnTo>
                  <a:lnTo>
                    <a:pt x="50" y="56"/>
                  </a:lnTo>
                  <a:lnTo>
                    <a:pt x="46" y="58"/>
                  </a:lnTo>
                  <a:lnTo>
                    <a:pt x="46" y="58"/>
                  </a:lnTo>
                  <a:lnTo>
                    <a:pt x="42" y="60"/>
                  </a:lnTo>
                  <a:lnTo>
                    <a:pt x="42" y="60"/>
                  </a:lnTo>
                  <a:lnTo>
                    <a:pt x="34" y="60"/>
                  </a:lnTo>
                  <a:lnTo>
                    <a:pt x="34" y="60"/>
                  </a:lnTo>
                  <a:lnTo>
                    <a:pt x="28" y="58"/>
                  </a:lnTo>
                  <a:lnTo>
                    <a:pt x="28" y="58"/>
                  </a:lnTo>
                  <a:lnTo>
                    <a:pt x="22" y="54"/>
                  </a:lnTo>
                  <a:lnTo>
                    <a:pt x="22" y="54"/>
                  </a:lnTo>
                  <a:lnTo>
                    <a:pt x="18" y="46"/>
                  </a:lnTo>
                  <a:lnTo>
                    <a:pt x="18" y="46"/>
                  </a:lnTo>
                  <a:lnTo>
                    <a:pt x="16" y="36"/>
                  </a:lnTo>
                  <a:lnTo>
                    <a:pt x="16" y="36"/>
                  </a:lnTo>
                  <a:lnTo>
                    <a:pt x="18" y="26"/>
                  </a:lnTo>
                  <a:lnTo>
                    <a:pt x="18" y="26"/>
                  </a:lnTo>
                  <a:lnTo>
                    <a:pt x="22" y="18"/>
                  </a:lnTo>
                  <a:lnTo>
                    <a:pt x="22" y="18"/>
                  </a:lnTo>
                  <a:lnTo>
                    <a:pt x="26" y="14"/>
                  </a:lnTo>
                  <a:lnTo>
                    <a:pt x="26" y="14"/>
                  </a:lnTo>
                  <a:lnTo>
                    <a:pt x="34" y="12"/>
                  </a:lnTo>
                  <a:lnTo>
                    <a:pt x="34" y="12"/>
                  </a:lnTo>
                  <a:lnTo>
                    <a:pt x="40" y="12"/>
                  </a:lnTo>
                  <a:lnTo>
                    <a:pt x="40" y="12"/>
                  </a:lnTo>
                  <a:lnTo>
                    <a:pt x="46" y="14"/>
                  </a:lnTo>
                  <a:lnTo>
                    <a:pt x="46" y="14"/>
                  </a:lnTo>
                  <a:lnTo>
                    <a:pt x="48" y="16"/>
                  </a:lnTo>
                  <a:lnTo>
                    <a:pt x="48" y="16"/>
                  </a:lnTo>
                  <a:lnTo>
                    <a:pt x="52" y="18"/>
                  </a:lnTo>
                  <a:lnTo>
                    <a:pt x="52" y="18"/>
                  </a:lnTo>
                  <a:lnTo>
                    <a:pt x="52" y="18"/>
                  </a:lnTo>
                  <a:lnTo>
                    <a:pt x="52" y="18"/>
                  </a:lnTo>
                  <a:lnTo>
                    <a:pt x="52" y="16"/>
                  </a:lnTo>
                  <a:lnTo>
                    <a:pt x="52" y="16"/>
                  </a:lnTo>
                  <a:lnTo>
                    <a:pt x="52" y="14"/>
                  </a:lnTo>
                  <a:lnTo>
                    <a:pt x="52" y="14"/>
                  </a:lnTo>
                  <a:lnTo>
                    <a:pt x="54" y="12"/>
                  </a:lnTo>
                  <a:lnTo>
                    <a:pt x="54" y="12"/>
                  </a:lnTo>
                  <a:lnTo>
                    <a:pt x="52" y="8"/>
                  </a:lnTo>
                  <a:lnTo>
                    <a:pt x="52" y="8"/>
                  </a:lnTo>
                  <a:lnTo>
                    <a:pt x="52" y="8"/>
                  </a:lnTo>
                  <a:lnTo>
                    <a:pt x="52" y="8"/>
                  </a:lnTo>
                  <a:lnTo>
                    <a:pt x="52" y="6"/>
                  </a:lnTo>
                  <a:lnTo>
                    <a:pt x="52" y="6"/>
                  </a:lnTo>
                  <a:lnTo>
                    <a:pt x="52" y="4"/>
                  </a:lnTo>
                  <a:lnTo>
                    <a:pt x="52" y="4"/>
                  </a:lnTo>
                  <a:lnTo>
                    <a:pt x="48" y="2"/>
                  </a:lnTo>
                  <a:lnTo>
                    <a:pt x="48" y="2"/>
                  </a:lnTo>
                  <a:lnTo>
                    <a:pt x="44" y="2"/>
                  </a:lnTo>
                  <a:lnTo>
                    <a:pt x="44" y="2"/>
                  </a:lnTo>
                  <a:lnTo>
                    <a:pt x="40" y="0"/>
                  </a:lnTo>
                  <a:lnTo>
                    <a:pt x="40" y="0"/>
                  </a:lnTo>
                  <a:lnTo>
                    <a:pt x="34" y="0"/>
                  </a:lnTo>
                  <a:lnTo>
                    <a:pt x="34" y="0"/>
                  </a:lnTo>
                  <a:lnTo>
                    <a:pt x="26" y="0"/>
                  </a:lnTo>
                  <a:lnTo>
                    <a:pt x="20" y="2"/>
                  </a:lnTo>
                  <a:lnTo>
                    <a:pt x="20" y="2"/>
                  </a:lnTo>
                  <a:lnTo>
                    <a:pt x="14" y="4"/>
                  </a:lnTo>
                  <a:lnTo>
                    <a:pt x="10" y="8"/>
                  </a:lnTo>
                  <a:lnTo>
                    <a:pt x="10" y="8"/>
                  </a:lnTo>
                  <a:lnTo>
                    <a:pt x="6" y="14"/>
                  </a:lnTo>
                  <a:lnTo>
                    <a:pt x="4" y="20"/>
                  </a:lnTo>
                  <a:lnTo>
                    <a:pt x="4" y="20"/>
                  </a:lnTo>
                  <a:lnTo>
                    <a:pt x="2" y="28"/>
                  </a:lnTo>
                  <a:lnTo>
                    <a:pt x="0" y="36"/>
                  </a:lnTo>
                  <a:lnTo>
                    <a:pt x="0" y="36"/>
                  </a:lnTo>
                  <a:lnTo>
                    <a:pt x="2" y="46"/>
                  </a:lnTo>
                  <a:lnTo>
                    <a:pt x="4" y="52"/>
                  </a:lnTo>
                  <a:lnTo>
                    <a:pt x="4" y="52"/>
                  </a:lnTo>
                  <a:lnTo>
                    <a:pt x="6" y="58"/>
                  </a:lnTo>
                  <a:lnTo>
                    <a:pt x="10" y="64"/>
                  </a:lnTo>
                  <a:lnTo>
                    <a:pt x="10" y="64"/>
                  </a:lnTo>
                  <a:lnTo>
                    <a:pt x="14" y="68"/>
                  </a:lnTo>
                  <a:lnTo>
                    <a:pt x="20" y="70"/>
                  </a:lnTo>
                  <a:lnTo>
                    <a:pt x="20" y="70"/>
                  </a:lnTo>
                  <a:lnTo>
                    <a:pt x="26" y="72"/>
                  </a:lnTo>
                  <a:lnTo>
                    <a:pt x="32" y="72"/>
                  </a:lnTo>
                  <a:lnTo>
                    <a:pt x="32" y="72"/>
                  </a:lnTo>
                  <a:lnTo>
                    <a:pt x="40" y="72"/>
                  </a:lnTo>
                  <a:lnTo>
                    <a:pt x="40" y="72"/>
                  </a:lnTo>
                  <a:lnTo>
                    <a:pt x="46" y="70"/>
                  </a:lnTo>
                  <a:lnTo>
                    <a:pt x="46" y="70"/>
                  </a:lnTo>
                  <a:lnTo>
                    <a:pt x="50" y="68"/>
                  </a:lnTo>
                  <a:lnTo>
                    <a:pt x="50" y="68"/>
                  </a:lnTo>
                  <a:lnTo>
                    <a:pt x="52" y="66"/>
                  </a:lnTo>
                  <a:lnTo>
                    <a:pt x="52" y="66"/>
                  </a:lnTo>
                  <a:lnTo>
                    <a:pt x="52" y="66"/>
                  </a:lnTo>
                  <a:lnTo>
                    <a:pt x="52" y="66"/>
                  </a:lnTo>
                  <a:lnTo>
                    <a:pt x="52" y="64"/>
                  </a:lnTo>
                  <a:lnTo>
                    <a:pt x="52" y="64"/>
                  </a:lnTo>
                  <a:lnTo>
                    <a:pt x="54" y="62"/>
                  </a:lnTo>
                  <a:lnTo>
                    <a:pt x="54" y="62"/>
                  </a:lnTo>
                  <a:lnTo>
                    <a:pt x="54" y="60"/>
                  </a:lnTo>
                  <a:lnTo>
                    <a:pt x="54" y="60"/>
                  </a:lnTo>
                  <a:lnTo>
                    <a:pt x="54" y="58"/>
                  </a:lnTo>
                  <a:lnTo>
                    <a:pt x="54" y="5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76" name="Freeform 99"/>
            <p:cNvSpPr>
              <a:spLocks/>
            </p:cNvSpPr>
            <p:nvPr/>
          </p:nvSpPr>
          <p:spPr bwMode="auto">
            <a:xfrm>
              <a:off x="5653088" y="4376738"/>
              <a:ext cx="95250" cy="114300"/>
            </a:xfrm>
            <a:custGeom>
              <a:avLst/>
              <a:gdLst>
                <a:gd name="T0" fmla="*/ 60 w 60"/>
                <a:gd name="T1" fmla="*/ 2 h 72"/>
                <a:gd name="T2" fmla="*/ 58 w 60"/>
                <a:gd name="T3" fmla="*/ 2 h 72"/>
                <a:gd name="T4" fmla="*/ 58 w 60"/>
                <a:gd name="T5" fmla="*/ 0 h 72"/>
                <a:gd name="T6" fmla="*/ 56 w 60"/>
                <a:gd name="T7" fmla="*/ 0 h 72"/>
                <a:gd name="T8" fmla="*/ 52 w 60"/>
                <a:gd name="T9" fmla="*/ 0 h 72"/>
                <a:gd name="T10" fmla="*/ 50 w 60"/>
                <a:gd name="T11" fmla="*/ 0 h 72"/>
                <a:gd name="T12" fmla="*/ 48 w 60"/>
                <a:gd name="T13" fmla="*/ 0 h 72"/>
                <a:gd name="T14" fmla="*/ 46 w 60"/>
                <a:gd name="T15" fmla="*/ 2 h 72"/>
                <a:gd name="T16" fmla="*/ 46 w 60"/>
                <a:gd name="T17" fmla="*/ 36 h 72"/>
                <a:gd name="T18" fmla="*/ 46 w 60"/>
                <a:gd name="T19" fmla="*/ 44 h 72"/>
                <a:gd name="T20" fmla="*/ 46 w 60"/>
                <a:gd name="T21" fmla="*/ 52 h 72"/>
                <a:gd name="T22" fmla="*/ 46 w 60"/>
                <a:gd name="T23" fmla="*/ 52 h 72"/>
                <a:gd name="T24" fmla="*/ 44 w 60"/>
                <a:gd name="T25" fmla="*/ 46 h 72"/>
                <a:gd name="T26" fmla="*/ 42 w 60"/>
                <a:gd name="T27" fmla="*/ 42 h 72"/>
                <a:gd name="T28" fmla="*/ 40 w 60"/>
                <a:gd name="T29" fmla="*/ 38 h 72"/>
                <a:gd name="T30" fmla="*/ 24 w 60"/>
                <a:gd name="T31" fmla="*/ 8 h 72"/>
                <a:gd name="T32" fmla="*/ 22 w 60"/>
                <a:gd name="T33" fmla="*/ 4 h 72"/>
                <a:gd name="T34" fmla="*/ 20 w 60"/>
                <a:gd name="T35" fmla="*/ 2 h 72"/>
                <a:gd name="T36" fmla="*/ 18 w 60"/>
                <a:gd name="T37" fmla="*/ 0 h 72"/>
                <a:gd name="T38" fmla="*/ 14 w 60"/>
                <a:gd name="T39" fmla="*/ 0 h 72"/>
                <a:gd name="T40" fmla="*/ 6 w 60"/>
                <a:gd name="T41" fmla="*/ 0 h 72"/>
                <a:gd name="T42" fmla="*/ 2 w 60"/>
                <a:gd name="T43" fmla="*/ 2 h 72"/>
                <a:gd name="T44" fmla="*/ 0 w 60"/>
                <a:gd name="T45" fmla="*/ 68 h 72"/>
                <a:gd name="T46" fmla="*/ 0 w 60"/>
                <a:gd name="T47" fmla="*/ 70 h 72"/>
                <a:gd name="T48" fmla="*/ 2 w 60"/>
                <a:gd name="T49" fmla="*/ 70 h 72"/>
                <a:gd name="T50" fmla="*/ 4 w 60"/>
                <a:gd name="T51" fmla="*/ 72 h 72"/>
                <a:gd name="T52" fmla="*/ 8 w 60"/>
                <a:gd name="T53" fmla="*/ 72 h 72"/>
                <a:gd name="T54" fmla="*/ 10 w 60"/>
                <a:gd name="T55" fmla="*/ 72 h 72"/>
                <a:gd name="T56" fmla="*/ 12 w 60"/>
                <a:gd name="T57" fmla="*/ 70 h 72"/>
                <a:gd name="T58" fmla="*/ 14 w 60"/>
                <a:gd name="T59" fmla="*/ 70 h 72"/>
                <a:gd name="T60" fmla="*/ 14 w 60"/>
                <a:gd name="T61" fmla="*/ 68 h 72"/>
                <a:gd name="T62" fmla="*/ 14 w 60"/>
                <a:gd name="T63" fmla="*/ 32 h 72"/>
                <a:gd name="T64" fmla="*/ 14 w 60"/>
                <a:gd name="T65" fmla="*/ 24 h 72"/>
                <a:gd name="T66" fmla="*/ 14 w 60"/>
                <a:gd name="T67" fmla="*/ 16 h 72"/>
                <a:gd name="T68" fmla="*/ 16 w 60"/>
                <a:gd name="T69" fmla="*/ 22 h 72"/>
                <a:gd name="T70" fmla="*/ 20 w 60"/>
                <a:gd name="T71" fmla="*/ 28 h 72"/>
                <a:gd name="T72" fmla="*/ 36 w 60"/>
                <a:gd name="T73" fmla="*/ 62 h 72"/>
                <a:gd name="T74" fmla="*/ 40 w 60"/>
                <a:gd name="T75" fmla="*/ 66 h 72"/>
                <a:gd name="T76" fmla="*/ 42 w 60"/>
                <a:gd name="T77" fmla="*/ 70 h 72"/>
                <a:gd name="T78" fmla="*/ 44 w 60"/>
                <a:gd name="T79" fmla="*/ 70 h 72"/>
                <a:gd name="T80" fmla="*/ 54 w 60"/>
                <a:gd name="T81" fmla="*/ 70 h 72"/>
                <a:gd name="T82" fmla="*/ 56 w 60"/>
                <a:gd name="T83" fmla="*/ 70 h 72"/>
                <a:gd name="T84" fmla="*/ 58 w 60"/>
                <a:gd name="T85" fmla="*/ 70 h 72"/>
                <a:gd name="T86" fmla="*/ 58 w 60"/>
                <a:gd name="T87" fmla="*/ 68 h 72"/>
                <a:gd name="T88" fmla="*/ 60 w 60"/>
                <a:gd name="T89" fmla="*/ 66 h 72"/>
                <a:gd name="T90" fmla="*/ 60 w 60"/>
                <a:gd name="T9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72">
                  <a:moveTo>
                    <a:pt x="60" y="2"/>
                  </a:moveTo>
                  <a:lnTo>
                    <a:pt x="60" y="2"/>
                  </a:lnTo>
                  <a:lnTo>
                    <a:pt x="58" y="2"/>
                  </a:lnTo>
                  <a:lnTo>
                    <a:pt x="58" y="2"/>
                  </a:lnTo>
                  <a:lnTo>
                    <a:pt x="58" y="0"/>
                  </a:lnTo>
                  <a:lnTo>
                    <a:pt x="58" y="0"/>
                  </a:lnTo>
                  <a:lnTo>
                    <a:pt x="56" y="0"/>
                  </a:lnTo>
                  <a:lnTo>
                    <a:pt x="56" y="0"/>
                  </a:lnTo>
                  <a:lnTo>
                    <a:pt x="52" y="0"/>
                  </a:lnTo>
                  <a:lnTo>
                    <a:pt x="52" y="0"/>
                  </a:lnTo>
                  <a:lnTo>
                    <a:pt x="50" y="0"/>
                  </a:lnTo>
                  <a:lnTo>
                    <a:pt x="50" y="0"/>
                  </a:lnTo>
                  <a:lnTo>
                    <a:pt x="48" y="0"/>
                  </a:lnTo>
                  <a:lnTo>
                    <a:pt x="48" y="0"/>
                  </a:lnTo>
                  <a:lnTo>
                    <a:pt x="46" y="2"/>
                  </a:lnTo>
                  <a:lnTo>
                    <a:pt x="46" y="2"/>
                  </a:lnTo>
                  <a:lnTo>
                    <a:pt x="46" y="2"/>
                  </a:lnTo>
                  <a:lnTo>
                    <a:pt x="46" y="36"/>
                  </a:lnTo>
                  <a:lnTo>
                    <a:pt x="46" y="36"/>
                  </a:lnTo>
                  <a:lnTo>
                    <a:pt x="46" y="44"/>
                  </a:lnTo>
                  <a:lnTo>
                    <a:pt x="46" y="44"/>
                  </a:lnTo>
                  <a:lnTo>
                    <a:pt x="46" y="52"/>
                  </a:lnTo>
                  <a:lnTo>
                    <a:pt x="46" y="52"/>
                  </a:lnTo>
                  <a:lnTo>
                    <a:pt x="46" y="52"/>
                  </a:lnTo>
                  <a:lnTo>
                    <a:pt x="44" y="46"/>
                  </a:lnTo>
                  <a:lnTo>
                    <a:pt x="44" y="46"/>
                  </a:lnTo>
                  <a:lnTo>
                    <a:pt x="42" y="42"/>
                  </a:lnTo>
                  <a:lnTo>
                    <a:pt x="42" y="42"/>
                  </a:lnTo>
                  <a:lnTo>
                    <a:pt x="40" y="38"/>
                  </a:lnTo>
                  <a:lnTo>
                    <a:pt x="40" y="38"/>
                  </a:lnTo>
                  <a:lnTo>
                    <a:pt x="38" y="34"/>
                  </a:lnTo>
                  <a:lnTo>
                    <a:pt x="24" y="8"/>
                  </a:lnTo>
                  <a:lnTo>
                    <a:pt x="24" y="8"/>
                  </a:lnTo>
                  <a:lnTo>
                    <a:pt x="22" y="4"/>
                  </a:lnTo>
                  <a:lnTo>
                    <a:pt x="22" y="4"/>
                  </a:lnTo>
                  <a:lnTo>
                    <a:pt x="20" y="2"/>
                  </a:lnTo>
                  <a:lnTo>
                    <a:pt x="20" y="2"/>
                  </a:lnTo>
                  <a:lnTo>
                    <a:pt x="18" y="0"/>
                  </a:lnTo>
                  <a:lnTo>
                    <a:pt x="18" y="0"/>
                  </a:lnTo>
                  <a:lnTo>
                    <a:pt x="14" y="0"/>
                  </a:lnTo>
                  <a:lnTo>
                    <a:pt x="6" y="0"/>
                  </a:lnTo>
                  <a:lnTo>
                    <a:pt x="6" y="0"/>
                  </a:lnTo>
                  <a:lnTo>
                    <a:pt x="2" y="2"/>
                  </a:lnTo>
                  <a:lnTo>
                    <a:pt x="2" y="2"/>
                  </a:lnTo>
                  <a:lnTo>
                    <a:pt x="0" y="6"/>
                  </a:lnTo>
                  <a:lnTo>
                    <a:pt x="0" y="68"/>
                  </a:lnTo>
                  <a:lnTo>
                    <a:pt x="0" y="68"/>
                  </a:lnTo>
                  <a:lnTo>
                    <a:pt x="0" y="70"/>
                  </a:lnTo>
                  <a:lnTo>
                    <a:pt x="0" y="70"/>
                  </a:lnTo>
                  <a:lnTo>
                    <a:pt x="2" y="70"/>
                  </a:lnTo>
                  <a:lnTo>
                    <a:pt x="2" y="70"/>
                  </a:lnTo>
                  <a:lnTo>
                    <a:pt x="4" y="72"/>
                  </a:lnTo>
                  <a:lnTo>
                    <a:pt x="4" y="72"/>
                  </a:lnTo>
                  <a:lnTo>
                    <a:pt x="8" y="72"/>
                  </a:lnTo>
                  <a:lnTo>
                    <a:pt x="8" y="72"/>
                  </a:lnTo>
                  <a:lnTo>
                    <a:pt x="10" y="72"/>
                  </a:lnTo>
                  <a:lnTo>
                    <a:pt x="10" y="72"/>
                  </a:lnTo>
                  <a:lnTo>
                    <a:pt x="12" y="70"/>
                  </a:lnTo>
                  <a:lnTo>
                    <a:pt x="12" y="70"/>
                  </a:lnTo>
                  <a:lnTo>
                    <a:pt x="14" y="70"/>
                  </a:lnTo>
                  <a:lnTo>
                    <a:pt x="14" y="70"/>
                  </a:lnTo>
                  <a:lnTo>
                    <a:pt x="14" y="68"/>
                  </a:lnTo>
                  <a:lnTo>
                    <a:pt x="14" y="32"/>
                  </a:lnTo>
                  <a:lnTo>
                    <a:pt x="14" y="32"/>
                  </a:lnTo>
                  <a:lnTo>
                    <a:pt x="14" y="24"/>
                  </a:lnTo>
                  <a:lnTo>
                    <a:pt x="14" y="24"/>
                  </a:lnTo>
                  <a:lnTo>
                    <a:pt x="14" y="16"/>
                  </a:lnTo>
                  <a:lnTo>
                    <a:pt x="14" y="16"/>
                  </a:lnTo>
                  <a:lnTo>
                    <a:pt x="14" y="16"/>
                  </a:lnTo>
                  <a:lnTo>
                    <a:pt x="16" y="22"/>
                  </a:lnTo>
                  <a:lnTo>
                    <a:pt x="16" y="22"/>
                  </a:lnTo>
                  <a:lnTo>
                    <a:pt x="20" y="28"/>
                  </a:lnTo>
                  <a:lnTo>
                    <a:pt x="36" y="62"/>
                  </a:lnTo>
                  <a:lnTo>
                    <a:pt x="36" y="62"/>
                  </a:lnTo>
                  <a:lnTo>
                    <a:pt x="40" y="66"/>
                  </a:lnTo>
                  <a:lnTo>
                    <a:pt x="40" y="66"/>
                  </a:lnTo>
                  <a:lnTo>
                    <a:pt x="42" y="70"/>
                  </a:lnTo>
                  <a:lnTo>
                    <a:pt x="42" y="70"/>
                  </a:lnTo>
                  <a:lnTo>
                    <a:pt x="44" y="70"/>
                  </a:lnTo>
                  <a:lnTo>
                    <a:pt x="44" y="70"/>
                  </a:lnTo>
                  <a:lnTo>
                    <a:pt x="48" y="70"/>
                  </a:lnTo>
                  <a:lnTo>
                    <a:pt x="54" y="70"/>
                  </a:lnTo>
                  <a:lnTo>
                    <a:pt x="54" y="70"/>
                  </a:lnTo>
                  <a:lnTo>
                    <a:pt x="56" y="70"/>
                  </a:lnTo>
                  <a:lnTo>
                    <a:pt x="56" y="70"/>
                  </a:lnTo>
                  <a:lnTo>
                    <a:pt x="58" y="70"/>
                  </a:lnTo>
                  <a:lnTo>
                    <a:pt x="58" y="70"/>
                  </a:lnTo>
                  <a:lnTo>
                    <a:pt x="58" y="68"/>
                  </a:lnTo>
                  <a:lnTo>
                    <a:pt x="58" y="68"/>
                  </a:lnTo>
                  <a:lnTo>
                    <a:pt x="60" y="66"/>
                  </a:lnTo>
                  <a:lnTo>
                    <a:pt x="60" y="2"/>
                  </a:lnTo>
                  <a:lnTo>
                    <a:pt x="60"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77" name="Freeform 100"/>
            <p:cNvSpPr>
              <a:spLocks/>
            </p:cNvSpPr>
            <p:nvPr/>
          </p:nvSpPr>
          <p:spPr bwMode="auto">
            <a:xfrm>
              <a:off x="5757863" y="4376738"/>
              <a:ext cx="47625" cy="114300"/>
            </a:xfrm>
            <a:custGeom>
              <a:avLst/>
              <a:gdLst>
                <a:gd name="T0" fmla="*/ 30 w 30"/>
                <a:gd name="T1" fmla="*/ 2 h 72"/>
                <a:gd name="T2" fmla="*/ 30 w 30"/>
                <a:gd name="T3" fmla="*/ 2 h 72"/>
                <a:gd name="T4" fmla="*/ 28 w 30"/>
                <a:gd name="T5" fmla="*/ 0 h 72"/>
                <a:gd name="T6" fmla="*/ 26 w 30"/>
                <a:gd name="T7" fmla="*/ 0 h 72"/>
                <a:gd name="T8" fmla="*/ 22 w 30"/>
                <a:gd name="T9" fmla="*/ 0 h 72"/>
                <a:gd name="T10" fmla="*/ 20 w 30"/>
                <a:gd name="T11" fmla="*/ 0 h 72"/>
                <a:gd name="T12" fmla="*/ 18 w 30"/>
                <a:gd name="T13" fmla="*/ 0 h 72"/>
                <a:gd name="T14" fmla="*/ 16 w 30"/>
                <a:gd name="T15" fmla="*/ 2 h 72"/>
                <a:gd name="T16" fmla="*/ 16 w 30"/>
                <a:gd name="T17" fmla="*/ 50 h 72"/>
                <a:gd name="T18" fmla="*/ 16 w 30"/>
                <a:gd name="T19" fmla="*/ 54 h 72"/>
                <a:gd name="T20" fmla="*/ 14 w 30"/>
                <a:gd name="T21" fmla="*/ 58 h 72"/>
                <a:gd name="T22" fmla="*/ 12 w 30"/>
                <a:gd name="T23" fmla="*/ 60 h 72"/>
                <a:gd name="T24" fmla="*/ 10 w 30"/>
                <a:gd name="T25" fmla="*/ 60 h 72"/>
                <a:gd name="T26" fmla="*/ 8 w 30"/>
                <a:gd name="T27" fmla="*/ 60 h 72"/>
                <a:gd name="T28" fmla="*/ 6 w 30"/>
                <a:gd name="T29" fmla="*/ 58 h 72"/>
                <a:gd name="T30" fmla="*/ 4 w 30"/>
                <a:gd name="T31" fmla="*/ 58 h 72"/>
                <a:gd name="T32" fmla="*/ 2 w 30"/>
                <a:gd name="T33" fmla="*/ 58 h 72"/>
                <a:gd name="T34" fmla="*/ 2 w 30"/>
                <a:gd name="T35" fmla="*/ 58 h 72"/>
                <a:gd name="T36" fmla="*/ 2 w 30"/>
                <a:gd name="T37" fmla="*/ 58 h 72"/>
                <a:gd name="T38" fmla="*/ 0 w 30"/>
                <a:gd name="T39" fmla="*/ 60 h 72"/>
                <a:gd name="T40" fmla="*/ 0 w 30"/>
                <a:gd name="T41" fmla="*/ 64 h 72"/>
                <a:gd name="T42" fmla="*/ 0 w 30"/>
                <a:gd name="T43" fmla="*/ 66 h 72"/>
                <a:gd name="T44" fmla="*/ 2 w 30"/>
                <a:gd name="T45" fmla="*/ 68 h 72"/>
                <a:gd name="T46" fmla="*/ 2 w 30"/>
                <a:gd name="T47" fmla="*/ 68 h 72"/>
                <a:gd name="T48" fmla="*/ 2 w 30"/>
                <a:gd name="T49" fmla="*/ 70 h 72"/>
                <a:gd name="T50" fmla="*/ 4 w 30"/>
                <a:gd name="T51" fmla="*/ 70 h 72"/>
                <a:gd name="T52" fmla="*/ 6 w 30"/>
                <a:gd name="T53" fmla="*/ 72 h 72"/>
                <a:gd name="T54" fmla="*/ 8 w 30"/>
                <a:gd name="T55" fmla="*/ 72 h 72"/>
                <a:gd name="T56" fmla="*/ 12 w 30"/>
                <a:gd name="T57" fmla="*/ 72 h 72"/>
                <a:gd name="T58" fmla="*/ 20 w 30"/>
                <a:gd name="T59" fmla="*/ 70 h 72"/>
                <a:gd name="T60" fmla="*/ 26 w 30"/>
                <a:gd name="T61" fmla="*/ 66 h 72"/>
                <a:gd name="T62" fmla="*/ 30 w 30"/>
                <a:gd name="T63" fmla="*/ 60 h 72"/>
                <a:gd name="T64" fmla="*/ 30 w 30"/>
                <a:gd name="T65" fmla="*/ 52 h 72"/>
                <a:gd name="T66" fmla="*/ 30 w 30"/>
                <a:gd name="T67"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72">
                  <a:moveTo>
                    <a:pt x="30" y="2"/>
                  </a:moveTo>
                  <a:lnTo>
                    <a:pt x="30" y="2"/>
                  </a:lnTo>
                  <a:lnTo>
                    <a:pt x="30" y="2"/>
                  </a:lnTo>
                  <a:lnTo>
                    <a:pt x="30" y="2"/>
                  </a:lnTo>
                  <a:lnTo>
                    <a:pt x="28" y="0"/>
                  </a:lnTo>
                  <a:lnTo>
                    <a:pt x="28" y="0"/>
                  </a:lnTo>
                  <a:lnTo>
                    <a:pt x="26" y="0"/>
                  </a:lnTo>
                  <a:lnTo>
                    <a:pt x="26" y="0"/>
                  </a:lnTo>
                  <a:lnTo>
                    <a:pt x="22" y="0"/>
                  </a:lnTo>
                  <a:lnTo>
                    <a:pt x="22" y="0"/>
                  </a:lnTo>
                  <a:lnTo>
                    <a:pt x="20" y="0"/>
                  </a:lnTo>
                  <a:lnTo>
                    <a:pt x="20" y="0"/>
                  </a:lnTo>
                  <a:lnTo>
                    <a:pt x="18" y="0"/>
                  </a:lnTo>
                  <a:lnTo>
                    <a:pt x="18" y="0"/>
                  </a:lnTo>
                  <a:lnTo>
                    <a:pt x="16" y="2"/>
                  </a:lnTo>
                  <a:lnTo>
                    <a:pt x="16" y="2"/>
                  </a:lnTo>
                  <a:lnTo>
                    <a:pt x="16" y="2"/>
                  </a:lnTo>
                  <a:lnTo>
                    <a:pt x="16" y="50"/>
                  </a:lnTo>
                  <a:lnTo>
                    <a:pt x="16" y="50"/>
                  </a:lnTo>
                  <a:lnTo>
                    <a:pt x="16" y="54"/>
                  </a:lnTo>
                  <a:lnTo>
                    <a:pt x="16" y="54"/>
                  </a:lnTo>
                  <a:lnTo>
                    <a:pt x="14" y="58"/>
                  </a:lnTo>
                  <a:lnTo>
                    <a:pt x="14" y="58"/>
                  </a:lnTo>
                  <a:lnTo>
                    <a:pt x="12" y="60"/>
                  </a:lnTo>
                  <a:lnTo>
                    <a:pt x="12" y="60"/>
                  </a:lnTo>
                  <a:lnTo>
                    <a:pt x="10" y="60"/>
                  </a:lnTo>
                  <a:lnTo>
                    <a:pt x="10" y="60"/>
                  </a:lnTo>
                  <a:lnTo>
                    <a:pt x="8" y="60"/>
                  </a:lnTo>
                  <a:lnTo>
                    <a:pt x="8" y="60"/>
                  </a:lnTo>
                  <a:lnTo>
                    <a:pt x="6" y="58"/>
                  </a:lnTo>
                  <a:lnTo>
                    <a:pt x="6" y="58"/>
                  </a:lnTo>
                  <a:lnTo>
                    <a:pt x="4" y="58"/>
                  </a:lnTo>
                  <a:lnTo>
                    <a:pt x="4" y="58"/>
                  </a:lnTo>
                  <a:lnTo>
                    <a:pt x="2" y="58"/>
                  </a:lnTo>
                  <a:lnTo>
                    <a:pt x="2" y="58"/>
                  </a:lnTo>
                  <a:lnTo>
                    <a:pt x="2" y="58"/>
                  </a:lnTo>
                  <a:lnTo>
                    <a:pt x="2" y="58"/>
                  </a:lnTo>
                  <a:lnTo>
                    <a:pt x="2" y="58"/>
                  </a:lnTo>
                  <a:lnTo>
                    <a:pt x="2" y="58"/>
                  </a:lnTo>
                  <a:lnTo>
                    <a:pt x="0" y="60"/>
                  </a:lnTo>
                  <a:lnTo>
                    <a:pt x="0" y="60"/>
                  </a:lnTo>
                  <a:lnTo>
                    <a:pt x="0" y="64"/>
                  </a:lnTo>
                  <a:lnTo>
                    <a:pt x="0" y="64"/>
                  </a:lnTo>
                  <a:lnTo>
                    <a:pt x="0" y="66"/>
                  </a:lnTo>
                  <a:lnTo>
                    <a:pt x="0" y="66"/>
                  </a:lnTo>
                  <a:lnTo>
                    <a:pt x="2" y="68"/>
                  </a:lnTo>
                  <a:lnTo>
                    <a:pt x="2" y="68"/>
                  </a:lnTo>
                  <a:lnTo>
                    <a:pt x="2" y="68"/>
                  </a:lnTo>
                  <a:lnTo>
                    <a:pt x="2" y="68"/>
                  </a:lnTo>
                  <a:lnTo>
                    <a:pt x="2" y="70"/>
                  </a:lnTo>
                  <a:lnTo>
                    <a:pt x="2" y="70"/>
                  </a:lnTo>
                  <a:lnTo>
                    <a:pt x="4" y="70"/>
                  </a:lnTo>
                  <a:lnTo>
                    <a:pt x="4" y="70"/>
                  </a:lnTo>
                  <a:lnTo>
                    <a:pt x="6" y="72"/>
                  </a:lnTo>
                  <a:lnTo>
                    <a:pt x="6" y="72"/>
                  </a:lnTo>
                  <a:lnTo>
                    <a:pt x="8" y="72"/>
                  </a:lnTo>
                  <a:lnTo>
                    <a:pt x="8" y="72"/>
                  </a:lnTo>
                  <a:lnTo>
                    <a:pt x="12" y="72"/>
                  </a:lnTo>
                  <a:lnTo>
                    <a:pt x="12" y="72"/>
                  </a:lnTo>
                  <a:lnTo>
                    <a:pt x="20" y="70"/>
                  </a:lnTo>
                  <a:lnTo>
                    <a:pt x="20" y="70"/>
                  </a:lnTo>
                  <a:lnTo>
                    <a:pt x="26" y="66"/>
                  </a:lnTo>
                  <a:lnTo>
                    <a:pt x="26" y="66"/>
                  </a:lnTo>
                  <a:lnTo>
                    <a:pt x="30" y="60"/>
                  </a:lnTo>
                  <a:lnTo>
                    <a:pt x="30" y="60"/>
                  </a:lnTo>
                  <a:lnTo>
                    <a:pt x="30" y="52"/>
                  </a:lnTo>
                  <a:lnTo>
                    <a:pt x="30" y="2"/>
                  </a:lnTo>
                  <a:lnTo>
                    <a:pt x="30"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78" name="Freeform 101"/>
            <p:cNvSpPr>
              <a:spLocks noEditPoints="1"/>
            </p:cNvSpPr>
            <p:nvPr/>
          </p:nvSpPr>
          <p:spPr bwMode="auto">
            <a:xfrm>
              <a:off x="5640388" y="4554538"/>
              <a:ext cx="95250" cy="111125"/>
            </a:xfrm>
            <a:custGeom>
              <a:avLst/>
              <a:gdLst>
                <a:gd name="T0" fmla="*/ 58 w 60"/>
                <a:gd name="T1" fmla="*/ 20 h 70"/>
                <a:gd name="T2" fmla="*/ 58 w 60"/>
                <a:gd name="T3" fmla="*/ 20 h 70"/>
                <a:gd name="T4" fmla="*/ 54 w 60"/>
                <a:gd name="T5" fmla="*/ 14 h 70"/>
                <a:gd name="T6" fmla="*/ 50 w 60"/>
                <a:gd name="T7" fmla="*/ 8 h 70"/>
                <a:gd name="T8" fmla="*/ 50 w 60"/>
                <a:gd name="T9" fmla="*/ 8 h 70"/>
                <a:gd name="T10" fmla="*/ 46 w 60"/>
                <a:gd name="T11" fmla="*/ 4 h 70"/>
                <a:gd name="T12" fmla="*/ 40 w 60"/>
                <a:gd name="T13" fmla="*/ 2 h 70"/>
                <a:gd name="T14" fmla="*/ 40 w 60"/>
                <a:gd name="T15" fmla="*/ 2 h 70"/>
                <a:gd name="T16" fmla="*/ 32 w 60"/>
                <a:gd name="T17" fmla="*/ 0 h 70"/>
                <a:gd name="T18" fmla="*/ 24 w 60"/>
                <a:gd name="T19" fmla="*/ 0 h 70"/>
                <a:gd name="T20" fmla="*/ 4 w 60"/>
                <a:gd name="T21" fmla="*/ 0 h 70"/>
                <a:gd name="T22" fmla="*/ 4 w 60"/>
                <a:gd name="T23" fmla="*/ 0 h 70"/>
                <a:gd name="T24" fmla="*/ 2 w 60"/>
                <a:gd name="T25" fmla="*/ 2 h 70"/>
                <a:gd name="T26" fmla="*/ 2 w 60"/>
                <a:gd name="T27" fmla="*/ 2 h 70"/>
                <a:gd name="T28" fmla="*/ 0 w 60"/>
                <a:gd name="T29" fmla="*/ 4 h 70"/>
                <a:gd name="T30" fmla="*/ 0 w 60"/>
                <a:gd name="T31" fmla="*/ 66 h 70"/>
                <a:gd name="T32" fmla="*/ 0 w 60"/>
                <a:gd name="T33" fmla="*/ 66 h 70"/>
                <a:gd name="T34" fmla="*/ 2 w 60"/>
                <a:gd name="T35" fmla="*/ 70 h 70"/>
                <a:gd name="T36" fmla="*/ 2 w 60"/>
                <a:gd name="T37" fmla="*/ 70 h 70"/>
                <a:gd name="T38" fmla="*/ 4 w 60"/>
                <a:gd name="T39" fmla="*/ 70 h 70"/>
                <a:gd name="T40" fmla="*/ 22 w 60"/>
                <a:gd name="T41" fmla="*/ 70 h 70"/>
                <a:gd name="T42" fmla="*/ 22 w 60"/>
                <a:gd name="T43" fmla="*/ 70 h 70"/>
                <a:gd name="T44" fmla="*/ 38 w 60"/>
                <a:gd name="T45" fmla="*/ 68 h 70"/>
                <a:gd name="T46" fmla="*/ 38 w 60"/>
                <a:gd name="T47" fmla="*/ 68 h 70"/>
                <a:gd name="T48" fmla="*/ 44 w 60"/>
                <a:gd name="T49" fmla="*/ 66 h 70"/>
                <a:gd name="T50" fmla="*/ 50 w 60"/>
                <a:gd name="T51" fmla="*/ 62 h 70"/>
                <a:gd name="T52" fmla="*/ 50 w 60"/>
                <a:gd name="T53" fmla="*/ 62 h 70"/>
                <a:gd name="T54" fmla="*/ 54 w 60"/>
                <a:gd name="T55" fmla="*/ 58 h 70"/>
                <a:gd name="T56" fmla="*/ 56 w 60"/>
                <a:gd name="T57" fmla="*/ 52 h 70"/>
                <a:gd name="T58" fmla="*/ 56 w 60"/>
                <a:gd name="T59" fmla="*/ 52 h 70"/>
                <a:gd name="T60" fmla="*/ 58 w 60"/>
                <a:gd name="T61" fmla="*/ 44 h 70"/>
                <a:gd name="T62" fmla="*/ 60 w 60"/>
                <a:gd name="T63" fmla="*/ 34 h 70"/>
                <a:gd name="T64" fmla="*/ 60 w 60"/>
                <a:gd name="T65" fmla="*/ 34 h 70"/>
                <a:gd name="T66" fmla="*/ 58 w 60"/>
                <a:gd name="T67" fmla="*/ 26 h 70"/>
                <a:gd name="T68" fmla="*/ 58 w 60"/>
                <a:gd name="T69" fmla="*/ 20 h 70"/>
                <a:gd name="T70" fmla="*/ 58 w 60"/>
                <a:gd name="T71" fmla="*/ 20 h 70"/>
                <a:gd name="T72" fmla="*/ 44 w 60"/>
                <a:gd name="T73" fmla="*/ 46 h 70"/>
                <a:gd name="T74" fmla="*/ 44 w 60"/>
                <a:gd name="T75" fmla="*/ 46 h 70"/>
                <a:gd name="T76" fmla="*/ 40 w 60"/>
                <a:gd name="T77" fmla="*/ 54 h 70"/>
                <a:gd name="T78" fmla="*/ 40 w 60"/>
                <a:gd name="T79" fmla="*/ 54 h 70"/>
                <a:gd name="T80" fmla="*/ 32 w 60"/>
                <a:gd name="T81" fmla="*/ 58 h 70"/>
                <a:gd name="T82" fmla="*/ 32 w 60"/>
                <a:gd name="T83" fmla="*/ 58 h 70"/>
                <a:gd name="T84" fmla="*/ 22 w 60"/>
                <a:gd name="T85" fmla="*/ 60 h 70"/>
                <a:gd name="T86" fmla="*/ 16 w 60"/>
                <a:gd name="T87" fmla="*/ 60 h 70"/>
                <a:gd name="T88" fmla="*/ 16 w 60"/>
                <a:gd name="T89" fmla="*/ 12 h 70"/>
                <a:gd name="T90" fmla="*/ 22 w 60"/>
                <a:gd name="T91" fmla="*/ 12 h 70"/>
                <a:gd name="T92" fmla="*/ 22 w 60"/>
                <a:gd name="T93" fmla="*/ 12 h 70"/>
                <a:gd name="T94" fmla="*/ 34 w 60"/>
                <a:gd name="T95" fmla="*/ 14 h 70"/>
                <a:gd name="T96" fmla="*/ 34 w 60"/>
                <a:gd name="T97" fmla="*/ 14 h 70"/>
                <a:gd name="T98" fmla="*/ 40 w 60"/>
                <a:gd name="T99" fmla="*/ 18 h 70"/>
                <a:gd name="T100" fmla="*/ 40 w 60"/>
                <a:gd name="T101" fmla="*/ 18 h 70"/>
                <a:gd name="T102" fmla="*/ 44 w 60"/>
                <a:gd name="T103" fmla="*/ 26 h 70"/>
                <a:gd name="T104" fmla="*/ 44 w 60"/>
                <a:gd name="T105" fmla="*/ 26 h 70"/>
                <a:gd name="T106" fmla="*/ 44 w 60"/>
                <a:gd name="T107" fmla="*/ 34 h 70"/>
                <a:gd name="T108" fmla="*/ 44 w 60"/>
                <a:gd name="T109" fmla="*/ 34 h 70"/>
                <a:gd name="T110" fmla="*/ 44 w 60"/>
                <a:gd name="T111" fmla="*/ 46 h 70"/>
                <a:gd name="T112" fmla="*/ 44 w 60"/>
                <a:gd name="T113"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70">
                  <a:moveTo>
                    <a:pt x="58" y="20"/>
                  </a:moveTo>
                  <a:lnTo>
                    <a:pt x="58" y="20"/>
                  </a:lnTo>
                  <a:lnTo>
                    <a:pt x="54" y="14"/>
                  </a:lnTo>
                  <a:lnTo>
                    <a:pt x="50" y="8"/>
                  </a:lnTo>
                  <a:lnTo>
                    <a:pt x="50" y="8"/>
                  </a:lnTo>
                  <a:lnTo>
                    <a:pt x="46" y="4"/>
                  </a:lnTo>
                  <a:lnTo>
                    <a:pt x="40" y="2"/>
                  </a:lnTo>
                  <a:lnTo>
                    <a:pt x="40" y="2"/>
                  </a:lnTo>
                  <a:lnTo>
                    <a:pt x="32" y="0"/>
                  </a:lnTo>
                  <a:lnTo>
                    <a:pt x="24" y="0"/>
                  </a:lnTo>
                  <a:lnTo>
                    <a:pt x="4" y="0"/>
                  </a:lnTo>
                  <a:lnTo>
                    <a:pt x="4" y="0"/>
                  </a:lnTo>
                  <a:lnTo>
                    <a:pt x="2" y="2"/>
                  </a:lnTo>
                  <a:lnTo>
                    <a:pt x="2" y="2"/>
                  </a:lnTo>
                  <a:lnTo>
                    <a:pt x="0" y="4"/>
                  </a:lnTo>
                  <a:lnTo>
                    <a:pt x="0" y="66"/>
                  </a:lnTo>
                  <a:lnTo>
                    <a:pt x="0" y="66"/>
                  </a:lnTo>
                  <a:lnTo>
                    <a:pt x="2" y="70"/>
                  </a:lnTo>
                  <a:lnTo>
                    <a:pt x="2" y="70"/>
                  </a:lnTo>
                  <a:lnTo>
                    <a:pt x="4" y="70"/>
                  </a:lnTo>
                  <a:lnTo>
                    <a:pt x="22" y="70"/>
                  </a:lnTo>
                  <a:lnTo>
                    <a:pt x="22" y="70"/>
                  </a:lnTo>
                  <a:lnTo>
                    <a:pt x="38" y="68"/>
                  </a:lnTo>
                  <a:lnTo>
                    <a:pt x="38" y="68"/>
                  </a:lnTo>
                  <a:lnTo>
                    <a:pt x="44" y="66"/>
                  </a:lnTo>
                  <a:lnTo>
                    <a:pt x="50" y="62"/>
                  </a:lnTo>
                  <a:lnTo>
                    <a:pt x="50" y="62"/>
                  </a:lnTo>
                  <a:lnTo>
                    <a:pt x="54" y="58"/>
                  </a:lnTo>
                  <a:lnTo>
                    <a:pt x="56" y="52"/>
                  </a:lnTo>
                  <a:lnTo>
                    <a:pt x="56" y="52"/>
                  </a:lnTo>
                  <a:lnTo>
                    <a:pt x="58" y="44"/>
                  </a:lnTo>
                  <a:lnTo>
                    <a:pt x="60" y="34"/>
                  </a:lnTo>
                  <a:lnTo>
                    <a:pt x="60" y="34"/>
                  </a:lnTo>
                  <a:lnTo>
                    <a:pt x="58" y="26"/>
                  </a:lnTo>
                  <a:lnTo>
                    <a:pt x="58" y="20"/>
                  </a:lnTo>
                  <a:lnTo>
                    <a:pt x="58" y="20"/>
                  </a:lnTo>
                  <a:close/>
                  <a:moveTo>
                    <a:pt x="44" y="46"/>
                  </a:moveTo>
                  <a:lnTo>
                    <a:pt x="44" y="46"/>
                  </a:lnTo>
                  <a:lnTo>
                    <a:pt x="40" y="54"/>
                  </a:lnTo>
                  <a:lnTo>
                    <a:pt x="40" y="54"/>
                  </a:lnTo>
                  <a:lnTo>
                    <a:pt x="32" y="58"/>
                  </a:lnTo>
                  <a:lnTo>
                    <a:pt x="32" y="58"/>
                  </a:lnTo>
                  <a:lnTo>
                    <a:pt x="22" y="60"/>
                  </a:lnTo>
                  <a:lnTo>
                    <a:pt x="16" y="60"/>
                  </a:lnTo>
                  <a:lnTo>
                    <a:pt x="16" y="12"/>
                  </a:lnTo>
                  <a:lnTo>
                    <a:pt x="22" y="12"/>
                  </a:lnTo>
                  <a:lnTo>
                    <a:pt x="22" y="12"/>
                  </a:lnTo>
                  <a:lnTo>
                    <a:pt x="34" y="14"/>
                  </a:lnTo>
                  <a:lnTo>
                    <a:pt x="34" y="14"/>
                  </a:lnTo>
                  <a:lnTo>
                    <a:pt x="40" y="18"/>
                  </a:lnTo>
                  <a:lnTo>
                    <a:pt x="40" y="18"/>
                  </a:lnTo>
                  <a:lnTo>
                    <a:pt x="44" y="26"/>
                  </a:lnTo>
                  <a:lnTo>
                    <a:pt x="44" y="26"/>
                  </a:lnTo>
                  <a:lnTo>
                    <a:pt x="44" y="34"/>
                  </a:lnTo>
                  <a:lnTo>
                    <a:pt x="44" y="34"/>
                  </a:lnTo>
                  <a:lnTo>
                    <a:pt x="44" y="46"/>
                  </a:lnTo>
                  <a:lnTo>
                    <a:pt x="44" y="4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79" name="Freeform 102"/>
            <p:cNvSpPr>
              <a:spLocks/>
            </p:cNvSpPr>
            <p:nvPr/>
          </p:nvSpPr>
          <p:spPr bwMode="auto">
            <a:xfrm>
              <a:off x="5754688" y="4554538"/>
              <a:ext cx="66675" cy="111125"/>
            </a:xfrm>
            <a:custGeom>
              <a:avLst/>
              <a:gdLst>
                <a:gd name="T0" fmla="*/ 42 w 42"/>
                <a:gd name="T1" fmla="*/ 62 h 70"/>
                <a:gd name="T2" fmla="*/ 40 w 42"/>
                <a:gd name="T3" fmla="*/ 60 h 70"/>
                <a:gd name="T4" fmla="*/ 40 w 42"/>
                <a:gd name="T5" fmla="*/ 60 h 70"/>
                <a:gd name="T6" fmla="*/ 14 w 42"/>
                <a:gd name="T7" fmla="*/ 60 h 70"/>
                <a:gd name="T8" fmla="*/ 34 w 42"/>
                <a:gd name="T9" fmla="*/ 40 h 70"/>
                <a:gd name="T10" fmla="*/ 36 w 42"/>
                <a:gd name="T11" fmla="*/ 40 h 70"/>
                <a:gd name="T12" fmla="*/ 36 w 42"/>
                <a:gd name="T13" fmla="*/ 38 h 70"/>
                <a:gd name="T14" fmla="*/ 36 w 42"/>
                <a:gd name="T15" fmla="*/ 36 h 70"/>
                <a:gd name="T16" fmla="*/ 38 w 42"/>
                <a:gd name="T17" fmla="*/ 34 h 70"/>
                <a:gd name="T18" fmla="*/ 36 w 42"/>
                <a:gd name="T19" fmla="*/ 32 h 70"/>
                <a:gd name="T20" fmla="*/ 36 w 42"/>
                <a:gd name="T21" fmla="*/ 30 h 70"/>
                <a:gd name="T22" fmla="*/ 36 w 42"/>
                <a:gd name="T23" fmla="*/ 28 h 70"/>
                <a:gd name="T24" fmla="*/ 34 w 42"/>
                <a:gd name="T25" fmla="*/ 28 h 70"/>
                <a:gd name="T26" fmla="*/ 14 w 42"/>
                <a:gd name="T27" fmla="*/ 12 h 70"/>
                <a:gd name="T28" fmla="*/ 38 w 42"/>
                <a:gd name="T29" fmla="*/ 12 h 70"/>
                <a:gd name="T30" fmla="*/ 40 w 42"/>
                <a:gd name="T31" fmla="*/ 12 h 70"/>
                <a:gd name="T32" fmla="*/ 40 w 42"/>
                <a:gd name="T33" fmla="*/ 10 h 70"/>
                <a:gd name="T34" fmla="*/ 40 w 42"/>
                <a:gd name="T35" fmla="*/ 8 h 70"/>
                <a:gd name="T36" fmla="*/ 40 w 42"/>
                <a:gd name="T37" fmla="*/ 6 h 70"/>
                <a:gd name="T38" fmla="*/ 40 w 42"/>
                <a:gd name="T39" fmla="*/ 4 h 70"/>
                <a:gd name="T40" fmla="*/ 40 w 42"/>
                <a:gd name="T41" fmla="*/ 2 h 70"/>
                <a:gd name="T42" fmla="*/ 40 w 42"/>
                <a:gd name="T43" fmla="*/ 0 h 70"/>
                <a:gd name="T44" fmla="*/ 4 w 42"/>
                <a:gd name="T45" fmla="*/ 0 h 70"/>
                <a:gd name="T46" fmla="*/ 0 w 42"/>
                <a:gd name="T47" fmla="*/ 2 h 70"/>
                <a:gd name="T48" fmla="*/ 0 w 42"/>
                <a:gd name="T49" fmla="*/ 4 h 70"/>
                <a:gd name="T50" fmla="*/ 0 w 42"/>
                <a:gd name="T51" fmla="*/ 66 h 70"/>
                <a:gd name="T52" fmla="*/ 0 w 42"/>
                <a:gd name="T53" fmla="*/ 70 h 70"/>
                <a:gd name="T54" fmla="*/ 40 w 42"/>
                <a:gd name="T55" fmla="*/ 70 h 70"/>
                <a:gd name="T56" fmla="*/ 40 w 42"/>
                <a:gd name="T57" fmla="*/ 70 h 70"/>
                <a:gd name="T58" fmla="*/ 40 w 42"/>
                <a:gd name="T59" fmla="*/ 70 h 70"/>
                <a:gd name="T60" fmla="*/ 42 w 42"/>
                <a:gd name="T61" fmla="*/ 68 h 70"/>
                <a:gd name="T62" fmla="*/ 42 w 42"/>
                <a:gd name="T63" fmla="*/ 66 h 70"/>
                <a:gd name="T64" fmla="*/ 42 w 42"/>
                <a:gd name="T65"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0">
                  <a:moveTo>
                    <a:pt x="42" y="62"/>
                  </a:moveTo>
                  <a:lnTo>
                    <a:pt x="42" y="62"/>
                  </a:lnTo>
                  <a:lnTo>
                    <a:pt x="40" y="60"/>
                  </a:lnTo>
                  <a:lnTo>
                    <a:pt x="40" y="60"/>
                  </a:lnTo>
                  <a:lnTo>
                    <a:pt x="40" y="60"/>
                  </a:lnTo>
                  <a:lnTo>
                    <a:pt x="40" y="60"/>
                  </a:lnTo>
                  <a:lnTo>
                    <a:pt x="40" y="60"/>
                  </a:lnTo>
                  <a:lnTo>
                    <a:pt x="14" y="60"/>
                  </a:lnTo>
                  <a:lnTo>
                    <a:pt x="14" y="40"/>
                  </a:lnTo>
                  <a:lnTo>
                    <a:pt x="34" y="40"/>
                  </a:lnTo>
                  <a:lnTo>
                    <a:pt x="34" y="40"/>
                  </a:lnTo>
                  <a:lnTo>
                    <a:pt x="36" y="40"/>
                  </a:lnTo>
                  <a:lnTo>
                    <a:pt x="36" y="40"/>
                  </a:lnTo>
                  <a:lnTo>
                    <a:pt x="36" y="38"/>
                  </a:lnTo>
                  <a:lnTo>
                    <a:pt x="36" y="38"/>
                  </a:lnTo>
                  <a:lnTo>
                    <a:pt x="36" y="36"/>
                  </a:lnTo>
                  <a:lnTo>
                    <a:pt x="36" y="36"/>
                  </a:lnTo>
                  <a:lnTo>
                    <a:pt x="38" y="34"/>
                  </a:lnTo>
                  <a:lnTo>
                    <a:pt x="38" y="34"/>
                  </a:lnTo>
                  <a:lnTo>
                    <a:pt x="36" y="32"/>
                  </a:lnTo>
                  <a:lnTo>
                    <a:pt x="36" y="32"/>
                  </a:lnTo>
                  <a:lnTo>
                    <a:pt x="36" y="30"/>
                  </a:lnTo>
                  <a:lnTo>
                    <a:pt x="36" y="30"/>
                  </a:lnTo>
                  <a:lnTo>
                    <a:pt x="36" y="28"/>
                  </a:lnTo>
                  <a:lnTo>
                    <a:pt x="36" y="28"/>
                  </a:lnTo>
                  <a:lnTo>
                    <a:pt x="34" y="28"/>
                  </a:lnTo>
                  <a:lnTo>
                    <a:pt x="14" y="28"/>
                  </a:lnTo>
                  <a:lnTo>
                    <a:pt x="14" y="12"/>
                  </a:lnTo>
                  <a:lnTo>
                    <a:pt x="38" y="12"/>
                  </a:lnTo>
                  <a:lnTo>
                    <a:pt x="38" y="12"/>
                  </a:lnTo>
                  <a:lnTo>
                    <a:pt x="40" y="12"/>
                  </a:lnTo>
                  <a:lnTo>
                    <a:pt x="40" y="12"/>
                  </a:lnTo>
                  <a:lnTo>
                    <a:pt x="40" y="10"/>
                  </a:lnTo>
                  <a:lnTo>
                    <a:pt x="40" y="10"/>
                  </a:lnTo>
                  <a:lnTo>
                    <a:pt x="40" y="8"/>
                  </a:lnTo>
                  <a:lnTo>
                    <a:pt x="40" y="8"/>
                  </a:lnTo>
                  <a:lnTo>
                    <a:pt x="40" y="6"/>
                  </a:lnTo>
                  <a:lnTo>
                    <a:pt x="40" y="6"/>
                  </a:lnTo>
                  <a:lnTo>
                    <a:pt x="40" y="4"/>
                  </a:lnTo>
                  <a:lnTo>
                    <a:pt x="40" y="4"/>
                  </a:lnTo>
                  <a:lnTo>
                    <a:pt x="40" y="2"/>
                  </a:lnTo>
                  <a:lnTo>
                    <a:pt x="40" y="2"/>
                  </a:lnTo>
                  <a:lnTo>
                    <a:pt x="40" y="0"/>
                  </a:lnTo>
                  <a:lnTo>
                    <a:pt x="40" y="0"/>
                  </a:lnTo>
                  <a:lnTo>
                    <a:pt x="38" y="0"/>
                  </a:lnTo>
                  <a:lnTo>
                    <a:pt x="4" y="0"/>
                  </a:lnTo>
                  <a:lnTo>
                    <a:pt x="4" y="0"/>
                  </a:lnTo>
                  <a:lnTo>
                    <a:pt x="0" y="2"/>
                  </a:lnTo>
                  <a:lnTo>
                    <a:pt x="0" y="2"/>
                  </a:lnTo>
                  <a:lnTo>
                    <a:pt x="0" y="4"/>
                  </a:lnTo>
                  <a:lnTo>
                    <a:pt x="0" y="66"/>
                  </a:lnTo>
                  <a:lnTo>
                    <a:pt x="0" y="66"/>
                  </a:lnTo>
                  <a:lnTo>
                    <a:pt x="0" y="70"/>
                  </a:lnTo>
                  <a:lnTo>
                    <a:pt x="0" y="70"/>
                  </a:lnTo>
                  <a:lnTo>
                    <a:pt x="4" y="70"/>
                  </a:lnTo>
                  <a:lnTo>
                    <a:pt x="40" y="70"/>
                  </a:lnTo>
                  <a:lnTo>
                    <a:pt x="40" y="70"/>
                  </a:lnTo>
                  <a:lnTo>
                    <a:pt x="40" y="70"/>
                  </a:lnTo>
                  <a:lnTo>
                    <a:pt x="40" y="70"/>
                  </a:lnTo>
                  <a:lnTo>
                    <a:pt x="40" y="70"/>
                  </a:lnTo>
                  <a:lnTo>
                    <a:pt x="40" y="70"/>
                  </a:lnTo>
                  <a:lnTo>
                    <a:pt x="42" y="68"/>
                  </a:lnTo>
                  <a:lnTo>
                    <a:pt x="42" y="68"/>
                  </a:lnTo>
                  <a:lnTo>
                    <a:pt x="42" y="66"/>
                  </a:lnTo>
                  <a:lnTo>
                    <a:pt x="42" y="66"/>
                  </a:lnTo>
                  <a:lnTo>
                    <a:pt x="42" y="62"/>
                  </a:lnTo>
                  <a:lnTo>
                    <a:pt x="42" y="6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80" name="Freeform 103"/>
            <p:cNvSpPr>
              <a:spLocks/>
            </p:cNvSpPr>
            <p:nvPr/>
          </p:nvSpPr>
          <p:spPr bwMode="auto">
            <a:xfrm>
              <a:off x="5608638" y="4732338"/>
              <a:ext cx="130175" cy="114300"/>
            </a:xfrm>
            <a:custGeom>
              <a:avLst/>
              <a:gdLst>
                <a:gd name="T0" fmla="*/ 82 w 82"/>
                <a:gd name="T1" fmla="*/ 6 h 72"/>
                <a:gd name="T2" fmla="*/ 82 w 82"/>
                <a:gd name="T3" fmla="*/ 4 h 72"/>
                <a:gd name="T4" fmla="*/ 82 w 82"/>
                <a:gd name="T5" fmla="*/ 2 h 72"/>
                <a:gd name="T6" fmla="*/ 80 w 82"/>
                <a:gd name="T7" fmla="*/ 0 h 72"/>
                <a:gd name="T8" fmla="*/ 68 w 82"/>
                <a:gd name="T9" fmla="*/ 0 h 72"/>
                <a:gd name="T10" fmla="*/ 64 w 82"/>
                <a:gd name="T11" fmla="*/ 0 h 72"/>
                <a:gd name="T12" fmla="*/ 60 w 82"/>
                <a:gd name="T13" fmla="*/ 2 h 72"/>
                <a:gd name="T14" fmla="*/ 58 w 82"/>
                <a:gd name="T15" fmla="*/ 4 h 72"/>
                <a:gd name="T16" fmla="*/ 58 w 82"/>
                <a:gd name="T17" fmla="*/ 8 h 72"/>
                <a:gd name="T18" fmla="*/ 42 w 82"/>
                <a:gd name="T19" fmla="*/ 50 h 72"/>
                <a:gd name="T20" fmla="*/ 26 w 82"/>
                <a:gd name="T21" fmla="*/ 8 h 72"/>
                <a:gd name="T22" fmla="*/ 24 w 82"/>
                <a:gd name="T23" fmla="*/ 4 h 72"/>
                <a:gd name="T24" fmla="*/ 22 w 82"/>
                <a:gd name="T25" fmla="*/ 2 h 72"/>
                <a:gd name="T26" fmla="*/ 20 w 82"/>
                <a:gd name="T27" fmla="*/ 0 h 72"/>
                <a:gd name="T28" fmla="*/ 6 w 82"/>
                <a:gd name="T29" fmla="*/ 0 h 72"/>
                <a:gd name="T30" fmla="*/ 2 w 82"/>
                <a:gd name="T31" fmla="*/ 2 h 72"/>
                <a:gd name="T32" fmla="*/ 0 w 82"/>
                <a:gd name="T33" fmla="*/ 6 h 72"/>
                <a:gd name="T34" fmla="*/ 0 w 82"/>
                <a:gd name="T35" fmla="*/ 68 h 72"/>
                <a:gd name="T36" fmla="*/ 0 w 82"/>
                <a:gd name="T37" fmla="*/ 70 h 72"/>
                <a:gd name="T38" fmla="*/ 2 w 82"/>
                <a:gd name="T39" fmla="*/ 70 h 72"/>
                <a:gd name="T40" fmla="*/ 4 w 82"/>
                <a:gd name="T41" fmla="*/ 70 h 72"/>
                <a:gd name="T42" fmla="*/ 6 w 82"/>
                <a:gd name="T43" fmla="*/ 72 h 72"/>
                <a:gd name="T44" fmla="*/ 10 w 82"/>
                <a:gd name="T45" fmla="*/ 70 h 72"/>
                <a:gd name="T46" fmla="*/ 12 w 82"/>
                <a:gd name="T47" fmla="*/ 70 h 72"/>
                <a:gd name="T48" fmla="*/ 14 w 82"/>
                <a:gd name="T49" fmla="*/ 70 h 72"/>
                <a:gd name="T50" fmla="*/ 14 w 82"/>
                <a:gd name="T51" fmla="*/ 12 h 72"/>
                <a:gd name="T52" fmla="*/ 34 w 82"/>
                <a:gd name="T53" fmla="*/ 68 h 72"/>
                <a:gd name="T54" fmla="*/ 34 w 82"/>
                <a:gd name="T55" fmla="*/ 70 h 72"/>
                <a:gd name="T56" fmla="*/ 36 w 82"/>
                <a:gd name="T57" fmla="*/ 70 h 72"/>
                <a:gd name="T58" fmla="*/ 38 w 82"/>
                <a:gd name="T59" fmla="*/ 70 h 72"/>
                <a:gd name="T60" fmla="*/ 40 w 82"/>
                <a:gd name="T61" fmla="*/ 72 h 72"/>
                <a:gd name="T62" fmla="*/ 44 w 82"/>
                <a:gd name="T63" fmla="*/ 70 h 72"/>
                <a:gd name="T64" fmla="*/ 46 w 82"/>
                <a:gd name="T65" fmla="*/ 70 h 72"/>
                <a:gd name="T66" fmla="*/ 48 w 82"/>
                <a:gd name="T67" fmla="*/ 70 h 72"/>
                <a:gd name="T68" fmla="*/ 48 w 82"/>
                <a:gd name="T69" fmla="*/ 68 h 72"/>
                <a:gd name="T70" fmla="*/ 68 w 82"/>
                <a:gd name="T71" fmla="*/ 12 h 72"/>
                <a:gd name="T72" fmla="*/ 68 w 82"/>
                <a:gd name="T73" fmla="*/ 68 h 72"/>
                <a:gd name="T74" fmla="*/ 70 w 82"/>
                <a:gd name="T75" fmla="*/ 70 h 72"/>
                <a:gd name="T76" fmla="*/ 70 w 82"/>
                <a:gd name="T77" fmla="*/ 70 h 72"/>
                <a:gd name="T78" fmla="*/ 72 w 82"/>
                <a:gd name="T79" fmla="*/ 70 h 72"/>
                <a:gd name="T80" fmla="*/ 76 w 82"/>
                <a:gd name="T81" fmla="*/ 72 h 72"/>
                <a:gd name="T82" fmla="*/ 78 w 82"/>
                <a:gd name="T83" fmla="*/ 70 h 72"/>
                <a:gd name="T84" fmla="*/ 82 w 82"/>
                <a:gd name="T85" fmla="*/ 70 h 72"/>
                <a:gd name="T86" fmla="*/ 82 w 82"/>
                <a:gd name="T87" fmla="*/ 70 h 72"/>
                <a:gd name="T88" fmla="*/ 82 w 82"/>
                <a:gd name="T8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2">
                  <a:moveTo>
                    <a:pt x="82" y="6"/>
                  </a:moveTo>
                  <a:lnTo>
                    <a:pt x="82" y="6"/>
                  </a:lnTo>
                  <a:lnTo>
                    <a:pt x="82" y="4"/>
                  </a:lnTo>
                  <a:lnTo>
                    <a:pt x="82" y="4"/>
                  </a:lnTo>
                  <a:lnTo>
                    <a:pt x="82" y="2"/>
                  </a:lnTo>
                  <a:lnTo>
                    <a:pt x="82" y="2"/>
                  </a:lnTo>
                  <a:lnTo>
                    <a:pt x="80" y="0"/>
                  </a:lnTo>
                  <a:lnTo>
                    <a:pt x="80" y="0"/>
                  </a:lnTo>
                  <a:lnTo>
                    <a:pt x="76" y="0"/>
                  </a:lnTo>
                  <a:lnTo>
                    <a:pt x="68" y="0"/>
                  </a:lnTo>
                  <a:lnTo>
                    <a:pt x="68" y="0"/>
                  </a:lnTo>
                  <a:lnTo>
                    <a:pt x="64" y="0"/>
                  </a:lnTo>
                  <a:lnTo>
                    <a:pt x="64" y="0"/>
                  </a:lnTo>
                  <a:lnTo>
                    <a:pt x="60" y="2"/>
                  </a:lnTo>
                  <a:lnTo>
                    <a:pt x="60" y="2"/>
                  </a:lnTo>
                  <a:lnTo>
                    <a:pt x="58" y="4"/>
                  </a:lnTo>
                  <a:lnTo>
                    <a:pt x="58" y="4"/>
                  </a:lnTo>
                  <a:lnTo>
                    <a:pt x="58" y="8"/>
                  </a:lnTo>
                  <a:lnTo>
                    <a:pt x="42" y="50"/>
                  </a:lnTo>
                  <a:lnTo>
                    <a:pt x="42" y="50"/>
                  </a:lnTo>
                  <a:lnTo>
                    <a:pt x="26" y="8"/>
                  </a:lnTo>
                  <a:lnTo>
                    <a:pt x="26" y="8"/>
                  </a:lnTo>
                  <a:lnTo>
                    <a:pt x="24" y="4"/>
                  </a:lnTo>
                  <a:lnTo>
                    <a:pt x="24" y="4"/>
                  </a:lnTo>
                  <a:lnTo>
                    <a:pt x="22" y="2"/>
                  </a:lnTo>
                  <a:lnTo>
                    <a:pt x="22" y="2"/>
                  </a:lnTo>
                  <a:lnTo>
                    <a:pt x="20" y="0"/>
                  </a:lnTo>
                  <a:lnTo>
                    <a:pt x="20" y="0"/>
                  </a:lnTo>
                  <a:lnTo>
                    <a:pt x="14"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6" y="72"/>
                  </a:lnTo>
                  <a:lnTo>
                    <a:pt x="6" y="72"/>
                  </a:lnTo>
                  <a:lnTo>
                    <a:pt x="10" y="70"/>
                  </a:lnTo>
                  <a:lnTo>
                    <a:pt x="10" y="70"/>
                  </a:lnTo>
                  <a:lnTo>
                    <a:pt x="12" y="70"/>
                  </a:lnTo>
                  <a:lnTo>
                    <a:pt x="12" y="70"/>
                  </a:lnTo>
                  <a:lnTo>
                    <a:pt x="14" y="70"/>
                  </a:lnTo>
                  <a:lnTo>
                    <a:pt x="14" y="70"/>
                  </a:lnTo>
                  <a:lnTo>
                    <a:pt x="14" y="68"/>
                  </a:lnTo>
                  <a:lnTo>
                    <a:pt x="14" y="12"/>
                  </a:lnTo>
                  <a:lnTo>
                    <a:pt x="14" y="12"/>
                  </a:lnTo>
                  <a:lnTo>
                    <a:pt x="34" y="68"/>
                  </a:lnTo>
                  <a:lnTo>
                    <a:pt x="34" y="68"/>
                  </a:lnTo>
                  <a:lnTo>
                    <a:pt x="34" y="70"/>
                  </a:lnTo>
                  <a:lnTo>
                    <a:pt x="34" y="70"/>
                  </a:lnTo>
                  <a:lnTo>
                    <a:pt x="36" y="70"/>
                  </a:lnTo>
                  <a:lnTo>
                    <a:pt x="36" y="70"/>
                  </a:lnTo>
                  <a:lnTo>
                    <a:pt x="38" y="70"/>
                  </a:lnTo>
                  <a:lnTo>
                    <a:pt x="38" y="70"/>
                  </a:lnTo>
                  <a:lnTo>
                    <a:pt x="40" y="72"/>
                  </a:lnTo>
                  <a:lnTo>
                    <a:pt x="40" y="72"/>
                  </a:lnTo>
                  <a:lnTo>
                    <a:pt x="44" y="70"/>
                  </a:lnTo>
                  <a:lnTo>
                    <a:pt x="44" y="70"/>
                  </a:lnTo>
                  <a:lnTo>
                    <a:pt x="46" y="70"/>
                  </a:lnTo>
                  <a:lnTo>
                    <a:pt x="46" y="70"/>
                  </a:lnTo>
                  <a:lnTo>
                    <a:pt x="48" y="70"/>
                  </a:lnTo>
                  <a:lnTo>
                    <a:pt x="48" y="70"/>
                  </a:lnTo>
                  <a:lnTo>
                    <a:pt x="48" y="68"/>
                  </a:lnTo>
                  <a:lnTo>
                    <a:pt x="68" y="12"/>
                  </a:lnTo>
                  <a:lnTo>
                    <a:pt x="68" y="12"/>
                  </a:lnTo>
                  <a:lnTo>
                    <a:pt x="68" y="68"/>
                  </a:lnTo>
                  <a:lnTo>
                    <a:pt x="68" y="68"/>
                  </a:lnTo>
                  <a:lnTo>
                    <a:pt x="70" y="70"/>
                  </a:lnTo>
                  <a:lnTo>
                    <a:pt x="70" y="70"/>
                  </a:lnTo>
                  <a:lnTo>
                    <a:pt x="70" y="70"/>
                  </a:lnTo>
                  <a:lnTo>
                    <a:pt x="70" y="70"/>
                  </a:lnTo>
                  <a:lnTo>
                    <a:pt x="72" y="70"/>
                  </a:lnTo>
                  <a:lnTo>
                    <a:pt x="72" y="70"/>
                  </a:lnTo>
                  <a:lnTo>
                    <a:pt x="76" y="72"/>
                  </a:lnTo>
                  <a:lnTo>
                    <a:pt x="76" y="72"/>
                  </a:lnTo>
                  <a:lnTo>
                    <a:pt x="78" y="70"/>
                  </a:lnTo>
                  <a:lnTo>
                    <a:pt x="78" y="70"/>
                  </a:lnTo>
                  <a:lnTo>
                    <a:pt x="82" y="70"/>
                  </a:lnTo>
                  <a:lnTo>
                    <a:pt x="82" y="70"/>
                  </a:lnTo>
                  <a:lnTo>
                    <a:pt x="82" y="70"/>
                  </a:lnTo>
                  <a:lnTo>
                    <a:pt x="82" y="70"/>
                  </a:lnTo>
                  <a:lnTo>
                    <a:pt x="82" y="68"/>
                  </a:lnTo>
                  <a:lnTo>
                    <a:pt x="82" y="6"/>
                  </a:lnTo>
                  <a:lnTo>
                    <a:pt x="8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81" name="Freeform 104"/>
            <p:cNvSpPr>
              <a:spLocks noEditPoints="1"/>
            </p:cNvSpPr>
            <p:nvPr/>
          </p:nvSpPr>
          <p:spPr bwMode="auto">
            <a:xfrm>
              <a:off x="5764213" y="4732338"/>
              <a:ext cx="92075" cy="111125"/>
            </a:xfrm>
            <a:custGeom>
              <a:avLst/>
              <a:gdLst>
                <a:gd name="T0" fmla="*/ 56 w 58"/>
                <a:gd name="T1" fmla="*/ 20 h 70"/>
                <a:gd name="T2" fmla="*/ 56 w 58"/>
                <a:gd name="T3" fmla="*/ 20 h 70"/>
                <a:gd name="T4" fmla="*/ 54 w 58"/>
                <a:gd name="T5" fmla="*/ 14 h 70"/>
                <a:gd name="T6" fmla="*/ 50 w 58"/>
                <a:gd name="T7" fmla="*/ 8 h 70"/>
                <a:gd name="T8" fmla="*/ 50 w 58"/>
                <a:gd name="T9" fmla="*/ 8 h 70"/>
                <a:gd name="T10" fmla="*/ 44 w 58"/>
                <a:gd name="T11" fmla="*/ 4 h 70"/>
                <a:gd name="T12" fmla="*/ 38 w 58"/>
                <a:gd name="T13" fmla="*/ 2 h 70"/>
                <a:gd name="T14" fmla="*/ 38 w 58"/>
                <a:gd name="T15" fmla="*/ 2 h 70"/>
                <a:gd name="T16" fmla="*/ 30 w 58"/>
                <a:gd name="T17" fmla="*/ 0 h 70"/>
                <a:gd name="T18" fmla="*/ 22 w 58"/>
                <a:gd name="T19" fmla="*/ 0 h 70"/>
                <a:gd name="T20" fmla="*/ 4 w 58"/>
                <a:gd name="T21" fmla="*/ 0 h 70"/>
                <a:gd name="T22" fmla="*/ 4 w 58"/>
                <a:gd name="T23" fmla="*/ 0 h 70"/>
                <a:gd name="T24" fmla="*/ 0 w 58"/>
                <a:gd name="T25" fmla="*/ 2 h 70"/>
                <a:gd name="T26" fmla="*/ 0 w 58"/>
                <a:gd name="T27" fmla="*/ 2 h 70"/>
                <a:gd name="T28" fmla="*/ 0 w 58"/>
                <a:gd name="T29" fmla="*/ 4 h 70"/>
                <a:gd name="T30" fmla="*/ 0 w 58"/>
                <a:gd name="T31" fmla="*/ 66 h 70"/>
                <a:gd name="T32" fmla="*/ 0 w 58"/>
                <a:gd name="T33" fmla="*/ 66 h 70"/>
                <a:gd name="T34" fmla="*/ 0 w 58"/>
                <a:gd name="T35" fmla="*/ 70 h 70"/>
                <a:gd name="T36" fmla="*/ 0 w 58"/>
                <a:gd name="T37" fmla="*/ 70 h 70"/>
                <a:gd name="T38" fmla="*/ 4 w 58"/>
                <a:gd name="T39" fmla="*/ 70 h 70"/>
                <a:gd name="T40" fmla="*/ 20 w 58"/>
                <a:gd name="T41" fmla="*/ 70 h 70"/>
                <a:gd name="T42" fmla="*/ 20 w 58"/>
                <a:gd name="T43" fmla="*/ 70 h 70"/>
                <a:gd name="T44" fmla="*/ 36 w 58"/>
                <a:gd name="T45" fmla="*/ 68 h 70"/>
                <a:gd name="T46" fmla="*/ 36 w 58"/>
                <a:gd name="T47" fmla="*/ 68 h 70"/>
                <a:gd name="T48" fmla="*/ 44 w 58"/>
                <a:gd name="T49" fmla="*/ 66 h 70"/>
                <a:gd name="T50" fmla="*/ 48 w 58"/>
                <a:gd name="T51" fmla="*/ 62 h 70"/>
                <a:gd name="T52" fmla="*/ 48 w 58"/>
                <a:gd name="T53" fmla="*/ 62 h 70"/>
                <a:gd name="T54" fmla="*/ 52 w 58"/>
                <a:gd name="T55" fmla="*/ 58 h 70"/>
                <a:gd name="T56" fmla="*/ 56 w 58"/>
                <a:gd name="T57" fmla="*/ 50 h 70"/>
                <a:gd name="T58" fmla="*/ 56 w 58"/>
                <a:gd name="T59" fmla="*/ 50 h 70"/>
                <a:gd name="T60" fmla="*/ 58 w 58"/>
                <a:gd name="T61" fmla="*/ 44 h 70"/>
                <a:gd name="T62" fmla="*/ 58 w 58"/>
                <a:gd name="T63" fmla="*/ 34 h 70"/>
                <a:gd name="T64" fmla="*/ 58 w 58"/>
                <a:gd name="T65" fmla="*/ 34 h 70"/>
                <a:gd name="T66" fmla="*/ 58 w 58"/>
                <a:gd name="T67" fmla="*/ 26 h 70"/>
                <a:gd name="T68" fmla="*/ 56 w 58"/>
                <a:gd name="T69" fmla="*/ 20 h 70"/>
                <a:gd name="T70" fmla="*/ 56 w 58"/>
                <a:gd name="T71" fmla="*/ 20 h 70"/>
                <a:gd name="T72" fmla="*/ 42 w 58"/>
                <a:gd name="T73" fmla="*/ 46 h 70"/>
                <a:gd name="T74" fmla="*/ 42 w 58"/>
                <a:gd name="T75" fmla="*/ 46 h 70"/>
                <a:gd name="T76" fmla="*/ 38 w 58"/>
                <a:gd name="T77" fmla="*/ 54 h 70"/>
                <a:gd name="T78" fmla="*/ 38 w 58"/>
                <a:gd name="T79" fmla="*/ 54 h 70"/>
                <a:gd name="T80" fmla="*/ 32 w 58"/>
                <a:gd name="T81" fmla="*/ 58 h 70"/>
                <a:gd name="T82" fmla="*/ 32 w 58"/>
                <a:gd name="T83" fmla="*/ 58 h 70"/>
                <a:gd name="T84" fmla="*/ 22 w 58"/>
                <a:gd name="T85" fmla="*/ 60 h 70"/>
                <a:gd name="T86" fmla="*/ 14 w 58"/>
                <a:gd name="T87" fmla="*/ 60 h 70"/>
                <a:gd name="T88" fmla="*/ 14 w 58"/>
                <a:gd name="T89" fmla="*/ 12 h 70"/>
                <a:gd name="T90" fmla="*/ 22 w 58"/>
                <a:gd name="T91" fmla="*/ 12 h 70"/>
                <a:gd name="T92" fmla="*/ 22 w 58"/>
                <a:gd name="T93" fmla="*/ 12 h 70"/>
                <a:gd name="T94" fmla="*/ 32 w 58"/>
                <a:gd name="T95" fmla="*/ 14 h 70"/>
                <a:gd name="T96" fmla="*/ 32 w 58"/>
                <a:gd name="T97" fmla="*/ 14 h 70"/>
                <a:gd name="T98" fmla="*/ 38 w 58"/>
                <a:gd name="T99" fmla="*/ 18 h 70"/>
                <a:gd name="T100" fmla="*/ 38 w 58"/>
                <a:gd name="T101" fmla="*/ 18 h 70"/>
                <a:gd name="T102" fmla="*/ 42 w 58"/>
                <a:gd name="T103" fmla="*/ 26 h 70"/>
                <a:gd name="T104" fmla="*/ 42 w 58"/>
                <a:gd name="T105" fmla="*/ 26 h 70"/>
                <a:gd name="T106" fmla="*/ 44 w 58"/>
                <a:gd name="T107" fmla="*/ 34 h 70"/>
                <a:gd name="T108" fmla="*/ 44 w 58"/>
                <a:gd name="T109" fmla="*/ 34 h 70"/>
                <a:gd name="T110" fmla="*/ 42 w 58"/>
                <a:gd name="T111" fmla="*/ 46 h 70"/>
                <a:gd name="T112" fmla="*/ 42 w 58"/>
                <a:gd name="T113"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70">
                  <a:moveTo>
                    <a:pt x="56" y="20"/>
                  </a:moveTo>
                  <a:lnTo>
                    <a:pt x="56" y="20"/>
                  </a:lnTo>
                  <a:lnTo>
                    <a:pt x="54" y="14"/>
                  </a:lnTo>
                  <a:lnTo>
                    <a:pt x="50" y="8"/>
                  </a:lnTo>
                  <a:lnTo>
                    <a:pt x="50" y="8"/>
                  </a:lnTo>
                  <a:lnTo>
                    <a:pt x="44" y="4"/>
                  </a:lnTo>
                  <a:lnTo>
                    <a:pt x="38" y="2"/>
                  </a:lnTo>
                  <a:lnTo>
                    <a:pt x="38" y="2"/>
                  </a:lnTo>
                  <a:lnTo>
                    <a:pt x="30" y="0"/>
                  </a:lnTo>
                  <a:lnTo>
                    <a:pt x="22" y="0"/>
                  </a:lnTo>
                  <a:lnTo>
                    <a:pt x="4" y="0"/>
                  </a:lnTo>
                  <a:lnTo>
                    <a:pt x="4" y="0"/>
                  </a:lnTo>
                  <a:lnTo>
                    <a:pt x="0" y="2"/>
                  </a:lnTo>
                  <a:lnTo>
                    <a:pt x="0" y="2"/>
                  </a:lnTo>
                  <a:lnTo>
                    <a:pt x="0" y="4"/>
                  </a:lnTo>
                  <a:lnTo>
                    <a:pt x="0" y="66"/>
                  </a:lnTo>
                  <a:lnTo>
                    <a:pt x="0" y="66"/>
                  </a:lnTo>
                  <a:lnTo>
                    <a:pt x="0" y="70"/>
                  </a:lnTo>
                  <a:lnTo>
                    <a:pt x="0" y="70"/>
                  </a:lnTo>
                  <a:lnTo>
                    <a:pt x="4" y="70"/>
                  </a:lnTo>
                  <a:lnTo>
                    <a:pt x="20" y="70"/>
                  </a:lnTo>
                  <a:lnTo>
                    <a:pt x="20" y="70"/>
                  </a:lnTo>
                  <a:lnTo>
                    <a:pt x="36" y="68"/>
                  </a:lnTo>
                  <a:lnTo>
                    <a:pt x="36" y="68"/>
                  </a:lnTo>
                  <a:lnTo>
                    <a:pt x="44" y="66"/>
                  </a:lnTo>
                  <a:lnTo>
                    <a:pt x="48" y="62"/>
                  </a:lnTo>
                  <a:lnTo>
                    <a:pt x="48" y="62"/>
                  </a:lnTo>
                  <a:lnTo>
                    <a:pt x="52" y="58"/>
                  </a:lnTo>
                  <a:lnTo>
                    <a:pt x="56" y="50"/>
                  </a:lnTo>
                  <a:lnTo>
                    <a:pt x="56" y="50"/>
                  </a:lnTo>
                  <a:lnTo>
                    <a:pt x="58" y="44"/>
                  </a:lnTo>
                  <a:lnTo>
                    <a:pt x="58" y="34"/>
                  </a:lnTo>
                  <a:lnTo>
                    <a:pt x="58" y="34"/>
                  </a:lnTo>
                  <a:lnTo>
                    <a:pt x="58" y="26"/>
                  </a:lnTo>
                  <a:lnTo>
                    <a:pt x="56" y="20"/>
                  </a:lnTo>
                  <a:lnTo>
                    <a:pt x="56" y="20"/>
                  </a:lnTo>
                  <a:close/>
                  <a:moveTo>
                    <a:pt x="42" y="46"/>
                  </a:moveTo>
                  <a:lnTo>
                    <a:pt x="42" y="46"/>
                  </a:lnTo>
                  <a:lnTo>
                    <a:pt x="38" y="54"/>
                  </a:lnTo>
                  <a:lnTo>
                    <a:pt x="38" y="54"/>
                  </a:lnTo>
                  <a:lnTo>
                    <a:pt x="32" y="58"/>
                  </a:lnTo>
                  <a:lnTo>
                    <a:pt x="32" y="58"/>
                  </a:lnTo>
                  <a:lnTo>
                    <a:pt x="22" y="60"/>
                  </a:lnTo>
                  <a:lnTo>
                    <a:pt x="14" y="60"/>
                  </a:lnTo>
                  <a:lnTo>
                    <a:pt x="14" y="12"/>
                  </a:lnTo>
                  <a:lnTo>
                    <a:pt x="22" y="12"/>
                  </a:lnTo>
                  <a:lnTo>
                    <a:pt x="22" y="12"/>
                  </a:lnTo>
                  <a:lnTo>
                    <a:pt x="32" y="14"/>
                  </a:lnTo>
                  <a:lnTo>
                    <a:pt x="32" y="14"/>
                  </a:lnTo>
                  <a:lnTo>
                    <a:pt x="38" y="18"/>
                  </a:lnTo>
                  <a:lnTo>
                    <a:pt x="38" y="18"/>
                  </a:lnTo>
                  <a:lnTo>
                    <a:pt x="42" y="26"/>
                  </a:lnTo>
                  <a:lnTo>
                    <a:pt x="42" y="26"/>
                  </a:lnTo>
                  <a:lnTo>
                    <a:pt x="44" y="34"/>
                  </a:lnTo>
                  <a:lnTo>
                    <a:pt x="44" y="34"/>
                  </a:lnTo>
                  <a:lnTo>
                    <a:pt x="42" y="46"/>
                  </a:lnTo>
                  <a:lnTo>
                    <a:pt x="42" y="4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82" name="Freeform 105"/>
            <p:cNvSpPr>
              <a:spLocks/>
            </p:cNvSpPr>
            <p:nvPr/>
          </p:nvSpPr>
          <p:spPr bwMode="auto">
            <a:xfrm>
              <a:off x="5643563" y="4195763"/>
              <a:ext cx="82550" cy="114300"/>
            </a:xfrm>
            <a:custGeom>
              <a:avLst/>
              <a:gdLst>
                <a:gd name="T0" fmla="*/ 52 w 52"/>
                <a:gd name="T1" fmla="*/ 58 h 72"/>
                <a:gd name="T2" fmla="*/ 52 w 52"/>
                <a:gd name="T3" fmla="*/ 56 h 72"/>
                <a:gd name="T4" fmla="*/ 52 w 52"/>
                <a:gd name="T5" fmla="*/ 54 h 72"/>
                <a:gd name="T6" fmla="*/ 50 w 52"/>
                <a:gd name="T7" fmla="*/ 54 h 72"/>
                <a:gd name="T8" fmla="*/ 48 w 52"/>
                <a:gd name="T9" fmla="*/ 56 h 72"/>
                <a:gd name="T10" fmla="*/ 46 w 52"/>
                <a:gd name="T11" fmla="*/ 58 h 72"/>
                <a:gd name="T12" fmla="*/ 40 w 52"/>
                <a:gd name="T13" fmla="*/ 60 h 72"/>
                <a:gd name="T14" fmla="*/ 34 w 52"/>
                <a:gd name="T15" fmla="*/ 60 h 72"/>
                <a:gd name="T16" fmla="*/ 26 w 52"/>
                <a:gd name="T17" fmla="*/ 58 h 72"/>
                <a:gd name="T18" fmla="*/ 20 w 52"/>
                <a:gd name="T19" fmla="*/ 54 h 72"/>
                <a:gd name="T20" fmla="*/ 16 w 52"/>
                <a:gd name="T21" fmla="*/ 46 h 72"/>
                <a:gd name="T22" fmla="*/ 16 w 52"/>
                <a:gd name="T23" fmla="*/ 36 h 72"/>
                <a:gd name="T24" fmla="*/ 16 w 52"/>
                <a:gd name="T25" fmla="*/ 26 h 72"/>
                <a:gd name="T26" fmla="*/ 20 w 52"/>
                <a:gd name="T27" fmla="*/ 18 h 72"/>
                <a:gd name="T28" fmla="*/ 26 w 52"/>
                <a:gd name="T29" fmla="*/ 14 h 72"/>
                <a:gd name="T30" fmla="*/ 34 w 52"/>
                <a:gd name="T31" fmla="*/ 12 h 72"/>
                <a:gd name="T32" fmla="*/ 40 w 52"/>
                <a:gd name="T33" fmla="*/ 12 h 72"/>
                <a:gd name="T34" fmla="*/ 44 w 52"/>
                <a:gd name="T35" fmla="*/ 14 h 72"/>
                <a:gd name="T36" fmla="*/ 48 w 52"/>
                <a:gd name="T37" fmla="*/ 16 h 72"/>
                <a:gd name="T38" fmla="*/ 50 w 52"/>
                <a:gd name="T39" fmla="*/ 18 h 72"/>
                <a:gd name="T40" fmla="*/ 52 w 52"/>
                <a:gd name="T41" fmla="*/ 18 h 72"/>
                <a:gd name="T42" fmla="*/ 52 w 52"/>
                <a:gd name="T43" fmla="*/ 16 h 72"/>
                <a:gd name="T44" fmla="*/ 52 w 52"/>
                <a:gd name="T45" fmla="*/ 14 h 72"/>
                <a:gd name="T46" fmla="*/ 52 w 52"/>
                <a:gd name="T47" fmla="*/ 12 h 72"/>
                <a:gd name="T48" fmla="*/ 52 w 52"/>
                <a:gd name="T49" fmla="*/ 10 h 72"/>
                <a:gd name="T50" fmla="*/ 52 w 52"/>
                <a:gd name="T51" fmla="*/ 8 h 72"/>
                <a:gd name="T52" fmla="*/ 52 w 52"/>
                <a:gd name="T53" fmla="*/ 6 h 72"/>
                <a:gd name="T54" fmla="*/ 50 w 52"/>
                <a:gd name="T55" fmla="*/ 4 h 72"/>
                <a:gd name="T56" fmla="*/ 48 w 52"/>
                <a:gd name="T57" fmla="*/ 2 h 72"/>
                <a:gd name="T58" fmla="*/ 44 w 52"/>
                <a:gd name="T59" fmla="*/ 2 h 72"/>
                <a:gd name="T60" fmla="*/ 38 w 52"/>
                <a:gd name="T61" fmla="*/ 0 h 72"/>
                <a:gd name="T62" fmla="*/ 32 w 52"/>
                <a:gd name="T63" fmla="*/ 0 h 72"/>
                <a:gd name="T64" fmla="*/ 20 w 52"/>
                <a:gd name="T65" fmla="*/ 2 h 72"/>
                <a:gd name="T66" fmla="*/ 14 w 52"/>
                <a:gd name="T67" fmla="*/ 4 h 72"/>
                <a:gd name="T68" fmla="*/ 10 w 52"/>
                <a:gd name="T69" fmla="*/ 10 h 72"/>
                <a:gd name="T70" fmla="*/ 2 w 52"/>
                <a:gd name="T71" fmla="*/ 20 h 72"/>
                <a:gd name="T72" fmla="*/ 0 w 52"/>
                <a:gd name="T73" fmla="*/ 28 h 72"/>
                <a:gd name="T74" fmla="*/ 0 w 52"/>
                <a:gd name="T75" fmla="*/ 36 h 72"/>
                <a:gd name="T76" fmla="*/ 2 w 52"/>
                <a:gd name="T77" fmla="*/ 52 h 72"/>
                <a:gd name="T78" fmla="*/ 6 w 52"/>
                <a:gd name="T79" fmla="*/ 58 h 72"/>
                <a:gd name="T80" fmla="*/ 8 w 52"/>
                <a:gd name="T81" fmla="*/ 64 h 72"/>
                <a:gd name="T82" fmla="*/ 18 w 52"/>
                <a:gd name="T83" fmla="*/ 70 h 72"/>
                <a:gd name="T84" fmla="*/ 24 w 52"/>
                <a:gd name="T85" fmla="*/ 72 h 72"/>
                <a:gd name="T86" fmla="*/ 32 w 52"/>
                <a:gd name="T87" fmla="*/ 72 h 72"/>
                <a:gd name="T88" fmla="*/ 38 w 52"/>
                <a:gd name="T89" fmla="*/ 72 h 72"/>
                <a:gd name="T90" fmla="*/ 44 w 52"/>
                <a:gd name="T91" fmla="*/ 70 h 72"/>
                <a:gd name="T92" fmla="*/ 48 w 52"/>
                <a:gd name="T93" fmla="*/ 68 h 72"/>
                <a:gd name="T94" fmla="*/ 50 w 52"/>
                <a:gd name="T95" fmla="*/ 66 h 72"/>
                <a:gd name="T96" fmla="*/ 52 w 52"/>
                <a:gd name="T97" fmla="*/ 66 h 72"/>
                <a:gd name="T98" fmla="*/ 52 w 52"/>
                <a:gd name="T99" fmla="*/ 64 h 72"/>
                <a:gd name="T100" fmla="*/ 52 w 52"/>
                <a:gd name="T101" fmla="*/ 62 h 72"/>
                <a:gd name="T102" fmla="*/ 52 w 52"/>
                <a:gd name="T103" fmla="*/ 60 h 72"/>
                <a:gd name="T104" fmla="*/ 52 w 52"/>
                <a:gd name="T105"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72">
                  <a:moveTo>
                    <a:pt x="52" y="58"/>
                  </a:moveTo>
                  <a:lnTo>
                    <a:pt x="52" y="58"/>
                  </a:lnTo>
                  <a:lnTo>
                    <a:pt x="52" y="56"/>
                  </a:lnTo>
                  <a:lnTo>
                    <a:pt x="52" y="56"/>
                  </a:lnTo>
                  <a:lnTo>
                    <a:pt x="52" y="54"/>
                  </a:lnTo>
                  <a:lnTo>
                    <a:pt x="52" y="54"/>
                  </a:lnTo>
                  <a:lnTo>
                    <a:pt x="50" y="54"/>
                  </a:lnTo>
                  <a:lnTo>
                    <a:pt x="50" y="54"/>
                  </a:lnTo>
                  <a:lnTo>
                    <a:pt x="48" y="56"/>
                  </a:lnTo>
                  <a:lnTo>
                    <a:pt x="48" y="56"/>
                  </a:lnTo>
                  <a:lnTo>
                    <a:pt x="46" y="58"/>
                  </a:lnTo>
                  <a:lnTo>
                    <a:pt x="46" y="58"/>
                  </a:lnTo>
                  <a:lnTo>
                    <a:pt x="40" y="60"/>
                  </a:lnTo>
                  <a:lnTo>
                    <a:pt x="40" y="60"/>
                  </a:lnTo>
                  <a:lnTo>
                    <a:pt x="34" y="60"/>
                  </a:lnTo>
                  <a:lnTo>
                    <a:pt x="34" y="60"/>
                  </a:lnTo>
                  <a:lnTo>
                    <a:pt x="26" y="58"/>
                  </a:lnTo>
                  <a:lnTo>
                    <a:pt x="26" y="58"/>
                  </a:lnTo>
                  <a:lnTo>
                    <a:pt x="20" y="54"/>
                  </a:lnTo>
                  <a:lnTo>
                    <a:pt x="20" y="54"/>
                  </a:lnTo>
                  <a:lnTo>
                    <a:pt x="16" y="46"/>
                  </a:lnTo>
                  <a:lnTo>
                    <a:pt x="16" y="46"/>
                  </a:lnTo>
                  <a:lnTo>
                    <a:pt x="16" y="36"/>
                  </a:lnTo>
                  <a:lnTo>
                    <a:pt x="16" y="36"/>
                  </a:lnTo>
                  <a:lnTo>
                    <a:pt x="16" y="26"/>
                  </a:lnTo>
                  <a:lnTo>
                    <a:pt x="16" y="26"/>
                  </a:lnTo>
                  <a:lnTo>
                    <a:pt x="20" y="18"/>
                  </a:lnTo>
                  <a:lnTo>
                    <a:pt x="20" y="18"/>
                  </a:lnTo>
                  <a:lnTo>
                    <a:pt x="26" y="14"/>
                  </a:lnTo>
                  <a:lnTo>
                    <a:pt x="26" y="14"/>
                  </a:lnTo>
                  <a:lnTo>
                    <a:pt x="34" y="12"/>
                  </a:lnTo>
                  <a:lnTo>
                    <a:pt x="34" y="12"/>
                  </a:lnTo>
                  <a:lnTo>
                    <a:pt x="40" y="12"/>
                  </a:lnTo>
                  <a:lnTo>
                    <a:pt x="40" y="12"/>
                  </a:lnTo>
                  <a:lnTo>
                    <a:pt x="44" y="14"/>
                  </a:lnTo>
                  <a:lnTo>
                    <a:pt x="44" y="14"/>
                  </a:lnTo>
                  <a:lnTo>
                    <a:pt x="48" y="16"/>
                  </a:lnTo>
                  <a:lnTo>
                    <a:pt x="48" y="16"/>
                  </a:lnTo>
                  <a:lnTo>
                    <a:pt x="50" y="18"/>
                  </a:lnTo>
                  <a:lnTo>
                    <a:pt x="50" y="18"/>
                  </a:lnTo>
                  <a:lnTo>
                    <a:pt x="52" y="18"/>
                  </a:lnTo>
                  <a:lnTo>
                    <a:pt x="52" y="18"/>
                  </a:lnTo>
                  <a:lnTo>
                    <a:pt x="52" y="16"/>
                  </a:lnTo>
                  <a:lnTo>
                    <a:pt x="52" y="16"/>
                  </a:lnTo>
                  <a:lnTo>
                    <a:pt x="52" y="14"/>
                  </a:lnTo>
                  <a:lnTo>
                    <a:pt x="52" y="14"/>
                  </a:lnTo>
                  <a:lnTo>
                    <a:pt x="52" y="12"/>
                  </a:lnTo>
                  <a:lnTo>
                    <a:pt x="52" y="12"/>
                  </a:lnTo>
                  <a:lnTo>
                    <a:pt x="52" y="10"/>
                  </a:lnTo>
                  <a:lnTo>
                    <a:pt x="52" y="10"/>
                  </a:lnTo>
                  <a:lnTo>
                    <a:pt x="52" y="8"/>
                  </a:lnTo>
                  <a:lnTo>
                    <a:pt x="52" y="8"/>
                  </a:lnTo>
                  <a:lnTo>
                    <a:pt x="52" y="6"/>
                  </a:lnTo>
                  <a:lnTo>
                    <a:pt x="52" y="6"/>
                  </a:lnTo>
                  <a:lnTo>
                    <a:pt x="50" y="4"/>
                  </a:lnTo>
                  <a:lnTo>
                    <a:pt x="50" y="4"/>
                  </a:lnTo>
                  <a:lnTo>
                    <a:pt x="48" y="2"/>
                  </a:lnTo>
                  <a:lnTo>
                    <a:pt x="48" y="2"/>
                  </a:lnTo>
                  <a:lnTo>
                    <a:pt x="44" y="2"/>
                  </a:lnTo>
                  <a:lnTo>
                    <a:pt x="44" y="2"/>
                  </a:lnTo>
                  <a:lnTo>
                    <a:pt x="38" y="0"/>
                  </a:lnTo>
                  <a:lnTo>
                    <a:pt x="38" y="0"/>
                  </a:lnTo>
                  <a:lnTo>
                    <a:pt x="32" y="0"/>
                  </a:lnTo>
                  <a:lnTo>
                    <a:pt x="32" y="0"/>
                  </a:lnTo>
                  <a:lnTo>
                    <a:pt x="26" y="0"/>
                  </a:lnTo>
                  <a:lnTo>
                    <a:pt x="20" y="2"/>
                  </a:lnTo>
                  <a:lnTo>
                    <a:pt x="20" y="2"/>
                  </a:lnTo>
                  <a:lnTo>
                    <a:pt x="14" y="4"/>
                  </a:lnTo>
                  <a:lnTo>
                    <a:pt x="10" y="10"/>
                  </a:lnTo>
                  <a:lnTo>
                    <a:pt x="10" y="10"/>
                  </a:lnTo>
                  <a:lnTo>
                    <a:pt x="6" y="14"/>
                  </a:lnTo>
                  <a:lnTo>
                    <a:pt x="2" y="20"/>
                  </a:lnTo>
                  <a:lnTo>
                    <a:pt x="2" y="20"/>
                  </a:lnTo>
                  <a:lnTo>
                    <a:pt x="0" y="28"/>
                  </a:lnTo>
                  <a:lnTo>
                    <a:pt x="0" y="36"/>
                  </a:lnTo>
                  <a:lnTo>
                    <a:pt x="0" y="36"/>
                  </a:lnTo>
                  <a:lnTo>
                    <a:pt x="0" y="46"/>
                  </a:lnTo>
                  <a:lnTo>
                    <a:pt x="2" y="52"/>
                  </a:lnTo>
                  <a:lnTo>
                    <a:pt x="2" y="52"/>
                  </a:lnTo>
                  <a:lnTo>
                    <a:pt x="6" y="58"/>
                  </a:lnTo>
                  <a:lnTo>
                    <a:pt x="8" y="64"/>
                  </a:lnTo>
                  <a:lnTo>
                    <a:pt x="8" y="64"/>
                  </a:lnTo>
                  <a:lnTo>
                    <a:pt x="14" y="68"/>
                  </a:lnTo>
                  <a:lnTo>
                    <a:pt x="18" y="70"/>
                  </a:lnTo>
                  <a:lnTo>
                    <a:pt x="18" y="70"/>
                  </a:lnTo>
                  <a:lnTo>
                    <a:pt x="24" y="72"/>
                  </a:lnTo>
                  <a:lnTo>
                    <a:pt x="32" y="72"/>
                  </a:lnTo>
                  <a:lnTo>
                    <a:pt x="32" y="72"/>
                  </a:lnTo>
                  <a:lnTo>
                    <a:pt x="38" y="72"/>
                  </a:lnTo>
                  <a:lnTo>
                    <a:pt x="38" y="72"/>
                  </a:lnTo>
                  <a:lnTo>
                    <a:pt x="44" y="70"/>
                  </a:lnTo>
                  <a:lnTo>
                    <a:pt x="44" y="70"/>
                  </a:lnTo>
                  <a:lnTo>
                    <a:pt x="48" y="68"/>
                  </a:lnTo>
                  <a:lnTo>
                    <a:pt x="48" y="68"/>
                  </a:lnTo>
                  <a:lnTo>
                    <a:pt x="50" y="66"/>
                  </a:lnTo>
                  <a:lnTo>
                    <a:pt x="50" y="66"/>
                  </a:lnTo>
                  <a:lnTo>
                    <a:pt x="52" y="66"/>
                  </a:lnTo>
                  <a:lnTo>
                    <a:pt x="52" y="66"/>
                  </a:lnTo>
                  <a:lnTo>
                    <a:pt x="52" y="64"/>
                  </a:lnTo>
                  <a:lnTo>
                    <a:pt x="52" y="64"/>
                  </a:lnTo>
                  <a:lnTo>
                    <a:pt x="52" y="62"/>
                  </a:lnTo>
                  <a:lnTo>
                    <a:pt x="52" y="62"/>
                  </a:lnTo>
                  <a:lnTo>
                    <a:pt x="52" y="60"/>
                  </a:lnTo>
                  <a:lnTo>
                    <a:pt x="52" y="60"/>
                  </a:lnTo>
                  <a:lnTo>
                    <a:pt x="52" y="58"/>
                  </a:lnTo>
                  <a:lnTo>
                    <a:pt x="52" y="5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83" name="Freeform 106"/>
            <p:cNvSpPr>
              <a:spLocks/>
            </p:cNvSpPr>
            <p:nvPr/>
          </p:nvSpPr>
          <p:spPr bwMode="auto">
            <a:xfrm>
              <a:off x="5732463" y="4195763"/>
              <a:ext cx="85725" cy="114300"/>
            </a:xfrm>
            <a:custGeom>
              <a:avLst/>
              <a:gdLst>
                <a:gd name="T0" fmla="*/ 54 w 54"/>
                <a:gd name="T1" fmla="*/ 4 h 72"/>
                <a:gd name="T2" fmla="*/ 54 w 54"/>
                <a:gd name="T3" fmla="*/ 4 h 72"/>
                <a:gd name="T4" fmla="*/ 54 w 54"/>
                <a:gd name="T5" fmla="*/ 2 h 72"/>
                <a:gd name="T6" fmla="*/ 54 w 54"/>
                <a:gd name="T7" fmla="*/ 2 h 72"/>
                <a:gd name="T8" fmla="*/ 52 w 54"/>
                <a:gd name="T9" fmla="*/ 0 h 72"/>
                <a:gd name="T10" fmla="*/ 52 w 54"/>
                <a:gd name="T11" fmla="*/ 0 h 72"/>
                <a:gd name="T12" fmla="*/ 52 w 54"/>
                <a:gd name="T13" fmla="*/ 0 h 72"/>
                <a:gd name="T14" fmla="*/ 2 w 54"/>
                <a:gd name="T15" fmla="*/ 0 h 72"/>
                <a:gd name="T16" fmla="*/ 2 w 54"/>
                <a:gd name="T17" fmla="*/ 0 h 72"/>
                <a:gd name="T18" fmla="*/ 0 w 54"/>
                <a:gd name="T19" fmla="*/ 0 h 72"/>
                <a:gd name="T20" fmla="*/ 0 w 54"/>
                <a:gd name="T21" fmla="*/ 0 h 72"/>
                <a:gd name="T22" fmla="*/ 0 w 54"/>
                <a:gd name="T23" fmla="*/ 2 h 72"/>
                <a:gd name="T24" fmla="*/ 0 w 54"/>
                <a:gd name="T25" fmla="*/ 2 h 72"/>
                <a:gd name="T26" fmla="*/ 0 w 54"/>
                <a:gd name="T27" fmla="*/ 4 h 72"/>
                <a:gd name="T28" fmla="*/ 0 w 54"/>
                <a:gd name="T29" fmla="*/ 4 h 72"/>
                <a:gd name="T30" fmla="*/ 0 w 54"/>
                <a:gd name="T31" fmla="*/ 6 h 72"/>
                <a:gd name="T32" fmla="*/ 0 w 54"/>
                <a:gd name="T33" fmla="*/ 6 h 72"/>
                <a:gd name="T34" fmla="*/ 0 w 54"/>
                <a:gd name="T35" fmla="*/ 10 h 72"/>
                <a:gd name="T36" fmla="*/ 0 w 54"/>
                <a:gd name="T37" fmla="*/ 10 h 72"/>
                <a:gd name="T38" fmla="*/ 0 w 54"/>
                <a:gd name="T39" fmla="*/ 10 h 72"/>
                <a:gd name="T40" fmla="*/ 0 w 54"/>
                <a:gd name="T41" fmla="*/ 10 h 72"/>
                <a:gd name="T42" fmla="*/ 0 w 54"/>
                <a:gd name="T43" fmla="*/ 12 h 72"/>
                <a:gd name="T44" fmla="*/ 0 w 54"/>
                <a:gd name="T45" fmla="*/ 12 h 72"/>
                <a:gd name="T46" fmla="*/ 2 w 54"/>
                <a:gd name="T47" fmla="*/ 12 h 72"/>
                <a:gd name="T48" fmla="*/ 20 w 54"/>
                <a:gd name="T49" fmla="*/ 12 h 72"/>
                <a:gd name="T50" fmla="*/ 20 w 54"/>
                <a:gd name="T51" fmla="*/ 70 h 72"/>
                <a:gd name="T52" fmla="*/ 20 w 54"/>
                <a:gd name="T53" fmla="*/ 70 h 72"/>
                <a:gd name="T54" fmla="*/ 20 w 54"/>
                <a:gd name="T55" fmla="*/ 70 h 72"/>
                <a:gd name="T56" fmla="*/ 20 w 54"/>
                <a:gd name="T57" fmla="*/ 70 h 72"/>
                <a:gd name="T58" fmla="*/ 22 w 54"/>
                <a:gd name="T59" fmla="*/ 72 h 72"/>
                <a:gd name="T60" fmla="*/ 22 w 54"/>
                <a:gd name="T61" fmla="*/ 72 h 72"/>
                <a:gd name="T62" fmla="*/ 24 w 54"/>
                <a:gd name="T63" fmla="*/ 72 h 72"/>
                <a:gd name="T64" fmla="*/ 24 w 54"/>
                <a:gd name="T65" fmla="*/ 72 h 72"/>
                <a:gd name="T66" fmla="*/ 26 w 54"/>
                <a:gd name="T67" fmla="*/ 72 h 72"/>
                <a:gd name="T68" fmla="*/ 26 w 54"/>
                <a:gd name="T69" fmla="*/ 72 h 72"/>
                <a:gd name="T70" fmla="*/ 30 w 54"/>
                <a:gd name="T71" fmla="*/ 72 h 72"/>
                <a:gd name="T72" fmla="*/ 30 w 54"/>
                <a:gd name="T73" fmla="*/ 72 h 72"/>
                <a:gd name="T74" fmla="*/ 32 w 54"/>
                <a:gd name="T75" fmla="*/ 72 h 72"/>
                <a:gd name="T76" fmla="*/ 32 w 54"/>
                <a:gd name="T77" fmla="*/ 72 h 72"/>
                <a:gd name="T78" fmla="*/ 34 w 54"/>
                <a:gd name="T79" fmla="*/ 70 h 72"/>
                <a:gd name="T80" fmla="*/ 34 w 54"/>
                <a:gd name="T81" fmla="*/ 70 h 72"/>
                <a:gd name="T82" fmla="*/ 34 w 54"/>
                <a:gd name="T83" fmla="*/ 70 h 72"/>
                <a:gd name="T84" fmla="*/ 34 w 54"/>
                <a:gd name="T85" fmla="*/ 12 h 72"/>
                <a:gd name="T86" fmla="*/ 52 w 54"/>
                <a:gd name="T87" fmla="*/ 12 h 72"/>
                <a:gd name="T88" fmla="*/ 52 w 54"/>
                <a:gd name="T89" fmla="*/ 12 h 72"/>
                <a:gd name="T90" fmla="*/ 52 w 54"/>
                <a:gd name="T91" fmla="*/ 12 h 72"/>
                <a:gd name="T92" fmla="*/ 52 w 54"/>
                <a:gd name="T93" fmla="*/ 12 h 72"/>
                <a:gd name="T94" fmla="*/ 54 w 54"/>
                <a:gd name="T95" fmla="*/ 10 h 72"/>
                <a:gd name="T96" fmla="*/ 54 w 54"/>
                <a:gd name="T97" fmla="*/ 10 h 72"/>
                <a:gd name="T98" fmla="*/ 54 w 54"/>
                <a:gd name="T99" fmla="*/ 10 h 72"/>
                <a:gd name="T100" fmla="*/ 54 w 54"/>
                <a:gd name="T101" fmla="*/ 10 h 72"/>
                <a:gd name="T102" fmla="*/ 54 w 54"/>
                <a:gd name="T103" fmla="*/ 6 h 72"/>
                <a:gd name="T104" fmla="*/ 54 w 54"/>
                <a:gd name="T105" fmla="*/ 6 h 72"/>
                <a:gd name="T106" fmla="*/ 54 w 54"/>
                <a:gd name="T107" fmla="*/ 4 h 72"/>
                <a:gd name="T108" fmla="*/ 54 w 54"/>
                <a:gd name="T10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72">
                  <a:moveTo>
                    <a:pt x="54" y="4"/>
                  </a:moveTo>
                  <a:lnTo>
                    <a:pt x="54" y="4"/>
                  </a:lnTo>
                  <a:lnTo>
                    <a:pt x="54" y="2"/>
                  </a:lnTo>
                  <a:lnTo>
                    <a:pt x="54" y="2"/>
                  </a:lnTo>
                  <a:lnTo>
                    <a:pt x="52" y="0"/>
                  </a:lnTo>
                  <a:lnTo>
                    <a:pt x="52" y="0"/>
                  </a:lnTo>
                  <a:lnTo>
                    <a:pt x="52" y="0"/>
                  </a:lnTo>
                  <a:lnTo>
                    <a:pt x="2" y="0"/>
                  </a:lnTo>
                  <a:lnTo>
                    <a:pt x="2" y="0"/>
                  </a:lnTo>
                  <a:lnTo>
                    <a:pt x="0" y="0"/>
                  </a:lnTo>
                  <a:lnTo>
                    <a:pt x="0" y="0"/>
                  </a:lnTo>
                  <a:lnTo>
                    <a:pt x="0" y="2"/>
                  </a:lnTo>
                  <a:lnTo>
                    <a:pt x="0" y="2"/>
                  </a:lnTo>
                  <a:lnTo>
                    <a:pt x="0" y="4"/>
                  </a:lnTo>
                  <a:lnTo>
                    <a:pt x="0" y="4"/>
                  </a:lnTo>
                  <a:lnTo>
                    <a:pt x="0" y="6"/>
                  </a:lnTo>
                  <a:lnTo>
                    <a:pt x="0" y="6"/>
                  </a:lnTo>
                  <a:lnTo>
                    <a:pt x="0" y="10"/>
                  </a:lnTo>
                  <a:lnTo>
                    <a:pt x="0" y="10"/>
                  </a:lnTo>
                  <a:lnTo>
                    <a:pt x="0" y="10"/>
                  </a:lnTo>
                  <a:lnTo>
                    <a:pt x="0" y="10"/>
                  </a:lnTo>
                  <a:lnTo>
                    <a:pt x="0" y="12"/>
                  </a:lnTo>
                  <a:lnTo>
                    <a:pt x="0" y="12"/>
                  </a:lnTo>
                  <a:lnTo>
                    <a:pt x="2" y="12"/>
                  </a:lnTo>
                  <a:lnTo>
                    <a:pt x="20" y="12"/>
                  </a:lnTo>
                  <a:lnTo>
                    <a:pt x="20" y="70"/>
                  </a:lnTo>
                  <a:lnTo>
                    <a:pt x="20" y="70"/>
                  </a:lnTo>
                  <a:lnTo>
                    <a:pt x="20" y="70"/>
                  </a:lnTo>
                  <a:lnTo>
                    <a:pt x="20" y="70"/>
                  </a:lnTo>
                  <a:lnTo>
                    <a:pt x="22" y="72"/>
                  </a:lnTo>
                  <a:lnTo>
                    <a:pt x="22" y="72"/>
                  </a:lnTo>
                  <a:lnTo>
                    <a:pt x="24" y="72"/>
                  </a:lnTo>
                  <a:lnTo>
                    <a:pt x="24" y="72"/>
                  </a:lnTo>
                  <a:lnTo>
                    <a:pt x="26" y="72"/>
                  </a:lnTo>
                  <a:lnTo>
                    <a:pt x="26" y="72"/>
                  </a:lnTo>
                  <a:lnTo>
                    <a:pt x="30" y="72"/>
                  </a:lnTo>
                  <a:lnTo>
                    <a:pt x="30" y="72"/>
                  </a:lnTo>
                  <a:lnTo>
                    <a:pt x="32" y="72"/>
                  </a:lnTo>
                  <a:lnTo>
                    <a:pt x="32" y="72"/>
                  </a:lnTo>
                  <a:lnTo>
                    <a:pt x="34" y="70"/>
                  </a:lnTo>
                  <a:lnTo>
                    <a:pt x="34" y="70"/>
                  </a:lnTo>
                  <a:lnTo>
                    <a:pt x="34" y="70"/>
                  </a:lnTo>
                  <a:lnTo>
                    <a:pt x="34" y="12"/>
                  </a:lnTo>
                  <a:lnTo>
                    <a:pt x="52" y="12"/>
                  </a:lnTo>
                  <a:lnTo>
                    <a:pt x="52" y="12"/>
                  </a:lnTo>
                  <a:lnTo>
                    <a:pt x="52" y="12"/>
                  </a:lnTo>
                  <a:lnTo>
                    <a:pt x="52" y="12"/>
                  </a:lnTo>
                  <a:lnTo>
                    <a:pt x="54" y="10"/>
                  </a:lnTo>
                  <a:lnTo>
                    <a:pt x="54" y="10"/>
                  </a:lnTo>
                  <a:lnTo>
                    <a:pt x="54" y="10"/>
                  </a:lnTo>
                  <a:lnTo>
                    <a:pt x="54" y="10"/>
                  </a:lnTo>
                  <a:lnTo>
                    <a:pt x="54" y="6"/>
                  </a:lnTo>
                  <a:lnTo>
                    <a:pt x="54" y="6"/>
                  </a:lnTo>
                  <a:lnTo>
                    <a:pt x="54" y="4"/>
                  </a:lnTo>
                  <a:lnTo>
                    <a:pt x="54" y="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84" name="Freeform 107"/>
            <p:cNvSpPr>
              <a:spLocks/>
            </p:cNvSpPr>
            <p:nvPr/>
          </p:nvSpPr>
          <p:spPr bwMode="auto">
            <a:xfrm>
              <a:off x="5068888" y="3373438"/>
              <a:ext cx="101600" cy="114300"/>
            </a:xfrm>
            <a:custGeom>
              <a:avLst/>
              <a:gdLst>
                <a:gd name="T0" fmla="*/ 64 w 64"/>
                <a:gd name="T1" fmla="*/ 6 h 72"/>
                <a:gd name="T2" fmla="*/ 64 w 64"/>
                <a:gd name="T3" fmla="*/ 6 h 72"/>
                <a:gd name="T4" fmla="*/ 64 w 64"/>
                <a:gd name="T5" fmla="*/ 2 h 72"/>
                <a:gd name="T6" fmla="*/ 64 w 64"/>
                <a:gd name="T7" fmla="*/ 2 h 72"/>
                <a:gd name="T8" fmla="*/ 64 w 64"/>
                <a:gd name="T9" fmla="*/ 0 h 72"/>
                <a:gd name="T10" fmla="*/ 64 w 64"/>
                <a:gd name="T11" fmla="*/ 0 h 72"/>
                <a:gd name="T12" fmla="*/ 62 w 64"/>
                <a:gd name="T13" fmla="*/ 0 h 72"/>
                <a:gd name="T14" fmla="*/ 62 w 64"/>
                <a:gd name="T15" fmla="*/ 0 h 72"/>
                <a:gd name="T16" fmla="*/ 58 w 64"/>
                <a:gd name="T17" fmla="*/ 0 h 72"/>
                <a:gd name="T18" fmla="*/ 58 w 64"/>
                <a:gd name="T19" fmla="*/ 0 h 72"/>
                <a:gd name="T20" fmla="*/ 54 w 64"/>
                <a:gd name="T21" fmla="*/ 0 h 72"/>
                <a:gd name="T22" fmla="*/ 54 w 64"/>
                <a:gd name="T23" fmla="*/ 0 h 72"/>
                <a:gd name="T24" fmla="*/ 52 w 64"/>
                <a:gd name="T25" fmla="*/ 0 h 72"/>
                <a:gd name="T26" fmla="*/ 52 w 64"/>
                <a:gd name="T27" fmla="*/ 0 h 72"/>
                <a:gd name="T28" fmla="*/ 50 w 64"/>
                <a:gd name="T29" fmla="*/ 2 h 72"/>
                <a:gd name="T30" fmla="*/ 50 w 64"/>
                <a:gd name="T31" fmla="*/ 2 h 72"/>
                <a:gd name="T32" fmla="*/ 50 w 64"/>
                <a:gd name="T33" fmla="*/ 2 h 72"/>
                <a:gd name="T34" fmla="*/ 34 w 64"/>
                <a:gd name="T35" fmla="*/ 58 h 72"/>
                <a:gd name="T36" fmla="*/ 34 w 64"/>
                <a:gd name="T37" fmla="*/ 58 h 72"/>
                <a:gd name="T38" fmla="*/ 16 w 64"/>
                <a:gd name="T39" fmla="*/ 2 h 72"/>
                <a:gd name="T40" fmla="*/ 16 w 64"/>
                <a:gd name="T41" fmla="*/ 2 h 72"/>
                <a:gd name="T42" fmla="*/ 16 w 64"/>
                <a:gd name="T43" fmla="*/ 2 h 72"/>
                <a:gd name="T44" fmla="*/ 16 w 64"/>
                <a:gd name="T45" fmla="*/ 2 h 72"/>
                <a:gd name="T46" fmla="*/ 14 w 64"/>
                <a:gd name="T47" fmla="*/ 0 h 72"/>
                <a:gd name="T48" fmla="*/ 14 w 64"/>
                <a:gd name="T49" fmla="*/ 0 h 72"/>
                <a:gd name="T50" fmla="*/ 12 w 64"/>
                <a:gd name="T51" fmla="*/ 0 h 72"/>
                <a:gd name="T52" fmla="*/ 12 w 64"/>
                <a:gd name="T53" fmla="*/ 0 h 72"/>
                <a:gd name="T54" fmla="*/ 8 w 64"/>
                <a:gd name="T55" fmla="*/ 0 h 72"/>
                <a:gd name="T56" fmla="*/ 8 w 64"/>
                <a:gd name="T57" fmla="*/ 0 h 72"/>
                <a:gd name="T58" fmla="*/ 4 w 64"/>
                <a:gd name="T59" fmla="*/ 0 h 72"/>
                <a:gd name="T60" fmla="*/ 4 w 64"/>
                <a:gd name="T61" fmla="*/ 0 h 72"/>
                <a:gd name="T62" fmla="*/ 2 w 64"/>
                <a:gd name="T63" fmla="*/ 0 h 72"/>
                <a:gd name="T64" fmla="*/ 2 w 64"/>
                <a:gd name="T65" fmla="*/ 0 h 72"/>
                <a:gd name="T66" fmla="*/ 0 w 64"/>
                <a:gd name="T67" fmla="*/ 2 h 72"/>
                <a:gd name="T68" fmla="*/ 0 w 64"/>
                <a:gd name="T69" fmla="*/ 2 h 72"/>
                <a:gd name="T70" fmla="*/ 2 w 64"/>
                <a:gd name="T71" fmla="*/ 6 h 72"/>
                <a:gd name="T72" fmla="*/ 22 w 64"/>
                <a:gd name="T73" fmla="*/ 68 h 72"/>
                <a:gd name="T74" fmla="*/ 22 w 64"/>
                <a:gd name="T75" fmla="*/ 68 h 72"/>
                <a:gd name="T76" fmla="*/ 24 w 64"/>
                <a:gd name="T77" fmla="*/ 70 h 72"/>
                <a:gd name="T78" fmla="*/ 24 w 64"/>
                <a:gd name="T79" fmla="*/ 70 h 72"/>
                <a:gd name="T80" fmla="*/ 24 w 64"/>
                <a:gd name="T81" fmla="*/ 70 h 72"/>
                <a:gd name="T82" fmla="*/ 24 w 64"/>
                <a:gd name="T83" fmla="*/ 70 h 72"/>
                <a:gd name="T84" fmla="*/ 26 w 64"/>
                <a:gd name="T85" fmla="*/ 70 h 72"/>
                <a:gd name="T86" fmla="*/ 26 w 64"/>
                <a:gd name="T87" fmla="*/ 70 h 72"/>
                <a:gd name="T88" fmla="*/ 26 w 64"/>
                <a:gd name="T89" fmla="*/ 72 h 72"/>
                <a:gd name="T90" fmla="*/ 26 w 64"/>
                <a:gd name="T91" fmla="*/ 72 h 72"/>
                <a:gd name="T92" fmla="*/ 30 w 64"/>
                <a:gd name="T93" fmla="*/ 72 h 72"/>
                <a:gd name="T94" fmla="*/ 30 w 64"/>
                <a:gd name="T95" fmla="*/ 72 h 72"/>
                <a:gd name="T96" fmla="*/ 34 w 64"/>
                <a:gd name="T97" fmla="*/ 72 h 72"/>
                <a:gd name="T98" fmla="*/ 34 w 64"/>
                <a:gd name="T99" fmla="*/ 72 h 72"/>
                <a:gd name="T100" fmla="*/ 38 w 64"/>
                <a:gd name="T101" fmla="*/ 72 h 72"/>
                <a:gd name="T102" fmla="*/ 38 w 64"/>
                <a:gd name="T103" fmla="*/ 72 h 72"/>
                <a:gd name="T104" fmla="*/ 40 w 64"/>
                <a:gd name="T105" fmla="*/ 70 h 72"/>
                <a:gd name="T106" fmla="*/ 40 w 64"/>
                <a:gd name="T107" fmla="*/ 70 h 72"/>
                <a:gd name="T108" fmla="*/ 42 w 64"/>
                <a:gd name="T109" fmla="*/ 70 h 72"/>
                <a:gd name="T110" fmla="*/ 42 w 64"/>
                <a:gd name="T111" fmla="*/ 70 h 72"/>
                <a:gd name="T112" fmla="*/ 42 w 64"/>
                <a:gd name="T113" fmla="*/ 68 h 72"/>
                <a:gd name="T114" fmla="*/ 64 w 64"/>
                <a:gd name="T115" fmla="*/ 6 h 72"/>
                <a:gd name="T116" fmla="*/ 64 w 64"/>
                <a:gd name="T117"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72">
                  <a:moveTo>
                    <a:pt x="64" y="6"/>
                  </a:moveTo>
                  <a:lnTo>
                    <a:pt x="64" y="6"/>
                  </a:lnTo>
                  <a:lnTo>
                    <a:pt x="64" y="2"/>
                  </a:lnTo>
                  <a:lnTo>
                    <a:pt x="64" y="2"/>
                  </a:lnTo>
                  <a:lnTo>
                    <a:pt x="64" y="0"/>
                  </a:lnTo>
                  <a:lnTo>
                    <a:pt x="64" y="0"/>
                  </a:lnTo>
                  <a:lnTo>
                    <a:pt x="62" y="0"/>
                  </a:lnTo>
                  <a:lnTo>
                    <a:pt x="62" y="0"/>
                  </a:lnTo>
                  <a:lnTo>
                    <a:pt x="58" y="0"/>
                  </a:lnTo>
                  <a:lnTo>
                    <a:pt x="58" y="0"/>
                  </a:lnTo>
                  <a:lnTo>
                    <a:pt x="54" y="0"/>
                  </a:lnTo>
                  <a:lnTo>
                    <a:pt x="54" y="0"/>
                  </a:lnTo>
                  <a:lnTo>
                    <a:pt x="52" y="0"/>
                  </a:lnTo>
                  <a:lnTo>
                    <a:pt x="52" y="0"/>
                  </a:lnTo>
                  <a:lnTo>
                    <a:pt x="50" y="2"/>
                  </a:lnTo>
                  <a:lnTo>
                    <a:pt x="50" y="2"/>
                  </a:lnTo>
                  <a:lnTo>
                    <a:pt x="50" y="2"/>
                  </a:lnTo>
                  <a:lnTo>
                    <a:pt x="34" y="58"/>
                  </a:lnTo>
                  <a:lnTo>
                    <a:pt x="34" y="58"/>
                  </a:lnTo>
                  <a:lnTo>
                    <a:pt x="16" y="2"/>
                  </a:lnTo>
                  <a:lnTo>
                    <a:pt x="16" y="2"/>
                  </a:lnTo>
                  <a:lnTo>
                    <a:pt x="16" y="2"/>
                  </a:lnTo>
                  <a:lnTo>
                    <a:pt x="16" y="2"/>
                  </a:lnTo>
                  <a:lnTo>
                    <a:pt x="14" y="0"/>
                  </a:lnTo>
                  <a:lnTo>
                    <a:pt x="14" y="0"/>
                  </a:lnTo>
                  <a:lnTo>
                    <a:pt x="12" y="0"/>
                  </a:lnTo>
                  <a:lnTo>
                    <a:pt x="12" y="0"/>
                  </a:lnTo>
                  <a:lnTo>
                    <a:pt x="8" y="0"/>
                  </a:lnTo>
                  <a:lnTo>
                    <a:pt x="8" y="0"/>
                  </a:lnTo>
                  <a:lnTo>
                    <a:pt x="4" y="0"/>
                  </a:lnTo>
                  <a:lnTo>
                    <a:pt x="4" y="0"/>
                  </a:lnTo>
                  <a:lnTo>
                    <a:pt x="2" y="0"/>
                  </a:lnTo>
                  <a:lnTo>
                    <a:pt x="2" y="0"/>
                  </a:lnTo>
                  <a:lnTo>
                    <a:pt x="0" y="2"/>
                  </a:lnTo>
                  <a:lnTo>
                    <a:pt x="0" y="2"/>
                  </a:lnTo>
                  <a:lnTo>
                    <a:pt x="2" y="6"/>
                  </a:lnTo>
                  <a:lnTo>
                    <a:pt x="22" y="68"/>
                  </a:lnTo>
                  <a:lnTo>
                    <a:pt x="22" y="68"/>
                  </a:lnTo>
                  <a:lnTo>
                    <a:pt x="24" y="70"/>
                  </a:lnTo>
                  <a:lnTo>
                    <a:pt x="24" y="70"/>
                  </a:lnTo>
                  <a:lnTo>
                    <a:pt x="24" y="70"/>
                  </a:lnTo>
                  <a:lnTo>
                    <a:pt x="24" y="70"/>
                  </a:lnTo>
                  <a:lnTo>
                    <a:pt x="26" y="70"/>
                  </a:lnTo>
                  <a:lnTo>
                    <a:pt x="26" y="70"/>
                  </a:lnTo>
                  <a:lnTo>
                    <a:pt x="26" y="72"/>
                  </a:lnTo>
                  <a:lnTo>
                    <a:pt x="26" y="72"/>
                  </a:lnTo>
                  <a:lnTo>
                    <a:pt x="30" y="72"/>
                  </a:lnTo>
                  <a:lnTo>
                    <a:pt x="30" y="72"/>
                  </a:lnTo>
                  <a:lnTo>
                    <a:pt x="34" y="72"/>
                  </a:lnTo>
                  <a:lnTo>
                    <a:pt x="34" y="72"/>
                  </a:lnTo>
                  <a:lnTo>
                    <a:pt x="38" y="72"/>
                  </a:lnTo>
                  <a:lnTo>
                    <a:pt x="38" y="72"/>
                  </a:lnTo>
                  <a:lnTo>
                    <a:pt x="40" y="70"/>
                  </a:lnTo>
                  <a:lnTo>
                    <a:pt x="40" y="70"/>
                  </a:lnTo>
                  <a:lnTo>
                    <a:pt x="42" y="70"/>
                  </a:lnTo>
                  <a:lnTo>
                    <a:pt x="42" y="70"/>
                  </a:lnTo>
                  <a:lnTo>
                    <a:pt x="42" y="68"/>
                  </a:lnTo>
                  <a:lnTo>
                    <a:pt x="64" y="6"/>
                  </a:lnTo>
                  <a:lnTo>
                    <a:pt x="64"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85" name="Freeform 108"/>
            <p:cNvSpPr>
              <a:spLocks/>
            </p:cNvSpPr>
            <p:nvPr/>
          </p:nvSpPr>
          <p:spPr bwMode="auto">
            <a:xfrm>
              <a:off x="5173663" y="3373438"/>
              <a:ext cx="85725" cy="114300"/>
            </a:xfrm>
            <a:custGeom>
              <a:avLst/>
              <a:gdLst>
                <a:gd name="T0" fmla="*/ 54 w 54"/>
                <a:gd name="T1" fmla="*/ 4 h 72"/>
                <a:gd name="T2" fmla="*/ 54 w 54"/>
                <a:gd name="T3" fmla="*/ 4 h 72"/>
                <a:gd name="T4" fmla="*/ 54 w 54"/>
                <a:gd name="T5" fmla="*/ 2 h 72"/>
                <a:gd name="T6" fmla="*/ 54 w 54"/>
                <a:gd name="T7" fmla="*/ 2 h 72"/>
                <a:gd name="T8" fmla="*/ 52 w 54"/>
                <a:gd name="T9" fmla="*/ 0 h 72"/>
                <a:gd name="T10" fmla="*/ 52 w 54"/>
                <a:gd name="T11" fmla="*/ 0 h 72"/>
                <a:gd name="T12" fmla="*/ 52 w 54"/>
                <a:gd name="T13" fmla="*/ 0 h 72"/>
                <a:gd name="T14" fmla="*/ 2 w 54"/>
                <a:gd name="T15" fmla="*/ 0 h 72"/>
                <a:gd name="T16" fmla="*/ 2 w 54"/>
                <a:gd name="T17" fmla="*/ 0 h 72"/>
                <a:gd name="T18" fmla="*/ 2 w 54"/>
                <a:gd name="T19" fmla="*/ 0 h 72"/>
                <a:gd name="T20" fmla="*/ 2 w 54"/>
                <a:gd name="T21" fmla="*/ 0 h 72"/>
                <a:gd name="T22" fmla="*/ 0 w 54"/>
                <a:gd name="T23" fmla="*/ 2 h 72"/>
                <a:gd name="T24" fmla="*/ 0 w 54"/>
                <a:gd name="T25" fmla="*/ 2 h 72"/>
                <a:gd name="T26" fmla="*/ 0 w 54"/>
                <a:gd name="T27" fmla="*/ 4 h 72"/>
                <a:gd name="T28" fmla="*/ 0 w 54"/>
                <a:gd name="T29" fmla="*/ 4 h 72"/>
                <a:gd name="T30" fmla="*/ 0 w 54"/>
                <a:gd name="T31" fmla="*/ 6 h 72"/>
                <a:gd name="T32" fmla="*/ 0 w 54"/>
                <a:gd name="T33" fmla="*/ 6 h 72"/>
                <a:gd name="T34" fmla="*/ 0 w 54"/>
                <a:gd name="T35" fmla="*/ 8 h 72"/>
                <a:gd name="T36" fmla="*/ 0 w 54"/>
                <a:gd name="T37" fmla="*/ 8 h 72"/>
                <a:gd name="T38" fmla="*/ 0 w 54"/>
                <a:gd name="T39" fmla="*/ 10 h 72"/>
                <a:gd name="T40" fmla="*/ 0 w 54"/>
                <a:gd name="T41" fmla="*/ 10 h 72"/>
                <a:gd name="T42" fmla="*/ 2 w 54"/>
                <a:gd name="T43" fmla="*/ 12 h 72"/>
                <a:gd name="T44" fmla="*/ 2 w 54"/>
                <a:gd name="T45" fmla="*/ 12 h 72"/>
                <a:gd name="T46" fmla="*/ 2 w 54"/>
                <a:gd name="T47" fmla="*/ 12 h 72"/>
                <a:gd name="T48" fmla="*/ 20 w 54"/>
                <a:gd name="T49" fmla="*/ 12 h 72"/>
                <a:gd name="T50" fmla="*/ 20 w 54"/>
                <a:gd name="T51" fmla="*/ 70 h 72"/>
                <a:gd name="T52" fmla="*/ 20 w 54"/>
                <a:gd name="T53" fmla="*/ 70 h 72"/>
                <a:gd name="T54" fmla="*/ 20 w 54"/>
                <a:gd name="T55" fmla="*/ 70 h 72"/>
                <a:gd name="T56" fmla="*/ 20 w 54"/>
                <a:gd name="T57" fmla="*/ 70 h 72"/>
                <a:gd name="T58" fmla="*/ 22 w 54"/>
                <a:gd name="T59" fmla="*/ 70 h 72"/>
                <a:gd name="T60" fmla="*/ 22 w 54"/>
                <a:gd name="T61" fmla="*/ 70 h 72"/>
                <a:gd name="T62" fmla="*/ 24 w 54"/>
                <a:gd name="T63" fmla="*/ 72 h 72"/>
                <a:gd name="T64" fmla="*/ 24 w 54"/>
                <a:gd name="T65" fmla="*/ 72 h 72"/>
                <a:gd name="T66" fmla="*/ 26 w 54"/>
                <a:gd name="T67" fmla="*/ 72 h 72"/>
                <a:gd name="T68" fmla="*/ 26 w 54"/>
                <a:gd name="T69" fmla="*/ 72 h 72"/>
                <a:gd name="T70" fmla="*/ 30 w 54"/>
                <a:gd name="T71" fmla="*/ 72 h 72"/>
                <a:gd name="T72" fmla="*/ 30 w 54"/>
                <a:gd name="T73" fmla="*/ 72 h 72"/>
                <a:gd name="T74" fmla="*/ 32 w 54"/>
                <a:gd name="T75" fmla="*/ 70 h 72"/>
                <a:gd name="T76" fmla="*/ 32 w 54"/>
                <a:gd name="T77" fmla="*/ 70 h 72"/>
                <a:gd name="T78" fmla="*/ 34 w 54"/>
                <a:gd name="T79" fmla="*/ 70 h 72"/>
                <a:gd name="T80" fmla="*/ 34 w 54"/>
                <a:gd name="T81" fmla="*/ 70 h 72"/>
                <a:gd name="T82" fmla="*/ 34 w 54"/>
                <a:gd name="T83" fmla="*/ 70 h 72"/>
                <a:gd name="T84" fmla="*/ 34 w 54"/>
                <a:gd name="T85" fmla="*/ 12 h 72"/>
                <a:gd name="T86" fmla="*/ 52 w 54"/>
                <a:gd name="T87" fmla="*/ 12 h 72"/>
                <a:gd name="T88" fmla="*/ 52 w 54"/>
                <a:gd name="T89" fmla="*/ 12 h 72"/>
                <a:gd name="T90" fmla="*/ 52 w 54"/>
                <a:gd name="T91" fmla="*/ 12 h 72"/>
                <a:gd name="T92" fmla="*/ 52 w 54"/>
                <a:gd name="T93" fmla="*/ 12 h 72"/>
                <a:gd name="T94" fmla="*/ 54 w 54"/>
                <a:gd name="T95" fmla="*/ 10 h 72"/>
                <a:gd name="T96" fmla="*/ 54 w 54"/>
                <a:gd name="T97" fmla="*/ 10 h 72"/>
                <a:gd name="T98" fmla="*/ 54 w 54"/>
                <a:gd name="T99" fmla="*/ 8 h 72"/>
                <a:gd name="T100" fmla="*/ 54 w 54"/>
                <a:gd name="T101" fmla="*/ 8 h 72"/>
                <a:gd name="T102" fmla="*/ 54 w 54"/>
                <a:gd name="T103" fmla="*/ 6 h 72"/>
                <a:gd name="T104" fmla="*/ 54 w 54"/>
                <a:gd name="T105" fmla="*/ 6 h 72"/>
                <a:gd name="T106" fmla="*/ 54 w 54"/>
                <a:gd name="T107" fmla="*/ 4 h 72"/>
                <a:gd name="T108" fmla="*/ 54 w 54"/>
                <a:gd name="T10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72">
                  <a:moveTo>
                    <a:pt x="54" y="4"/>
                  </a:moveTo>
                  <a:lnTo>
                    <a:pt x="54" y="4"/>
                  </a:lnTo>
                  <a:lnTo>
                    <a:pt x="54" y="2"/>
                  </a:lnTo>
                  <a:lnTo>
                    <a:pt x="54" y="2"/>
                  </a:lnTo>
                  <a:lnTo>
                    <a:pt x="52" y="0"/>
                  </a:lnTo>
                  <a:lnTo>
                    <a:pt x="52" y="0"/>
                  </a:lnTo>
                  <a:lnTo>
                    <a:pt x="52" y="0"/>
                  </a:lnTo>
                  <a:lnTo>
                    <a:pt x="2" y="0"/>
                  </a:lnTo>
                  <a:lnTo>
                    <a:pt x="2" y="0"/>
                  </a:lnTo>
                  <a:lnTo>
                    <a:pt x="2" y="0"/>
                  </a:lnTo>
                  <a:lnTo>
                    <a:pt x="2" y="0"/>
                  </a:lnTo>
                  <a:lnTo>
                    <a:pt x="0" y="2"/>
                  </a:lnTo>
                  <a:lnTo>
                    <a:pt x="0" y="2"/>
                  </a:lnTo>
                  <a:lnTo>
                    <a:pt x="0" y="4"/>
                  </a:lnTo>
                  <a:lnTo>
                    <a:pt x="0" y="4"/>
                  </a:lnTo>
                  <a:lnTo>
                    <a:pt x="0" y="6"/>
                  </a:lnTo>
                  <a:lnTo>
                    <a:pt x="0" y="6"/>
                  </a:lnTo>
                  <a:lnTo>
                    <a:pt x="0" y="8"/>
                  </a:lnTo>
                  <a:lnTo>
                    <a:pt x="0" y="8"/>
                  </a:lnTo>
                  <a:lnTo>
                    <a:pt x="0" y="10"/>
                  </a:lnTo>
                  <a:lnTo>
                    <a:pt x="0" y="10"/>
                  </a:lnTo>
                  <a:lnTo>
                    <a:pt x="2" y="12"/>
                  </a:lnTo>
                  <a:lnTo>
                    <a:pt x="2" y="12"/>
                  </a:lnTo>
                  <a:lnTo>
                    <a:pt x="2" y="12"/>
                  </a:lnTo>
                  <a:lnTo>
                    <a:pt x="20" y="12"/>
                  </a:lnTo>
                  <a:lnTo>
                    <a:pt x="20" y="70"/>
                  </a:lnTo>
                  <a:lnTo>
                    <a:pt x="20" y="70"/>
                  </a:lnTo>
                  <a:lnTo>
                    <a:pt x="20" y="70"/>
                  </a:lnTo>
                  <a:lnTo>
                    <a:pt x="20" y="70"/>
                  </a:lnTo>
                  <a:lnTo>
                    <a:pt x="22" y="70"/>
                  </a:lnTo>
                  <a:lnTo>
                    <a:pt x="22" y="70"/>
                  </a:lnTo>
                  <a:lnTo>
                    <a:pt x="24" y="72"/>
                  </a:lnTo>
                  <a:lnTo>
                    <a:pt x="24" y="72"/>
                  </a:lnTo>
                  <a:lnTo>
                    <a:pt x="26" y="72"/>
                  </a:lnTo>
                  <a:lnTo>
                    <a:pt x="26" y="72"/>
                  </a:lnTo>
                  <a:lnTo>
                    <a:pt x="30" y="72"/>
                  </a:lnTo>
                  <a:lnTo>
                    <a:pt x="30" y="72"/>
                  </a:lnTo>
                  <a:lnTo>
                    <a:pt x="32" y="70"/>
                  </a:lnTo>
                  <a:lnTo>
                    <a:pt x="32" y="70"/>
                  </a:lnTo>
                  <a:lnTo>
                    <a:pt x="34" y="70"/>
                  </a:lnTo>
                  <a:lnTo>
                    <a:pt x="34" y="70"/>
                  </a:lnTo>
                  <a:lnTo>
                    <a:pt x="34" y="70"/>
                  </a:lnTo>
                  <a:lnTo>
                    <a:pt x="34" y="12"/>
                  </a:lnTo>
                  <a:lnTo>
                    <a:pt x="52" y="12"/>
                  </a:lnTo>
                  <a:lnTo>
                    <a:pt x="52" y="12"/>
                  </a:lnTo>
                  <a:lnTo>
                    <a:pt x="52" y="12"/>
                  </a:lnTo>
                  <a:lnTo>
                    <a:pt x="52" y="12"/>
                  </a:lnTo>
                  <a:lnTo>
                    <a:pt x="54" y="10"/>
                  </a:lnTo>
                  <a:lnTo>
                    <a:pt x="54" y="10"/>
                  </a:lnTo>
                  <a:lnTo>
                    <a:pt x="54" y="8"/>
                  </a:lnTo>
                  <a:lnTo>
                    <a:pt x="54" y="8"/>
                  </a:lnTo>
                  <a:lnTo>
                    <a:pt x="54" y="6"/>
                  </a:lnTo>
                  <a:lnTo>
                    <a:pt x="54" y="6"/>
                  </a:lnTo>
                  <a:lnTo>
                    <a:pt x="54" y="4"/>
                  </a:lnTo>
                  <a:lnTo>
                    <a:pt x="54" y="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86" name="Freeform 109"/>
            <p:cNvSpPr>
              <a:spLocks/>
            </p:cNvSpPr>
            <p:nvPr/>
          </p:nvSpPr>
          <p:spPr bwMode="auto">
            <a:xfrm>
              <a:off x="5272088" y="3227388"/>
              <a:ext cx="92075" cy="111125"/>
            </a:xfrm>
            <a:custGeom>
              <a:avLst/>
              <a:gdLst>
                <a:gd name="T0" fmla="*/ 58 w 58"/>
                <a:gd name="T1" fmla="*/ 2 h 70"/>
                <a:gd name="T2" fmla="*/ 58 w 58"/>
                <a:gd name="T3" fmla="*/ 2 h 70"/>
                <a:gd name="T4" fmla="*/ 58 w 58"/>
                <a:gd name="T5" fmla="*/ 0 h 70"/>
                <a:gd name="T6" fmla="*/ 56 w 58"/>
                <a:gd name="T7" fmla="*/ 0 h 70"/>
                <a:gd name="T8" fmla="*/ 52 w 58"/>
                <a:gd name="T9" fmla="*/ 0 h 70"/>
                <a:gd name="T10" fmla="*/ 50 w 58"/>
                <a:gd name="T11" fmla="*/ 0 h 70"/>
                <a:gd name="T12" fmla="*/ 48 w 58"/>
                <a:gd name="T13" fmla="*/ 0 h 70"/>
                <a:gd name="T14" fmla="*/ 46 w 58"/>
                <a:gd name="T15" fmla="*/ 2 h 70"/>
                <a:gd name="T16" fmla="*/ 46 w 58"/>
                <a:gd name="T17" fmla="*/ 36 h 70"/>
                <a:gd name="T18" fmla="*/ 46 w 58"/>
                <a:gd name="T19" fmla="*/ 44 h 70"/>
                <a:gd name="T20" fmla="*/ 46 w 58"/>
                <a:gd name="T21" fmla="*/ 52 h 70"/>
                <a:gd name="T22" fmla="*/ 46 w 58"/>
                <a:gd name="T23" fmla="*/ 52 h 70"/>
                <a:gd name="T24" fmla="*/ 44 w 58"/>
                <a:gd name="T25" fmla="*/ 46 h 70"/>
                <a:gd name="T26" fmla="*/ 42 w 58"/>
                <a:gd name="T27" fmla="*/ 42 h 70"/>
                <a:gd name="T28" fmla="*/ 40 w 58"/>
                <a:gd name="T29" fmla="*/ 38 h 70"/>
                <a:gd name="T30" fmla="*/ 24 w 58"/>
                <a:gd name="T31" fmla="*/ 8 h 70"/>
                <a:gd name="T32" fmla="*/ 22 w 58"/>
                <a:gd name="T33" fmla="*/ 4 h 70"/>
                <a:gd name="T34" fmla="*/ 20 w 58"/>
                <a:gd name="T35" fmla="*/ 2 h 70"/>
                <a:gd name="T36" fmla="*/ 16 w 58"/>
                <a:gd name="T37" fmla="*/ 0 h 70"/>
                <a:gd name="T38" fmla="*/ 14 w 58"/>
                <a:gd name="T39" fmla="*/ 0 h 70"/>
                <a:gd name="T40" fmla="*/ 6 w 58"/>
                <a:gd name="T41" fmla="*/ 0 h 70"/>
                <a:gd name="T42" fmla="*/ 2 w 58"/>
                <a:gd name="T43" fmla="*/ 2 h 70"/>
                <a:gd name="T44" fmla="*/ 0 w 58"/>
                <a:gd name="T45" fmla="*/ 68 h 70"/>
                <a:gd name="T46" fmla="*/ 0 w 58"/>
                <a:gd name="T47" fmla="*/ 70 h 70"/>
                <a:gd name="T48" fmla="*/ 2 w 58"/>
                <a:gd name="T49" fmla="*/ 70 h 70"/>
                <a:gd name="T50" fmla="*/ 4 w 58"/>
                <a:gd name="T51" fmla="*/ 70 h 70"/>
                <a:gd name="T52" fmla="*/ 6 w 58"/>
                <a:gd name="T53" fmla="*/ 70 h 70"/>
                <a:gd name="T54" fmla="*/ 10 w 58"/>
                <a:gd name="T55" fmla="*/ 70 h 70"/>
                <a:gd name="T56" fmla="*/ 12 w 58"/>
                <a:gd name="T57" fmla="*/ 70 h 70"/>
                <a:gd name="T58" fmla="*/ 12 w 58"/>
                <a:gd name="T59" fmla="*/ 70 h 70"/>
                <a:gd name="T60" fmla="*/ 14 w 58"/>
                <a:gd name="T61" fmla="*/ 68 h 70"/>
                <a:gd name="T62" fmla="*/ 14 w 58"/>
                <a:gd name="T63" fmla="*/ 32 h 70"/>
                <a:gd name="T64" fmla="*/ 14 w 58"/>
                <a:gd name="T65" fmla="*/ 24 h 70"/>
                <a:gd name="T66" fmla="*/ 12 w 58"/>
                <a:gd name="T67" fmla="*/ 16 h 70"/>
                <a:gd name="T68" fmla="*/ 16 w 58"/>
                <a:gd name="T69" fmla="*/ 22 h 70"/>
                <a:gd name="T70" fmla="*/ 18 w 58"/>
                <a:gd name="T71" fmla="*/ 28 h 70"/>
                <a:gd name="T72" fmla="*/ 36 w 58"/>
                <a:gd name="T73" fmla="*/ 62 h 70"/>
                <a:gd name="T74" fmla="*/ 38 w 58"/>
                <a:gd name="T75" fmla="*/ 66 h 70"/>
                <a:gd name="T76" fmla="*/ 42 w 58"/>
                <a:gd name="T77" fmla="*/ 68 h 70"/>
                <a:gd name="T78" fmla="*/ 44 w 58"/>
                <a:gd name="T79" fmla="*/ 70 h 70"/>
                <a:gd name="T80" fmla="*/ 54 w 58"/>
                <a:gd name="T81" fmla="*/ 70 h 70"/>
                <a:gd name="T82" fmla="*/ 56 w 58"/>
                <a:gd name="T83" fmla="*/ 70 h 70"/>
                <a:gd name="T84" fmla="*/ 56 w 58"/>
                <a:gd name="T85" fmla="*/ 70 h 70"/>
                <a:gd name="T86" fmla="*/ 58 w 58"/>
                <a:gd name="T87" fmla="*/ 68 h 70"/>
                <a:gd name="T88" fmla="*/ 58 w 58"/>
                <a:gd name="T89" fmla="*/ 66 h 70"/>
                <a:gd name="T90" fmla="*/ 58 w 58"/>
                <a:gd name="T9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0">
                  <a:moveTo>
                    <a:pt x="58" y="2"/>
                  </a:moveTo>
                  <a:lnTo>
                    <a:pt x="58" y="2"/>
                  </a:lnTo>
                  <a:lnTo>
                    <a:pt x="58" y="2"/>
                  </a:lnTo>
                  <a:lnTo>
                    <a:pt x="58" y="2"/>
                  </a:lnTo>
                  <a:lnTo>
                    <a:pt x="58" y="0"/>
                  </a:lnTo>
                  <a:lnTo>
                    <a:pt x="58" y="0"/>
                  </a:lnTo>
                  <a:lnTo>
                    <a:pt x="56" y="0"/>
                  </a:lnTo>
                  <a:lnTo>
                    <a:pt x="56" y="0"/>
                  </a:lnTo>
                  <a:lnTo>
                    <a:pt x="52" y="0"/>
                  </a:lnTo>
                  <a:lnTo>
                    <a:pt x="52" y="0"/>
                  </a:lnTo>
                  <a:lnTo>
                    <a:pt x="50" y="0"/>
                  </a:lnTo>
                  <a:lnTo>
                    <a:pt x="50" y="0"/>
                  </a:lnTo>
                  <a:lnTo>
                    <a:pt x="48" y="0"/>
                  </a:lnTo>
                  <a:lnTo>
                    <a:pt x="48" y="0"/>
                  </a:lnTo>
                  <a:lnTo>
                    <a:pt x="46" y="2"/>
                  </a:lnTo>
                  <a:lnTo>
                    <a:pt x="46" y="2"/>
                  </a:lnTo>
                  <a:lnTo>
                    <a:pt x="46" y="2"/>
                  </a:lnTo>
                  <a:lnTo>
                    <a:pt x="46" y="36"/>
                  </a:lnTo>
                  <a:lnTo>
                    <a:pt x="46" y="36"/>
                  </a:lnTo>
                  <a:lnTo>
                    <a:pt x="46" y="44"/>
                  </a:lnTo>
                  <a:lnTo>
                    <a:pt x="46" y="44"/>
                  </a:lnTo>
                  <a:lnTo>
                    <a:pt x="46" y="52"/>
                  </a:lnTo>
                  <a:lnTo>
                    <a:pt x="46" y="52"/>
                  </a:lnTo>
                  <a:lnTo>
                    <a:pt x="46" y="52"/>
                  </a:lnTo>
                  <a:lnTo>
                    <a:pt x="44" y="46"/>
                  </a:lnTo>
                  <a:lnTo>
                    <a:pt x="44" y="46"/>
                  </a:lnTo>
                  <a:lnTo>
                    <a:pt x="42" y="42"/>
                  </a:lnTo>
                  <a:lnTo>
                    <a:pt x="42" y="42"/>
                  </a:lnTo>
                  <a:lnTo>
                    <a:pt x="40" y="38"/>
                  </a:lnTo>
                  <a:lnTo>
                    <a:pt x="40" y="38"/>
                  </a:lnTo>
                  <a:lnTo>
                    <a:pt x="38" y="34"/>
                  </a:lnTo>
                  <a:lnTo>
                    <a:pt x="24" y="8"/>
                  </a:lnTo>
                  <a:lnTo>
                    <a:pt x="24" y="8"/>
                  </a:lnTo>
                  <a:lnTo>
                    <a:pt x="22" y="4"/>
                  </a:lnTo>
                  <a:lnTo>
                    <a:pt x="22" y="4"/>
                  </a:lnTo>
                  <a:lnTo>
                    <a:pt x="20" y="2"/>
                  </a:lnTo>
                  <a:lnTo>
                    <a:pt x="20" y="2"/>
                  </a:lnTo>
                  <a:lnTo>
                    <a:pt x="16" y="0"/>
                  </a:lnTo>
                  <a:lnTo>
                    <a:pt x="16" y="0"/>
                  </a:lnTo>
                  <a:lnTo>
                    <a:pt x="14"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6" y="70"/>
                  </a:lnTo>
                  <a:lnTo>
                    <a:pt x="6" y="70"/>
                  </a:lnTo>
                  <a:lnTo>
                    <a:pt x="10" y="70"/>
                  </a:lnTo>
                  <a:lnTo>
                    <a:pt x="10" y="70"/>
                  </a:lnTo>
                  <a:lnTo>
                    <a:pt x="12" y="70"/>
                  </a:lnTo>
                  <a:lnTo>
                    <a:pt x="12" y="70"/>
                  </a:lnTo>
                  <a:lnTo>
                    <a:pt x="12" y="70"/>
                  </a:lnTo>
                  <a:lnTo>
                    <a:pt x="12" y="70"/>
                  </a:lnTo>
                  <a:lnTo>
                    <a:pt x="14" y="68"/>
                  </a:lnTo>
                  <a:lnTo>
                    <a:pt x="14" y="32"/>
                  </a:lnTo>
                  <a:lnTo>
                    <a:pt x="14" y="32"/>
                  </a:lnTo>
                  <a:lnTo>
                    <a:pt x="14" y="24"/>
                  </a:lnTo>
                  <a:lnTo>
                    <a:pt x="14" y="24"/>
                  </a:lnTo>
                  <a:lnTo>
                    <a:pt x="12" y="16"/>
                  </a:lnTo>
                  <a:lnTo>
                    <a:pt x="12" y="16"/>
                  </a:lnTo>
                  <a:lnTo>
                    <a:pt x="12" y="16"/>
                  </a:lnTo>
                  <a:lnTo>
                    <a:pt x="16" y="22"/>
                  </a:lnTo>
                  <a:lnTo>
                    <a:pt x="16" y="22"/>
                  </a:lnTo>
                  <a:lnTo>
                    <a:pt x="18" y="28"/>
                  </a:lnTo>
                  <a:lnTo>
                    <a:pt x="36" y="62"/>
                  </a:lnTo>
                  <a:lnTo>
                    <a:pt x="36" y="62"/>
                  </a:lnTo>
                  <a:lnTo>
                    <a:pt x="38" y="66"/>
                  </a:lnTo>
                  <a:lnTo>
                    <a:pt x="38" y="66"/>
                  </a:lnTo>
                  <a:lnTo>
                    <a:pt x="42" y="68"/>
                  </a:lnTo>
                  <a:lnTo>
                    <a:pt x="42" y="68"/>
                  </a:lnTo>
                  <a:lnTo>
                    <a:pt x="44" y="70"/>
                  </a:lnTo>
                  <a:lnTo>
                    <a:pt x="44" y="70"/>
                  </a:lnTo>
                  <a:lnTo>
                    <a:pt x="48" y="70"/>
                  </a:lnTo>
                  <a:lnTo>
                    <a:pt x="54" y="70"/>
                  </a:lnTo>
                  <a:lnTo>
                    <a:pt x="54" y="70"/>
                  </a:lnTo>
                  <a:lnTo>
                    <a:pt x="56" y="70"/>
                  </a:lnTo>
                  <a:lnTo>
                    <a:pt x="56" y="70"/>
                  </a:lnTo>
                  <a:lnTo>
                    <a:pt x="56" y="70"/>
                  </a:lnTo>
                  <a:lnTo>
                    <a:pt x="56" y="70"/>
                  </a:lnTo>
                  <a:lnTo>
                    <a:pt x="58" y="68"/>
                  </a:lnTo>
                  <a:lnTo>
                    <a:pt x="58" y="68"/>
                  </a:lnTo>
                  <a:lnTo>
                    <a:pt x="58" y="66"/>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87" name="Freeform 110"/>
            <p:cNvSpPr>
              <a:spLocks/>
            </p:cNvSpPr>
            <p:nvPr/>
          </p:nvSpPr>
          <p:spPr bwMode="auto">
            <a:xfrm>
              <a:off x="5389563" y="3227388"/>
              <a:ext cx="88900" cy="111125"/>
            </a:xfrm>
            <a:custGeom>
              <a:avLst/>
              <a:gdLst>
                <a:gd name="T0" fmla="*/ 56 w 56"/>
                <a:gd name="T1" fmla="*/ 2 h 70"/>
                <a:gd name="T2" fmla="*/ 54 w 56"/>
                <a:gd name="T3" fmla="*/ 0 h 70"/>
                <a:gd name="T4" fmla="*/ 54 w 56"/>
                <a:gd name="T5" fmla="*/ 0 h 70"/>
                <a:gd name="T6" fmla="*/ 52 w 56"/>
                <a:gd name="T7" fmla="*/ 0 h 70"/>
                <a:gd name="T8" fmla="*/ 48 w 56"/>
                <a:gd name="T9" fmla="*/ 0 h 70"/>
                <a:gd name="T10" fmla="*/ 44 w 56"/>
                <a:gd name="T11" fmla="*/ 0 h 70"/>
                <a:gd name="T12" fmla="*/ 42 w 56"/>
                <a:gd name="T13" fmla="*/ 0 h 70"/>
                <a:gd name="T14" fmla="*/ 42 w 56"/>
                <a:gd name="T15" fmla="*/ 0 h 70"/>
                <a:gd name="T16" fmla="*/ 40 w 56"/>
                <a:gd name="T17" fmla="*/ 28 h 70"/>
                <a:gd name="T18" fmla="*/ 14 w 56"/>
                <a:gd name="T19" fmla="*/ 2 h 70"/>
                <a:gd name="T20" fmla="*/ 14 w 56"/>
                <a:gd name="T21" fmla="*/ 0 h 70"/>
                <a:gd name="T22" fmla="*/ 12 w 56"/>
                <a:gd name="T23" fmla="*/ 0 h 70"/>
                <a:gd name="T24" fmla="*/ 10 w 56"/>
                <a:gd name="T25" fmla="*/ 0 h 70"/>
                <a:gd name="T26" fmla="*/ 8 w 56"/>
                <a:gd name="T27" fmla="*/ 0 h 70"/>
                <a:gd name="T28" fmla="*/ 4 w 56"/>
                <a:gd name="T29" fmla="*/ 0 h 70"/>
                <a:gd name="T30" fmla="*/ 2 w 56"/>
                <a:gd name="T31" fmla="*/ 0 h 70"/>
                <a:gd name="T32" fmla="*/ 0 w 56"/>
                <a:gd name="T33" fmla="*/ 0 h 70"/>
                <a:gd name="T34" fmla="*/ 0 w 56"/>
                <a:gd name="T35" fmla="*/ 2 h 70"/>
                <a:gd name="T36" fmla="*/ 0 w 56"/>
                <a:gd name="T37" fmla="*/ 68 h 70"/>
                <a:gd name="T38" fmla="*/ 0 w 56"/>
                <a:gd name="T39" fmla="*/ 70 h 70"/>
                <a:gd name="T40" fmla="*/ 2 w 56"/>
                <a:gd name="T41" fmla="*/ 70 h 70"/>
                <a:gd name="T42" fmla="*/ 4 w 56"/>
                <a:gd name="T43" fmla="*/ 70 h 70"/>
                <a:gd name="T44" fmla="*/ 8 w 56"/>
                <a:gd name="T45" fmla="*/ 70 h 70"/>
                <a:gd name="T46" fmla="*/ 10 w 56"/>
                <a:gd name="T47" fmla="*/ 70 h 70"/>
                <a:gd name="T48" fmla="*/ 12 w 56"/>
                <a:gd name="T49" fmla="*/ 70 h 70"/>
                <a:gd name="T50" fmla="*/ 14 w 56"/>
                <a:gd name="T51" fmla="*/ 70 h 70"/>
                <a:gd name="T52" fmla="*/ 14 w 56"/>
                <a:gd name="T53" fmla="*/ 40 h 70"/>
                <a:gd name="T54" fmla="*/ 40 w 56"/>
                <a:gd name="T55" fmla="*/ 68 h 70"/>
                <a:gd name="T56" fmla="*/ 42 w 56"/>
                <a:gd name="T57" fmla="*/ 70 h 70"/>
                <a:gd name="T58" fmla="*/ 42 w 56"/>
                <a:gd name="T59" fmla="*/ 70 h 70"/>
                <a:gd name="T60" fmla="*/ 44 w 56"/>
                <a:gd name="T61" fmla="*/ 70 h 70"/>
                <a:gd name="T62" fmla="*/ 48 w 56"/>
                <a:gd name="T63" fmla="*/ 70 h 70"/>
                <a:gd name="T64" fmla="*/ 52 w 56"/>
                <a:gd name="T65" fmla="*/ 70 h 70"/>
                <a:gd name="T66" fmla="*/ 54 w 56"/>
                <a:gd name="T67" fmla="*/ 70 h 70"/>
                <a:gd name="T68" fmla="*/ 54 w 56"/>
                <a:gd name="T69" fmla="*/ 70 h 70"/>
                <a:gd name="T70" fmla="*/ 56 w 56"/>
                <a:gd name="T71" fmla="*/ 68 h 70"/>
                <a:gd name="T72" fmla="*/ 56 w 56"/>
                <a:gd name="T73"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70">
                  <a:moveTo>
                    <a:pt x="56" y="2"/>
                  </a:moveTo>
                  <a:lnTo>
                    <a:pt x="56" y="2"/>
                  </a:lnTo>
                  <a:lnTo>
                    <a:pt x="54" y="0"/>
                  </a:lnTo>
                  <a:lnTo>
                    <a:pt x="54" y="0"/>
                  </a:lnTo>
                  <a:lnTo>
                    <a:pt x="54" y="0"/>
                  </a:lnTo>
                  <a:lnTo>
                    <a:pt x="54" y="0"/>
                  </a:lnTo>
                  <a:lnTo>
                    <a:pt x="52" y="0"/>
                  </a:lnTo>
                  <a:lnTo>
                    <a:pt x="52" y="0"/>
                  </a:lnTo>
                  <a:lnTo>
                    <a:pt x="48" y="0"/>
                  </a:lnTo>
                  <a:lnTo>
                    <a:pt x="48" y="0"/>
                  </a:lnTo>
                  <a:lnTo>
                    <a:pt x="44" y="0"/>
                  </a:lnTo>
                  <a:lnTo>
                    <a:pt x="44" y="0"/>
                  </a:lnTo>
                  <a:lnTo>
                    <a:pt x="42" y="0"/>
                  </a:lnTo>
                  <a:lnTo>
                    <a:pt x="42" y="0"/>
                  </a:lnTo>
                  <a:lnTo>
                    <a:pt x="42" y="0"/>
                  </a:lnTo>
                  <a:lnTo>
                    <a:pt x="42" y="0"/>
                  </a:lnTo>
                  <a:lnTo>
                    <a:pt x="40" y="2"/>
                  </a:lnTo>
                  <a:lnTo>
                    <a:pt x="40" y="28"/>
                  </a:lnTo>
                  <a:lnTo>
                    <a:pt x="14" y="28"/>
                  </a:lnTo>
                  <a:lnTo>
                    <a:pt x="14" y="2"/>
                  </a:lnTo>
                  <a:lnTo>
                    <a:pt x="14" y="2"/>
                  </a:lnTo>
                  <a:lnTo>
                    <a:pt x="14" y="0"/>
                  </a:lnTo>
                  <a:lnTo>
                    <a:pt x="14" y="0"/>
                  </a:lnTo>
                  <a:lnTo>
                    <a:pt x="12" y="0"/>
                  </a:lnTo>
                  <a:lnTo>
                    <a:pt x="12" y="0"/>
                  </a:lnTo>
                  <a:lnTo>
                    <a:pt x="10" y="0"/>
                  </a:lnTo>
                  <a:lnTo>
                    <a:pt x="10" y="0"/>
                  </a:lnTo>
                  <a:lnTo>
                    <a:pt x="8" y="0"/>
                  </a:lnTo>
                  <a:lnTo>
                    <a:pt x="8" y="0"/>
                  </a:lnTo>
                  <a:lnTo>
                    <a:pt x="4" y="0"/>
                  </a:lnTo>
                  <a:lnTo>
                    <a:pt x="4" y="0"/>
                  </a:lnTo>
                  <a:lnTo>
                    <a:pt x="2" y="0"/>
                  </a:lnTo>
                  <a:lnTo>
                    <a:pt x="2" y="0"/>
                  </a:lnTo>
                  <a:lnTo>
                    <a:pt x="0" y="0"/>
                  </a:lnTo>
                  <a:lnTo>
                    <a:pt x="0" y="0"/>
                  </a:lnTo>
                  <a:lnTo>
                    <a:pt x="0" y="2"/>
                  </a:lnTo>
                  <a:lnTo>
                    <a:pt x="0" y="68"/>
                  </a:lnTo>
                  <a:lnTo>
                    <a:pt x="0" y="68"/>
                  </a:lnTo>
                  <a:lnTo>
                    <a:pt x="0" y="70"/>
                  </a:lnTo>
                  <a:lnTo>
                    <a:pt x="0" y="70"/>
                  </a:lnTo>
                  <a:lnTo>
                    <a:pt x="2" y="70"/>
                  </a:lnTo>
                  <a:lnTo>
                    <a:pt x="2" y="70"/>
                  </a:lnTo>
                  <a:lnTo>
                    <a:pt x="4" y="70"/>
                  </a:lnTo>
                  <a:lnTo>
                    <a:pt x="4" y="70"/>
                  </a:lnTo>
                  <a:lnTo>
                    <a:pt x="8" y="70"/>
                  </a:lnTo>
                  <a:lnTo>
                    <a:pt x="8" y="70"/>
                  </a:lnTo>
                  <a:lnTo>
                    <a:pt x="10" y="70"/>
                  </a:lnTo>
                  <a:lnTo>
                    <a:pt x="10" y="70"/>
                  </a:lnTo>
                  <a:lnTo>
                    <a:pt x="12" y="70"/>
                  </a:lnTo>
                  <a:lnTo>
                    <a:pt x="12" y="70"/>
                  </a:lnTo>
                  <a:lnTo>
                    <a:pt x="14" y="70"/>
                  </a:lnTo>
                  <a:lnTo>
                    <a:pt x="14" y="70"/>
                  </a:lnTo>
                  <a:lnTo>
                    <a:pt x="14" y="68"/>
                  </a:lnTo>
                  <a:lnTo>
                    <a:pt x="14" y="40"/>
                  </a:lnTo>
                  <a:lnTo>
                    <a:pt x="40" y="40"/>
                  </a:lnTo>
                  <a:lnTo>
                    <a:pt x="40" y="68"/>
                  </a:lnTo>
                  <a:lnTo>
                    <a:pt x="40" y="68"/>
                  </a:lnTo>
                  <a:lnTo>
                    <a:pt x="42" y="70"/>
                  </a:lnTo>
                  <a:lnTo>
                    <a:pt x="42" y="70"/>
                  </a:lnTo>
                  <a:lnTo>
                    <a:pt x="42" y="70"/>
                  </a:lnTo>
                  <a:lnTo>
                    <a:pt x="42" y="70"/>
                  </a:lnTo>
                  <a:lnTo>
                    <a:pt x="44" y="70"/>
                  </a:lnTo>
                  <a:lnTo>
                    <a:pt x="44" y="70"/>
                  </a:lnTo>
                  <a:lnTo>
                    <a:pt x="48" y="70"/>
                  </a:lnTo>
                  <a:lnTo>
                    <a:pt x="48" y="70"/>
                  </a:lnTo>
                  <a:lnTo>
                    <a:pt x="52" y="70"/>
                  </a:lnTo>
                  <a:lnTo>
                    <a:pt x="52" y="70"/>
                  </a:lnTo>
                  <a:lnTo>
                    <a:pt x="54" y="70"/>
                  </a:lnTo>
                  <a:lnTo>
                    <a:pt x="54" y="70"/>
                  </a:lnTo>
                  <a:lnTo>
                    <a:pt x="54" y="70"/>
                  </a:lnTo>
                  <a:lnTo>
                    <a:pt x="54" y="70"/>
                  </a:lnTo>
                  <a:lnTo>
                    <a:pt x="56" y="68"/>
                  </a:lnTo>
                  <a:lnTo>
                    <a:pt x="56" y="2"/>
                  </a:lnTo>
                  <a:lnTo>
                    <a:pt x="56"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88" name="Freeform 111"/>
            <p:cNvSpPr>
              <a:spLocks/>
            </p:cNvSpPr>
            <p:nvPr/>
          </p:nvSpPr>
          <p:spPr bwMode="auto">
            <a:xfrm>
              <a:off x="5935663" y="3611563"/>
              <a:ext cx="130175" cy="114300"/>
            </a:xfrm>
            <a:custGeom>
              <a:avLst/>
              <a:gdLst>
                <a:gd name="T0" fmla="*/ 82 w 82"/>
                <a:gd name="T1" fmla="*/ 6 h 72"/>
                <a:gd name="T2" fmla="*/ 82 w 82"/>
                <a:gd name="T3" fmla="*/ 4 h 72"/>
                <a:gd name="T4" fmla="*/ 82 w 82"/>
                <a:gd name="T5" fmla="*/ 2 h 72"/>
                <a:gd name="T6" fmla="*/ 80 w 82"/>
                <a:gd name="T7" fmla="*/ 2 h 72"/>
                <a:gd name="T8" fmla="*/ 68 w 82"/>
                <a:gd name="T9" fmla="*/ 0 h 72"/>
                <a:gd name="T10" fmla="*/ 64 w 82"/>
                <a:gd name="T11" fmla="*/ 2 h 72"/>
                <a:gd name="T12" fmla="*/ 62 w 82"/>
                <a:gd name="T13" fmla="*/ 2 h 72"/>
                <a:gd name="T14" fmla="*/ 60 w 82"/>
                <a:gd name="T15" fmla="*/ 6 h 72"/>
                <a:gd name="T16" fmla="*/ 58 w 82"/>
                <a:gd name="T17" fmla="*/ 8 h 72"/>
                <a:gd name="T18" fmla="*/ 42 w 82"/>
                <a:gd name="T19" fmla="*/ 50 h 72"/>
                <a:gd name="T20" fmla="*/ 26 w 82"/>
                <a:gd name="T21" fmla="*/ 8 h 72"/>
                <a:gd name="T22" fmla="*/ 24 w 82"/>
                <a:gd name="T23" fmla="*/ 4 h 72"/>
                <a:gd name="T24" fmla="*/ 22 w 82"/>
                <a:gd name="T25" fmla="*/ 2 h 72"/>
                <a:gd name="T26" fmla="*/ 20 w 82"/>
                <a:gd name="T27" fmla="*/ 2 h 72"/>
                <a:gd name="T28" fmla="*/ 6 w 82"/>
                <a:gd name="T29" fmla="*/ 0 h 72"/>
                <a:gd name="T30" fmla="*/ 2 w 82"/>
                <a:gd name="T31" fmla="*/ 2 h 72"/>
                <a:gd name="T32" fmla="*/ 0 w 82"/>
                <a:gd name="T33" fmla="*/ 6 h 72"/>
                <a:gd name="T34" fmla="*/ 0 w 82"/>
                <a:gd name="T35" fmla="*/ 70 h 72"/>
                <a:gd name="T36" fmla="*/ 0 w 82"/>
                <a:gd name="T37" fmla="*/ 70 h 72"/>
                <a:gd name="T38" fmla="*/ 2 w 82"/>
                <a:gd name="T39" fmla="*/ 72 h 72"/>
                <a:gd name="T40" fmla="*/ 4 w 82"/>
                <a:gd name="T41" fmla="*/ 72 h 72"/>
                <a:gd name="T42" fmla="*/ 8 w 82"/>
                <a:gd name="T43" fmla="*/ 72 h 72"/>
                <a:gd name="T44" fmla="*/ 10 w 82"/>
                <a:gd name="T45" fmla="*/ 72 h 72"/>
                <a:gd name="T46" fmla="*/ 12 w 82"/>
                <a:gd name="T47" fmla="*/ 72 h 72"/>
                <a:gd name="T48" fmla="*/ 14 w 82"/>
                <a:gd name="T49" fmla="*/ 70 h 72"/>
                <a:gd name="T50" fmla="*/ 14 w 82"/>
                <a:gd name="T51" fmla="*/ 12 h 72"/>
                <a:gd name="T52" fmla="*/ 34 w 82"/>
                <a:gd name="T53" fmla="*/ 70 h 72"/>
                <a:gd name="T54" fmla="*/ 34 w 82"/>
                <a:gd name="T55" fmla="*/ 70 h 72"/>
                <a:gd name="T56" fmla="*/ 36 w 82"/>
                <a:gd name="T57" fmla="*/ 72 h 72"/>
                <a:gd name="T58" fmla="*/ 38 w 82"/>
                <a:gd name="T59" fmla="*/ 72 h 72"/>
                <a:gd name="T60" fmla="*/ 42 w 82"/>
                <a:gd name="T61" fmla="*/ 72 h 72"/>
                <a:gd name="T62" fmla="*/ 44 w 82"/>
                <a:gd name="T63" fmla="*/ 72 h 72"/>
                <a:gd name="T64" fmla="*/ 46 w 82"/>
                <a:gd name="T65" fmla="*/ 72 h 72"/>
                <a:gd name="T66" fmla="*/ 48 w 82"/>
                <a:gd name="T67" fmla="*/ 70 h 72"/>
                <a:gd name="T68" fmla="*/ 48 w 82"/>
                <a:gd name="T69" fmla="*/ 70 h 72"/>
                <a:gd name="T70" fmla="*/ 70 w 82"/>
                <a:gd name="T71" fmla="*/ 12 h 72"/>
                <a:gd name="T72" fmla="*/ 70 w 82"/>
                <a:gd name="T73" fmla="*/ 70 h 72"/>
                <a:gd name="T74" fmla="*/ 70 w 82"/>
                <a:gd name="T75" fmla="*/ 70 h 72"/>
                <a:gd name="T76" fmla="*/ 70 w 82"/>
                <a:gd name="T77" fmla="*/ 72 h 72"/>
                <a:gd name="T78" fmla="*/ 72 w 82"/>
                <a:gd name="T79" fmla="*/ 72 h 72"/>
                <a:gd name="T80" fmla="*/ 76 w 82"/>
                <a:gd name="T81" fmla="*/ 72 h 72"/>
                <a:gd name="T82" fmla="*/ 80 w 82"/>
                <a:gd name="T83" fmla="*/ 72 h 72"/>
                <a:gd name="T84" fmla="*/ 82 w 82"/>
                <a:gd name="T85" fmla="*/ 72 h 72"/>
                <a:gd name="T86" fmla="*/ 82 w 82"/>
                <a:gd name="T87" fmla="*/ 70 h 72"/>
                <a:gd name="T88" fmla="*/ 82 w 82"/>
                <a:gd name="T8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2">
                  <a:moveTo>
                    <a:pt x="82" y="6"/>
                  </a:moveTo>
                  <a:lnTo>
                    <a:pt x="82" y="6"/>
                  </a:lnTo>
                  <a:lnTo>
                    <a:pt x="82" y="4"/>
                  </a:lnTo>
                  <a:lnTo>
                    <a:pt x="82" y="4"/>
                  </a:lnTo>
                  <a:lnTo>
                    <a:pt x="82" y="2"/>
                  </a:lnTo>
                  <a:lnTo>
                    <a:pt x="82" y="2"/>
                  </a:lnTo>
                  <a:lnTo>
                    <a:pt x="80" y="2"/>
                  </a:lnTo>
                  <a:lnTo>
                    <a:pt x="80" y="2"/>
                  </a:lnTo>
                  <a:lnTo>
                    <a:pt x="78" y="0"/>
                  </a:lnTo>
                  <a:lnTo>
                    <a:pt x="68" y="0"/>
                  </a:lnTo>
                  <a:lnTo>
                    <a:pt x="68" y="0"/>
                  </a:lnTo>
                  <a:lnTo>
                    <a:pt x="64" y="2"/>
                  </a:lnTo>
                  <a:lnTo>
                    <a:pt x="64" y="2"/>
                  </a:lnTo>
                  <a:lnTo>
                    <a:pt x="62" y="2"/>
                  </a:lnTo>
                  <a:lnTo>
                    <a:pt x="62" y="2"/>
                  </a:lnTo>
                  <a:lnTo>
                    <a:pt x="60" y="6"/>
                  </a:lnTo>
                  <a:lnTo>
                    <a:pt x="60" y="6"/>
                  </a:lnTo>
                  <a:lnTo>
                    <a:pt x="58" y="8"/>
                  </a:lnTo>
                  <a:lnTo>
                    <a:pt x="42" y="50"/>
                  </a:lnTo>
                  <a:lnTo>
                    <a:pt x="42" y="50"/>
                  </a:lnTo>
                  <a:lnTo>
                    <a:pt x="26" y="8"/>
                  </a:lnTo>
                  <a:lnTo>
                    <a:pt x="26" y="8"/>
                  </a:lnTo>
                  <a:lnTo>
                    <a:pt x="24" y="4"/>
                  </a:lnTo>
                  <a:lnTo>
                    <a:pt x="24" y="4"/>
                  </a:lnTo>
                  <a:lnTo>
                    <a:pt x="22" y="2"/>
                  </a:lnTo>
                  <a:lnTo>
                    <a:pt x="22" y="2"/>
                  </a:lnTo>
                  <a:lnTo>
                    <a:pt x="20" y="2"/>
                  </a:lnTo>
                  <a:lnTo>
                    <a:pt x="20" y="2"/>
                  </a:lnTo>
                  <a:lnTo>
                    <a:pt x="16" y="0"/>
                  </a:lnTo>
                  <a:lnTo>
                    <a:pt x="6" y="0"/>
                  </a:lnTo>
                  <a:lnTo>
                    <a:pt x="6" y="0"/>
                  </a:lnTo>
                  <a:lnTo>
                    <a:pt x="2" y="2"/>
                  </a:lnTo>
                  <a:lnTo>
                    <a:pt x="2" y="2"/>
                  </a:lnTo>
                  <a:lnTo>
                    <a:pt x="0" y="6"/>
                  </a:lnTo>
                  <a:lnTo>
                    <a:pt x="0" y="70"/>
                  </a:lnTo>
                  <a:lnTo>
                    <a:pt x="0" y="70"/>
                  </a:lnTo>
                  <a:lnTo>
                    <a:pt x="0" y="70"/>
                  </a:lnTo>
                  <a:lnTo>
                    <a:pt x="0" y="70"/>
                  </a:lnTo>
                  <a:lnTo>
                    <a:pt x="2" y="72"/>
                  </a:lnTo>
                  <a:lnTo>
                    <a:pt x="2" y="72"/>
                  </a:lnTo>
                  <a:lnTo>
                    <a:pt x="4" y="72"/>
                  </a:lnTo>
                  <a:lnTo>
                    <a:pt x="4" y="72"/>
                  </a:lnTo>
                  <a:lnTo>
                    <a:pt x="8" y="72"/>
                  </a:lnTo>
                  <a:lnTo>
                    <a:pt x="8" y="72"/>
                  </a:lnTo>
                  <a:lnTo>
                    <a:pt x="10" y="72"/>
                  </a:lnTo>
                  <a:lnTo>
                    <a:pt x="10" y="72"/>
                  </a:lnTo>
                  <a:lnTo>
                    <a:pt x="12" y="72"/>
                  </a:lnTo>
                  <a:lnTo>
                    <a:pt x="12" y="72"/>
                  </a:lnTo>
                  <a:lnTo>
                    <a:pt x="14" y="70"/>
                  </a:lnTo>
                  <a:lnTo>
                    <a:pt x="14" y="70"/>
                  </a:lnTo>
                  <a:lnTo>
                    <a:pt x="14" y="70"/>
                  </a:lnTo>
                  <a:lnTo>
                    <a:pt x="14" y="12"/>
                  </a:lnTo>
                  <a:lnTo>
                    <a:pt x="14" y="12"/>
                  </a:lnTo>
                  <a:lnTo>
                    <a:pt x="34" y="70"/>
                  </a:lnTo>
                  <a:lnTo>
                    <a:pt x="34" y="70"/>
                  </a:lnTo>
                  <a:lnTo>
                    <a:pt x="34" y="70"/>
                  </a:lnTo>
                  <a:lnTo>
                    <a:pt x="34" y="70"/>
                  </a:lnTo>
                  <a:lnTo>
                    <a:pt x="36" y="72"/>
                  </a:lnTo>
                  <a:lnTo>
                    <a:pt x="36" y="72"/>
                  </a:lnTo>
                  <a:lnTo>
                    <a:pt x="38" y="72"/>
                  </a:lnTo>
                  <a:lnTo>
                    <a:pt x="38" y="72"/>
                  </a:lnTo>
                  <a:lnTo>
                    <a:pt x="42" y="72"/>
                  </a:lnTo>
                  <a:lnTo>
                    <a:pt x="42" y="72"/>
                  </a:lnTo>
                  <a:lnTo>
                    <a:pt x="44" y="72"/>
                  </a:lnTo>
                  <a:lnTo>
                    <a:pt x="44" y="72"/>
                  </a:lnTo>
                  <a:lnTo>
                    <a:pt x="46" y="72"/>
                  </a:lnTo>
                  <a:lnTo>
                    <a:pt x="46" y="72"/>
                  </a:lnTo>
                  <a:lnTo>
                    <a:pt x="48" y="70"/>
                  </a:lnTo>
                  <a:lnTo>
                    <a:pt x="48" y="70"/>
                  </a:lnTo>
                  <a:lnTo>
                    <a:pt x="48" y="70"/>
                  </a:lnTo>
                  <a:lnTo>
                    <a:pt x="70" y="12"/>
                  </a:lnTo>
                  <a:lnTo>
                    <a:pt x="70" y="12"/>
                  </a:lnTo>
                  <a:lnTo>
                    <a:pt x="70" y="70"/>
                  </a:lnTo>
                  <a:lnTo>
                    <a:pt x="70" y="70"/>
                  </a:lnTo>
                  <a:lnTo>
                    <a:pt x="70" y="70"/>
                  </a:lnTo>
                  <a:lnTo>
                    <a:pt x="70" y="70"/>
                  </a:lnTo>
                  <a:lnTo>
                    <a:pt x="70" y="72"/>
                  </a:lnTo>
                  <a:lnTo>
                    <a:pt x="70" y="72"/>
                  </a:lnTo>
                  <a:lnTo>
                    <a:pt x="72" y="72"/>
                  </a:lnTo>
                  <a:lnTo>
                    <a:pt x="72" y="72"/>
                  </a:lnTo>
                  <a:lnTo>
                    <a:pt x="76" y="72"/>
                  </a:lnTo>
                  <a:lnTo>
                    <a:pt x="76" y="72"/>
                  </a:lnTo>
                  <a:lnTo>
                    <a:pt x="80" y="72"/>
                  </a:lnTo>
                  <a:lnTo>
                    <a:pt x="80" y="72"/>
                  </a:lnTo>
                  <a:lnTo>
                    <a:pt x="82" y="72"/>
                  </a:lnTo>
                  <a:lnTo>
                    <a:pt x="82" y="72"/>
                  </a:lnTo>
                  <a:lnTo>
                    <a:pt x="82" y="70"/>
                  </a:lnTo>
                  <a:lnTo>
                    <a:pt x="82" y="70"/>
                  </a:lnTo>
                  <a:lnTo>
                    <a:pt x="82" y="70"/>
                  </a:lnTo>
                  <a:lnTo>
                    <a:pt x="82" y="6"/>
                  </a:lnTo>
                  <a:lnTo>
                    <a:pt x="8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89" name="Freeform 112"/>
            <p:cNvSpPr>
              <a:spLocks noEditPoints="1"/>
            </p:cNvSpPr>
            <p:nvPr/>
          </p:nvSpPr>
          <p:spPr bwMode="auto">
            <a:xfrm>
              <a:off x="6081713" y="3611563"/>
              <a:ext cx="101600" cy="114300"/>
            </a:xfrm>
            <a:custGeom>
              <a:avLst/>
              <a:gdLst>
                <a:gd name="T0" fmla="*/ 42 w 64"/>
                <a:gd name="T1" fmla="*/ 4 h 72"/>
                <a:gd name="T2" fmla="*/ 42 w 64"/>
                <a:gd name="T3" fmla="*/ 4 h 72"/>
                <a:gd name="T4" fmla="*/ 42 w 64"/>
                <a:gd name="T5" fmla="*/ 2 h 72"/>
                <a:gd name="T6" fmla="*/ 42 w 64"/>
                <a:gd name="T7" fmla="*/ 2 h 72"/>
                <a:gd name="T8" fmla="*/ 40 w 64"/>
                <a:gd name="T9" fmla="*/ 0 h 72"/>
                <a:gd name="T10" fmla="*/ 40 w 64"/>
                <a:gd name="T11" fmla="*/ 0 h 72"/>
                <a:gd name="T12" fmla="*/ 36 w 64"/>
                <a:gd name="T13" fmla="*/ 0 h 72"/>
                <a:gd name="T14" fmla="*/ 36 w 64"/>
                <a:gd name="T15" fmla="*/ 0 h 72"/>
                <a:gd name="T16" fmla="*/ 32 w 64"/>
                <a:gd name="T17" fmla="*/ 0 h 72"/>
                <a:gd name="T18" fmla="*/ 32 w 64"/>
                <a:gd name="T19" fmla="*/ 0 h 72"/>
                <a:gd name="T20" fmla="*/ 28 w 64"/>
                <a:gd name="T21" fmla="*/ 0 h 72"/>
                <a:gd name="T22" fmla="*/ 28 w 64"/>
                <a:gd name="T23" fmla="*/ 0 h 72"/>
                <a:gd name="T24" fmla="*/ 24 w 64"/>
                <a:gd name="T25" fmla="*/ 0 h 72"/>
                <a:gd name="T26" fmla="*/ 24 w 64"/>
                <a:gd name="T27" fmla="*/ 0 h 72"/>
                <a:gd name="T28" fmla="*/ 24 w 64"/>
                <a:gd name="T29" fmla="*/ 2 h 72"/>
                <a:gd name="T30" fmla="*/ 24 w 64"/>
                <a:gd name="T31" fmla="*/ 2 h 72"/>
                <a:gd name="T32" fmla="*/ 22 w 64"/>
                <a:gd name="T33" fmla="*/ 4 h 72"/>
                <a:gd name="T34" fmla="*/ 0 w 64"/>
                <a:gd name="T35" fmla="*/ 66 h 72"/>
                <a:gd name="T36" fmla="*/ 0 w 64"/>
                <a:gd name="T37" fmla="*/ 66 h 72"/>
                <a:gd name="T38" fmla="*/ 0 w 64"/>
                <a:gd name="T39" fmla="*/ 70 h 72"/>
                <a:gd name="T40" fmla="*/ 0 w 64"/>
                <a:gd name="T41" fmla="*/ 70 h 72"/>
                <a:gd name="T42" fmla="*/ 0 w 64"/>
                <a:gd name="T43" fmla="*/ 70 h 72"/>
                <a:gd name="T44" fmla="*/ 0 w 64"/>
                <a:gd name="T45" fmla="*/ 70 h 72"/>
                <a:gd name="T46" fmla="*/ 2 w 64"/>
                <a:gd name="T47" fmla="*/ 72 h 72"/>
                <a:gd name="T48" fmla="*/ 2 w 64"/>
                <a:gd name="T49" fmla="*/ 72 h 72"/>
                <a:gd name="T50" fmla="*/ 6 w 64"/>
                <a:gd name="T51" fmla="*/ 72 h 72"/>
                <a:gd name="T52" fmla="*/ 6 w 64"/>
                <a:gd name="T53" fmla="*/ 72 h 72"/>
                <a:gd name="T54" fmla="*/ 10 w 64"/>
                <a:gd name="T55" fmla="*/ 72 h 72"/>
                <a:gd name="T56" fmla="*/ 10 w 64"/>
                <a:gd name="T57" fmla="*/ 72 h 72"/>
                <a:gd name="T58" fmla="*/ 12 w 64"/>
                <a:gd name="T59" fmla="*/ 72 h 72"/>
                <a:gd name="T60" fmla="*/ 12 w 64"/>
                <a:gd name="T61" fmla="*/ 72 h 72"/>
                <a:gd name="T62" fmla="*/ 14 w 64"/>
                <a:gd name="T63" fmla="*/ 70 h 72"/>
                <a:gd name="T64" fmla="*/ 14 w 64"/>
                <a:gd name="T65" fmla="*/ 70 h 72"/>
                <a:gd name="T66" fmla="*/ 14 w 64"/>
                <a:gd name="T67" fmla="*/ 70 h 72"/>
                <a:gd name="T68" fmla="*/ 18 w 64"/>
                <a:gd name="T69" fmla="*/ 56 h 72"/>
                <a:gd name="T70" fmla="*/ 44 w 64"/>
                <a:gd name="T71" fmla="*/ 56 h 72"/>
                <a:gd name="T72" fmla="*/ 50 w 64"/>
                <a:gd name="T73" fmla="*/ 70 h 72"/>
                <a:gd name="T74" fmla="*/ 50 w 64"/>
                <a:gd name="T75" fmla="*/ 70 h 72"/>
                <a:gd name="T76" fmla="*/ 50 w 64"/>
                <a:gd name="T77" fmla="*/ 70 h 72"/>
                <a:gd name="T78" fmla="*/ 50 w 64"/>
                <a:gd name="T79" fmla="*/ 70 h 72"/>
                <a:gd name="T80" fmla="*/ 52 w 64"/>
                <a:gd name="T81" fmla="*/ 72 h 72"/>
                <a:gd name="T82" fmla="*/ 52 w 64"/>
                <a:gd name="T83" fmla="*/ 72 h 72"/>
                <a:gd name="T84" fmla="*/ 54 w 64"/>
                <a:gd name="T85" fmla="*/ 72 h 72"/>
                <a:gd name="T86" fmla="*/ 54 w 64"/>
                <a:gd name="T87" fmla="*/ 72 h 72"/>
                <a:gd name="T88" fmla="*/ 58 w 64"/>
                <a:gd name="T89" fmla="*/ 72 h 72"/>
                <a:gd name="T90" fmla="*/ 58 w 64"/>
                <a:gd name="T91" fmla="*/ 72 h 72"/>
                <a:gd name="T92" fmla="*/ 62 w 64"/>
                <a:gd name="T93" fmla="*/ 72 h 72"/>
                <a:gd name="T94" fmla="*/ 62 w 64"/>
                <a:gd name="T95" fmla="*/ 72 h 72"/>
                <a:gd name="T96" fmla="*/ 64 w 64"/>
                <a:gd name="T97" fmla="*/ 70 h 72"/>
                <a:gd name="T98" fmla="*/ 64 w 64"/>
                <a:gd name="T99" fmla="*/ 70 h 72"/>
                <a:gd name="T100" fmla="*/ 64 w 64"/>
                <a:gd name="T101" fmla="*/ 70 h 72"/>
                <a:gd name="T102" fmla="*/ 64 w 64"/>
                <a:gd name="T103" fmla="*/ 70 h 72"/>
                <a:gd name="T104" fmla="*/ 64 w 64"/>
                <a:gd name="T105" fmla="*/ 66 h 72"/>
                <a:gd name="T106" fmla="*/ 42 w 64"/>
                <a:gd name="T107" fmla="*/ 4 h 72"/>
                <a:gd name="T108" fmla="*/ 42 w 64"/>
                <a:gd name="T109" fmla="*/ 4 h 72"/>
                <a:gd name="T110" fmla="*/ 42 w 64"/>
                <a:gd name="T111" fmla="*/ 44 h 72"/>
                <a:gd name="T112" fmla="*/ 22 w 64"/>
                <a:gd name="T113" fmla="*/ 44 h 72"/>
                <a:gd name="T114" fmla="*/ 32 w 64"/>
                <a:gd name="T115" fmla="*/ 14 h 72"/>
                <a:gd name="T116" fmla="*/ 32 w 64"/>
                <a:gd name="T117" fmla="*/ 14 h 72"/>
                <a:gd name="T118" fmla="*/ 42 w 64"/>
                <a:gd name="T119" fmla="*/ 44 h 72"/>
                <a:gd name="T120" fmla="*/ 42 w 64"/>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2">
                  <a:moveTo>
                    <a:pt x="42" y="4"/>
                  </a:moveTo>
                  <a:lnTo>
                    <a:pt x="42" y="4"/>
                  </a:lnTo>
                  <a:lnTo>
                    <a:pt x="42" y="2"/>
                  </a:lnTo>
                  <a:lnTo>
                    <a:pt x="42" y="2"/>
                  </a:lnTo>
                  <a:lnTo>
                    <a:pt x="40" y="0"/>
                  </a:lnTo>
                  <a:lnTo>
                    <a:pt x="40" y="0"/>
                  </a:lnTo>
                  <a:lnTo>
                    <a:pt x="36" y="0"/>
                  </a:lnTo>
                  <a:lnTo>
                    <a:pt x="36" y="0"/>
                  </a:lnTo>
                  <a:lnTo>
                    <a:pt x="32" y="0"/>
                  </a:lnTo>
                  <a:lnTo>
                    <a:pt x="32" y="0"/>
                  </a:lnTo>
                  <a:lnTo>
                    <a:pt x="28" y="0"/>
                  </a:lnTo>
                  <a:lnTo>
                    <a:pt x="28" y="0"/>
                  </a:lnTo>
                  <a:lnTo>
                    <a:pt x="24" y="0"/>
                  </a:lnTo>
                  <a:lnTo>
                    <a:pt x="24" y="0"/>
                  </a:lnTo>
                  <a:lnTo>
                    <a:pt x="24" y="2"/>
                  </a:lnTo>
                  <a:lnTo>
                    <a:pt x="24" y="2"/>
                  </a:lnTo>
                  <a:lnTo>
                    <a:pt x="22" y="4"/>
                  </a:lnTo>
                  <a:lnTo>
                    <a:pt x="0" y="66"/>
                  </a:lnTo>
                  <a:lnTo>
                    <a:pt x="0" y="66"/>
                  </a:lnTo>
                  <a:lnTo>
                    <a:pt x="0" y="70"/>
                  </a:lnTo>
                  <a:lnTo>
                    <a:pt x="0" y="70"/>
                  </a:lnTo>
                  <a:lnTo>
                    <a:pt x="0" y="70"/>
                  </a:lnTo>
                  <a:lnTo>
                    <a:pt x="0" y="70"/>
                  </a:lnTo>
                  <a:lnTo>
                    <a:pt x="2" y="72"/>
                  </a:lnTo>
                  <a:lnTo>
                    <a:pt x="2" y="72"/>
                  </a:lnTo>
                  <a:lnTo>
                    <a:pt x="6" y="72"/>
                  </a:lnTo>
                  <a:lnTo>
                    <a:pt x="6" y="72"/>
                  </a:lnTo>
                  <a:lnTo>
                    <a:pt x="10" y="72"/>
                  </a:lnTo>
                  <a:lnTo>
                    <a:pt x="10" y="72"/>
                  </a:lnTo>
                  <a:lnTo>
                    <a:pt x="12" y="72"/>
                  </a:lnTo>
                  <a:lnTo>
                    <a:pt x="12" y="72"/>
                  </a:lnTo>
                  <a:lnTo>
                    <a:pt x="14" y="70"/>
                  </a:lnTo>
                  <a:lnTo>
                    <a:pt x="14" y="70"/>
                  </a:lnTo>
                  <a:lnTo>
                    <a:pt x="14" y="70"/>
                  </a:lnTo>
                  <a:lnTo>
                    <a:pt x="18" y="56"/>
                  </a:lnTo>
                  <a:lnTo>
                    <a:pt x="44" y="56"/>
                  </a:lnTo>
                  <a:lnTo>
                    <a:pt x="50" y="70"/>
                  </a:lnTo>
                  <a:lnTo>
                    <a:pt x="50" y="70"/>
                  </a:lnTo>
                  <a:lnTo>
                    <a:pt x="50" y="70"/>
                  </a:lnTo>
                  <a:lnTo>
                    <a:pt x="50" y="70"/>
                  </a:lnTo>
                  <a:lnTo>
                    <a:pt x="52" y="72"/>
                  </a:lnTo>
                  <a:lnTo>
                    <a:pt x="52" y="72"/>
                  </a:lnTo>
                  <a:lnTo>
                    <a:pt x="54" y="72"/>
                  </a:lnTo>
                  <a:lnTo>
                    <a:pt x="54" y="72"/>
                  </a:lnTo>
                  <a:lnTo>
                    <a:pt x="58" y="72"/>
                  </a:lnTo>
                  <a:lnTo>
                    <a:pt x="58" y="72"/>
                  </a:lnTo>
                  <a:lnTo>
                    <a:pt x="62" y="72"/>
                  </a:lnTo>
                  <a:lnTo>
                    <a:pt x="62" y="72"/>
                  </a:lnTo>
                  <a:lnTo>
                    <a:pt x="64" y="70"/>
                  </a:lnTo>
                  <a:lnTo>
                    <a:pt x="64" y="70"/>
                  </a:lnTo>
                  <a:lnTo>
                    <a:pt x="64" y="70"/>
                  </a:lnTo>
                  <a:lnTo>
                    <a:pt x="64" y="70"/>
                  </a:lnTo>
                  <a:lnTo>
                    <a:pt x="64" y="66"/>
                  </a:lnTo>
                  <a:lnTo>
                    <a:pt x="42" y="4"/>
                  </a:lnTo>
                  <a:lnTo>
                    <a:pt x="42" y="4"/>
                  </a:lnTo>
                  <a:close/>
                  <a:moveTo>
                    <a:pt x="42" y="44"/>
                  </a:moveTo>
                  <a:lnTo>
                    <a:pt x="22" y="44"/>
                  </a:lnTo>
                  <a:lnTo>
                    <a:pt x="32" y="14"/>
                  </a:lnTo>
                  <a:lnTo>
                    <a:pt x="32" y="14"/>
                  </a:lnTo>
                  <a:lnTo>
                    <a:pt x="42" y="44"/>
                  </a:lnTo>
                  <a:lnTo>
                    <a:pt x="42"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290" name="Line 113"/>
            <p:cNvSpPr>
              <a:spLocks noChangeShapeType="1"/>
            </p:cNvSpPr>
            <p:nvPr/>
          </p:nvSpPr>
          <p:spPr bwMode="auto">
            <a:xfrm>
              <a:off x="5272088" y="3490913"/>
              <a:ext cx="200025" cy="117475"/>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291" name="Line 114"/>
            <p:cNvSpPr>
              <a:spLocks noChangeShapeType="1"/>
            </p:cNvSpPr>
            <p:nvPr/>
          </p:nvSpPr>
          <p:spPr bwMode="auto">
            <a:xfrm>
              <a:off x="5370513" y="3367088"/>
              <a:ext cx="203200" cy="120650"/>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292" name="Line 115"/>
            <p:cNvSpPr>
              <a:spLocks noChangeShapeType="1"/>
            </p:cNvSpPr>
            <p:nvPr/>
          </p:nvSpPr>
          <p:spPr bwMode="auto">
            <a:xfrm flipH="1">
              <a:off x="5662613" y="3687763"/>
              <a:ext cx="222250" cy="171450"/>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293" name="Line 116"/>
            <p:cNvSpPr>
              <a:spLocks noChangeShapeType="1"/>
            </p:cNvSpPr>
            <p:nvPr/>
          </p:nvSpPr>
          <p:spPr bwMode="auto">
            <a:xfrm flipV="1">
              <a:off x="5688013" y="3846513"/>
              <a:ext cx="263525" cy="149225"/>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295" name="Line 118"/>
            <p:cNvSpPr>
              <a:spLocks noChangeShapeType="1"/>
            </p:cNvSpPr>
            <p:nvPr/>
          </p:nvSpPr>
          <p:spPr bwMode="auto">
            <a:xfrm flipV="1">
              <a:off x="6062663" y="4665663"/>
              <a:ext cx="0" cy="238125"/>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296" name="Line 119"/>
            <p:cNvSpPr>
              <a:spLocks noChangeShapeType="1"/>
            </p:cNvSpPr>
            <p:nvPr/>
          </p:nvSpPr>
          <p:spPr bwMode="auto">
            <a:xfrm flipH="1" flipV="1">
              <a:off x="5259388" y="4608513"/>
              <a:ext cx="311150" cy="165100"/>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297" name="Line 120"/>
            <p:cNvSpPr>
              <a:spLocks noChangeShapeType="1"/>
            </p:cNvSpPr>
            <p:nvPr/>
          </p:nvSpPr>
          <p:spPr bwMode="auto">
            <a:xfrm flipH="1">
              <a:off x="5405438" y="4614863"/>
              <a:ext cx="187325" cy="15875"/>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298" name="Line 121"/>
            <p:cNvSpPr>
              <a:spLocks noChangeShapeType="1"/>
            </p:cNvSpPr>
            <p:nvPr/>
          </p:nvSpPr>
          <p:spPr bwMode="auto">
            <a:xfrm flipH="1" flipV="1">
              <a:off x="5443538" y="4313238"/>
              <a:ext cx="171450" cy="107950"/>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299" name="Line 122"/>
            <p:cNvSpPr>
              <a:spLocks noChangeShapeType="1"/>
            </p:cNvSpPr>
            <p:nvPr/>
          </p:nvSpPr>
          <p:spPr bwMode="auto">
            <a:xfrm flipH="1" flipV="1">
              <a:off x="5586413" y="4049713"/>
              <a:ext cx="130175" cy="111125"/>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300" name="Freeform 123"/>
            <p:cNvSpPr>
              <a:spLocks noEditPoints="1"/>
            </p:cNvSpPr>
            <p:nvPr/>
          </p:nvSpPr>
          <p:spPr bwMode="auto">
            <a:xfrm>
              <a:off x="6853238" y="7050088"/>
              <a:ext cx="104775" cy="114300"/>
            </a:xfrm>
            <a:custGeom>
              <a:avLst/>
              <a:gdLst>
                <a:gd name="T0" fmla="*/ 42 w 66"/>
                <a:gd name="T1" fmla="*/ 2 h 72"/>
                <a:gd name="T2" fmla="*/ 42 w 66"/>
                <a:gd name="T3" fmla="*/ 2 h 72"/>
                <a:gd name="T4" fmla="*/ 42 w 66"/>
                <a:gd name="T5" fmla="*/ 2 h 72"/>
                <a:gd name="T6" fmla="*/ 42 w 66"/>
                <a:gd name="T7" fmla="*/ 2 h 72"/>
                <a:gd name="T8" fmla="*/ 40 w 66"/>
                <a:gd name="T9" fmla="*/ 0 h 72"/>
                <a:gd name="T10" fmla="*/ 40 w 66"/>
                <a:gd name="T11" fmla="*/ 0 h 72"/>
                <a:gd name="T12" fmla="*/ 38 w 66"/>
                <a:gd name="T13" fmla="*/ 0 h 72"/>
                <a:gd name="T14" fmla="*/ 38 w 66"/>
                <a:gd name="T15" fmla="*/ 0 h 72"/>
                <a:gd name="T16" fmla="*/ 32 w 66"/>
                <a:gd name="T17" fmla="*/ 0 h 72"/>
                <a:gd name="T18" fmla="*/ 32 w 66"/>
                <a:gd name="T19" fmla="*/ 0 h 72"/>
                <a:gd name="T20" fmla="*/ 28 w 66"/>
                <a:gd name="T21" fmla="*/ 0 h 72"/>
                <a:gd name="T22" fmla="*/ 28 w 66"/>
                <a:gd name="T23" fmla="*/ 0 h 72"/>
                <a:gd name="T24" fmla="*/ 24 w 66"/>
                <a:gd name="T25" fmla="*/ 0 h 72"/>
                <a:gd name="T26" fmla="*/ 24 w 66"/>
                <a:gd name="T27" fmla="*/ 0 h 72"/>
                <a:gd name="T28" fmla="*/ 24 w 66"/>
                <a:gd name="T29" fmla="*/ 2 h 72"/>
                <a:gd name="T30" fmla="*/ 24 w 66"/>
                <a:gd name="T31" fmla="*/ 2 h 72"/>
                <a:gd name="T32" fmla="*/ 22 w 66"/>
                <a:gd name="T33" fmla="*/ 2 h 72"/>
                <a:gd name="T34" fmla="*/ 0 w 66"/>
                <a:gd name="T35" fmla="*/ 66 h 72"/>
                <a:gd name="T36" fmla="*/ 0 w 66"/>
                <a:gd name="T37" fmla="*/ 66 h 72"/>
                <a:gd name="T38" fmla="*/ 0 w 66"/>
                <a:gd name="T39" fmla="*/ 68 h 72"/>
                <a:gd name="T40" fmla="*/ 0 w 66"/>
                <a:gd name="T41" fmla="*/ 68 h 72"/>
                <a:gd name="T42" fmla="*/ 0 w 66"/>
                <a:gd name="T43" fmla="*/ 70 h 72"/>
                <a:gd name="T44" fmla="*/ 0 w 66"/>
                <a:gd name="T45" fmla="*/ 70 h 72"/>
                <a:gd name="T46" fmla="*/ 2 w 66"/>
                <a:gd name="T47" fmla="*/ 72 h 72"/>
                <a:gd name="T48" fmla="*/ 2 w 66"/>
                <a:gd name="T49" fmla="*/ 72 h 72"/>
                <a:gd name="T50" fmla="*/ 6 w 66"/>
                <a:gd name="T51" fmla="*/ 72 h 72"/>
                <a:gd name="T52" fmla="*/ 6 w 66"/>
                <a:gd name="T53" fmla="*/ 72 h 72"/>
                <a:gd name="T54" fmla="*/ 10 w 66"/>
                <a:gd name="T55" fmla="*/ 72 h 72"/>
                <a:gd name="T56" fmla="*/ 10 w 66"/>
                <a:gd name="T57" fmla="*/ 72 h 72"/>
                <a:gd name="T58" fmla="*/ 12 w 66"/>
                <a:gd name="T59" fmla="*/ 70 h 72"/>
                <a:gd name="T60" fmla="*/ 12 w 66"/>
                <a:gd name="T61" fmla="*/ 70 h 72"/>
                <a:gd name="T62" fmla="*/ 14 w 66"/>
                <a:gd name="T63" fmla="*/ 70 h 72"/>
                <a:gd name="T64" fmla="*/ 14 w 66"/>
                <a:gd name="T65" fmla="*/ 70 h 72"/>
                <a:gd name="T66" fmla="*/ 14 w 66"/>
                <a:gd name="T67" fmla="*/ 68 h 72"/>
                <a:gd name="T68" fmla="*/ 18 w 66"/>
                <a:gd name="T69" fmla="*/ 54 h 72"/>
                <a:gd name="T70" fmla="*/ 46 w 66"/>
                <a:gd name="T71" fmla="*/ 54 h 72"/>
                <a:gd name="T72" fmla="*/ 50 w 66"/>
                <a:gd name="T73" fmla="*/ 70 h 72"/>
                <a:gd name="T74" fmla="*/ 50 w 66"/>
                <a:gd name="T75" fmla="*/ 70 h 72"/>
                <a:gd name="T76" fmla="*/ 50 w 66"/>
                <a:gd name="T77" fmla="*/ 70 h 72"/>
                <a:gd name="T78" fmla="*/ 50 w 66"/>
                <a:gd name="T79" fmla="*/ 70 h 72"/>
                <a:gd name="T80" fmla="*/ 52 w 66"/>
                <a:gd name="T81" fmla="*/ 70 h 72"/>
                <a:gd name="T82" fmla="*/ 52 w 66"/>
                <a:gd name="T83" fmla="*/ 70 h 72"/>
                <a:gd name="T84" fmla="*/ 54 w 66"/>
                <a:gd name="T85" fmla="*/ 72 h 72"/>
                <a:gd name="T86" fmla="*/ 54 w 66"/>
                <a:gd name="T87" fmla="*/ 72 h 72"/>
                <a:gd name="T88" fmla="*/ 58 w 66"/>
                <a:gd name="T89" fmla="*/ 72 h 72"/>
                <a:gd name="T90" fmla="*/ 58 w 66"/>
                <a:gd name="T91" fmla="*/ 72 h 72"/>
                <a:gd name="T92" fmla="*/ 62 w 66"/>
                <a:gd name="T93" fmla="*/ 72 h 72"/>
                <a:gd name="T94" fmla="*/ 62 w 66"/>
                <a:gd name="T95" fmla="*/ 72 h 72"/>
                <a:gd name="T96" fmla="*/ 64 w 66"/>
                <a:gd name="T97" fmla="*/ 70 h 72"/>
                <a:gd name="T98" fmla="*/ 64 w 66"/>
                <a:gd name="T99" fmla="*/ 70 h 72"/>
                <a:gd name="T100" fmla="*/ 66 w 66"/>
                <a:gd name="T101" fmla="*/ 68 h 72"/>
                <a:gd name="T102" fmla="*/ 66 w 66"/>
                <a:gd name="T103" fmla="*/ 68 h 72"/>
                <a:gd name="T104" fmla="*/ 64 w 66"/>
                <a:gd name="T105" fmla="*/ 66 h 72"/>
                <a:gd name="T106" fmla="*/ 42 w 66"/>
                <a:gd name="T107" fmla="*/ 2 h 72"/>
                <a:gd name="T108" fmla="*/ 42 w 66"/>
                <a:gd name="T109" fmla="*/ 2 h 72"/>
                <a:gd name="T110" fmla="*/ 42 w 66"/>
                <a:gd name="T111" fmla="*/ 44 h 72"/>
                <a:gd name="T112" fmla="*/ 22 w 66"/>
                <a:gd name="T113" fmla="*/ 44 h 72"/>
                <a:gd name="T114" fmla="*/ 32 w 66"/>
                <a:gd name="T115" fmla="*/ 14 h 72"/>
                <a:gd name="T116" fmla="*/ 32 w 66"/>
                <a:gd name="T117" fmla="*/ 14 h 72"/>
                <a:gd name="T118" fmla="*/ 42 w 66"/>
                <a:gd name="T119" fmla="*/ 44 h 72"/>
                <a:gd name="T120" fmla="*/ 42 w 66"/>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2">
                  <a:moveTo>
                    <a:pt x="42" y="2"/>
                  </a:moveTo>
                  <a:lnTo>
                    <a:pt x="42" y="2"/>
                  </a:lnTo>
                  <a:lnTo>
                    <a:pt x="42" y="2"/>
                  </a:lnTo>
                  <a:lnTo>
                    <a:pt x="42" y="2"/>
                  </a:lnTo>
                  <a:lnTo>
                    <a:pt x="40" y="0"/>
                  </a:lnTo>
                  <a:lnTo>
                    <a:pt x="40" y="0"/>
                  </a:lnTo>
                  <a:lnTo>
                    <a:pt x="38" y="0"/>
                  </a:lnTo>
                  <a:lnTo>
                    <a:pt x="38" y="0"/>
                  </a:lnTo>
                  <a:lnTo>
                    <a:pt x="32" y="0"/>
                  </a:lnTo>
                  <a:lnTo>
                    <a:pt x="32" y="0"/>
                  </a:lnTo>
                  <a:lnTo>
                    <a:pt x="28" y="0"/>
                  </a:lnTo>
                  <a:lnTo>
                    <a:pt x="28" y="0"/>
                  </a:lnTo>
                  <a:lnTo>
                    <a:pt x="24" y="0"/>
                  </a:lnTo>
                  <a:lnTo>
                    <a:pt x="24" y="0"/>
                  </a:lnTo>
                  <a:lnTo>
                    <a:pt x="24" y="2"/>
                  </a:lnTo>
                  <a:lnTo>
                    <a:pt x="24" y="2"/>
                  </a:lnTo>
                  <a:lnTo>
                    <a:pt x="22" y="2"/>
                  </a:lnTo>
                  <a:lnTo>
                    <a:pt x="0" y="66"/>
                  </a:lnTo>
                  <a:lnTo>
                    <a:pt x="0" y="66"/>
                  </a:lnTo>
                  <a:lnTo>
                    <a:pt x="0" y="68"/>
                  </a:lnTo>
                  <a:lnTo>
                    <a:pt x="0" y="68"/>
                  </a:lnTo>
                  <a:lnTo>
                    <a:pt x="0" y="70"/>
                  </a:lnTo>
                  <a:lnTo>
                    <a:pt x="0" y="70"/>
                  </a:lnTo>
                  <a:lnTo>
                    <a:pt x="2" y="72"/>
                  </a:lnTo>
                  <a:lnTo>
                    <a:pt x="2" y="72"/>
                  </a:lnTo>
                  <a:lnTo>
                    <a:pt x="6" y="72"/>
                  </a:lnTo>
                  <a:lnTo>
                    <a:pt x="6" y="72"/>
                  </a:lnTo>
                  <a:lnTo>
                    <a:pt x="10" y="72"/>
                  </a:lnTo>
                  <a:lnTo>
                    <a:pt x="10" y="72"/>
                  </a:lnTo>
                  <a:lnTo>
                    <a:pt x="12" y="70"/>
                  </a:lnTo>
                  <a:lnTo>
                    <a:pt x="12" y="70"/>
                  </a:lnTo>
                  <a:lnTo>
                    <a:pt x="14" y="70"/>
                  </a:lnTo>
                  <a:lnTo>
                    <a:pt x="14" y="70"/>
                  </a:lnTo>
                  <a:lnTo>
                    <a:pt x="14" y="68"/>
                  </a:lnTo>
                  <a:lnTo>
                    <a:pt x="18" y="54"/>
                  </a:lnTo>
                  <a:lnTo>
                    <a:pt x="46" y="54"/>
                  </a:lnTo>
                  <a:lnTo>
                    <a:pt x="50" y="70"/>
                  </a:lnTo>
                  <a:lnTo>
                    <a:pt x="50" y="70"/>
                  </a:lnTo>
                  <a:lnTo>
                    <a:pt x="50" y="70"/>
                  </a:lnTo>
                  <a:lnTo>
                    <a:pt x="50" y="70"/>
                  </a:lnTo>
                  <a:lnTo>
                    <a:pt x="52" y="70"/>
                  </a:lnTo>
                  <a:lnTo>
                    <a:pt x="52" y="70"/>
                  </a:lnTo>
                  <a:lnTo>
                    <a:pt x="54" y="72"/>
                  </a:lnTo>
                  <a:lnTo>
                    <a:pt x="54" y="72"/>
                  </a:lnTo>
                  <a:lnTo>
                    <a:pt x="58" y="72"/>
                  </a:lnTo>
                  <a:lnTo>
                    <a:pt x="58" y="72"/>
                  </a:lnTo>
                  <a:lnTo>
                    <a:pt x="62" y="72"/>
                  </a:lnTo>
                  <a:lnTo>
                    <a:pt x="62" y="72"/>
                  </a:lnTo>
                  <a:lnTo>
                    <a:pt x="64" y="70"/>
                  </a:lnTo>
                  <a:lnTo>
                    <a:pt x="64" y="70"/>
                  </a:lnTo>
                  <a:lnTo>
                    <a:pt x="66" y="68"/>
                  </a:lnTo>
                  <a:lnTo>
                    <a:pt x="66" y="68"/>
                  </a:lnTo>
                  <a:lnTo>
                    <a:pt x="64" y="66"/>
                  </a:lnTo>
                  <a:lnTo>
                    <a:pt x="42" y="2"/>
                  </a:lnTo>
                  <a:lnTo>
                    <a:pt x="42" y="2"/>
                  </a:lnTo>
                  <a:close/>
                  <a:moveTo>
                    <a:pt x="42" y="44"/>
                  </a:moveTo>
                  <a:lnTo>
                    <a:pt x="22" y="44"/>
                  </a:lnTo>
                  <a:lnTo>
                    <a:pt x="32" y="14"/>
                  </a:lnTo>
                  <a:lnTo>
                    <a:pt x="32" y="14"/>
                  </a:lnTo>
                  <a:lnTo>
                    <a:pt x="42" y="44"/>
                  </a:lnTo>
                  <a:lnTo>
                    <a:pt x="42" y="44"/>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301" name="Freeform 124"/>
            <p:cNvSpPr>
              <a:spLocks/>
            </p:cNvSpPr>
            <p:nvPr/>
          </p:nvSpPr>
          <p:spPr bwMode="auto">
            <a:xfrm>
              <a:off x="6970713" y="7050088"/>
              <a:ext cx="82550" cy="114300"/>
            </a:xfrm>
            <a:custGeom>
              <a:avLst/>
              <a:gdLst>
                <a:gd name="T0" fmla="*/ 52 w 52"/>
                <a:gd name="T1" fmla="*/ 68 h 72"/>
                <a:gd name="T2" fmla="*/ 28 w 52"/>
                <a:gd name="T3" fmla="*/ 32 h 72"/>
                <a:gd name="T4" fmla="*/ 48 w 52"/>
                <a:gd name="T5" fmla="*/ 8 h 72"/>
                <a:gd name="T6" fmla="*/ 50 w 52"/>
                <a:gd name="T7" fmla="*/ 4 h 72"/>
                <a:gd name="T8" fmla="*/ 50 w 52"/>
                <a:gd name="T9" fmla="*/ 2 h 72"/>
                <a:gd name="T10" fmla="*/ 50 w 52"/>
                <a:gd name="T11" fmla="*/ 2 h 72"/>
                <a:gd name="T12" fmla="*/ 48 w 52"/>
                <a:gd name="T13" fmla="*/ 0 h 72"/>
                <a:gd name="T14" fmla="*/ 46 w 52"/>
                <a:gd name="T15" fmla="*/ 0 h 72"/>
                <a:gd name="T16" fmla="*/ 42 w 52"/>
                <a:gd name="T17" fmla="*/ 0 h 72"/>
                <a:gd name="T18" fmla="*/ 40 w 52"/>
                <a:gd name="T19" fmla="*/ 0 h 72"/>
                <a:gd name="T20" fmla="*/ 38 w 52"/>
                <a:gd name="T21" fmla="*/ 0 h 72"/>
                <a:gd name="T22" fmla="*/ 36 w 52"/>
                <a:gd name="T23" fmla="*/ 2 h 72"/>
                <a:gd name="T24" fmla="*/ 14 w 52"/>
                <a:gd name="T25" fmla="*/ 32 h 72"/>
                <a:gd name="T26" fmla="*/ 14 w 52"/>
                <a:gd name="T27" fmla="*/ 2 h 72"/>
                <a:gd name="T28" fmla="*/ 14 w 52"/>
                <a:gd name="T29" fmla="*/ 2 h 72"/>
                <a:gd name="T30" fmla="*/ 12 w 52"/>
                <a:gd name="T31" fmla="*/ 0 h 72"/>
                <a:gd name="T32" fmla="*/ 10 w 52"/>
                <a:gd name="T33" fmla="*/ 0 h 72"/>
                <a:gd name="T34" fmla="*/ 6 w 52"/>
                <a:gd name="T35" fmla="*/ 0 h 72"/>
                <a:gd name="T36" fmla="*/ 4 w 52"/>
                <a:gd name="T37" fmla="*/ 0 h 72"/>
                <a:gd name="T38" fmla="*/ 2 w 52"/>
                <a:gd name="T39" fmla="*/ 0 h 72"/>
                <a:gd name="T40" fmla="*/ 0 w 52"/>
                <a:gd name="T41" fmla="*/ 2 h 72"/>
                <a:gd name="T42" fmla="*/ 0 w 52"/>
                <a:gd name="T43" fmla="*/ 68 h 72"/>
                <a:gd name="T44" fmla="*/ 0 w 52"/>
                <a:gd name="T45" fmla="*/ 70 h 72"/>
                <a:gd name="T46" fmla="*/ 2 w 52"/>
                <a:gd name="T47" fmla="*/ 70 h 72"/>
                <a:gd name="T48" fmla="*/ 4 w 52"/>
                <a:gd name="T49" fmla="*/ 72 h 72"/>
                <a:gd name="T50" fmla="*/ 6 w 52"/>
                <a:gd name="T51" fmla="*/ 72 h 72"/>
                <a:gd name="T52" fmla="*/ 10 w 52"/>
                <a:gd name="T53" fmla="*/ 72 h 72"/>
                <a:gd name="T54" fmla="*/ 12 w 52"/>
                <a:gd name="T55" fmla="*/ 70 h 72"/>
                <a:gd name="T56" fmla="*/ 14 w 52"/>
                <a:gd name="T57" fmla="*/ 70 h 72"/>
                <a:gd name="T58" fmla="*/ 14 w 52"/>
                <a:gd name="T59" fmla="*/ 68 h 72"/>
                <a:gd name="T60" fmla="*/ 36 w 52"/>
                <a:gd name="T61" fmla="*/ 68 h 72"/>
                <a:gd name="T62" fmla="*/ 36 w 52"/>
                <a:gd name="T63" fmla="*/ 70 h 72"/>
                <a:gd name="T64" fmla="*/ 38 w 52"/>
                <a:gd name="T65" fmla="*/ 72 h 72"/>
                <a:gd name="T66" fmla="*/ 44 w 52"/>
                <a:gd name="T67" fmla="*/ 72 h 72"/>
                <a:gd name="T68" fmla="*/ 48 w 52"/>
                <a:gd name="T69" fmla="*/ 72 h 72"/>
                <a:gd name="T70" fmla="*/ 50 w 52"/>
                <a:gd name="T71" fmla="*/ 70 h 72"/>
                <a:gd name="T72" fmla="*/ 52 w 52"/>
                <a:gd name="T73" fmla="*/ 70 h 72"/>
                <a:gd name="T74" fmla="*/ 52 w 52"/>
                <a:gd name="T75" fmla="*/ 68 h 72"/>
                <a:gd name="T76" fmla="*/ 52 w 52"/>
                <a:gd name="T77"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72">
                  <a:moveTo>
                    <a:pt x="52" y="68"/>
                  </a:moveTo>
                  <a:lnTo>
                    <a:pt x="52" y="68"/>
                  </a:lnTo>
                  <a:lnTo>
                    <a:pt x="50" y="64"/>
                  </a:lnTo>
                  <a:lnTo>
                    <a:pt x="28" y="32"/>
                  </a:lnTo>
                  <a:lnTo>
                    <a:pt x="48" y="8"/>
                  </a:lnTo>
                  <a:lnTo>
                    <a:pt x="48" y="8"/>
                  </a:lnTo>
                  <a:lnTo>
                    <a:pt x="50" y="4"/>
                  </a:lnTo>
                  <a:lnTo>
                    <a:pt x="50" y="4"/>
                  </a:lnTo>
                  <a:lnTo>
                    <a:pt x="50" y="2"/>
                  </a:lnTo>
                  <a:lnTo>
                    <a:pt x="50" y="2"/>
                  </a:lnTo>
                  <a:lnTo>
                    <a:pt x="50" y="2"/>
                  </a:lnTo>
                  <a:lnTo>
                    <a:pt x="50" y="2"/>
                  </a:lnTo>
                  <a:lnTo>
                    <a:pt x="48" y="0"/>
                  </a:lnTo>
                  <a:lnTo>
                    <a:pt x="48" y="0"/>
                  </a:lnTo>
                  <a:lnTo>
                    <a:pt x="46" y="0"/>
                  </a:lnTo>
                  <a:lnTo>
                    <a:pt x="46" y="0"/>
                  </a:lnTo>
                  <a:lnTo>
                    <a:pt x="42" y="0"/>
                  </a:lnTo>
                  <a:lnTo>
                    <a:pt x="42" y="0"/>
                  </a:lnTo>
                  <a:lnTo>
                    <a:pt x="40" y="0"/>
                  </a:lnTo>
                  <a:lnTo>
                    <a:pt x="40" y="0"/>
                  </a:lnTo>
                  <a:lnTo>
                    <a:pt x="38" y="0"/>
                  </a:lnTo>
                  <a:lnTo>
                    <a:pt x="38" y="0"/>
                  </a:lnTo>
                  <a:lnTo>
                    <a:pt x="36" y="2"/>
                  </a:lnTo>
                  <a:lnTo>
                    <a:pt x="36" y="2"/>
                  </a:lnTo>
                  <a:lnTo>
                    <a:pt x="34" y="2"/>
                  </a:lnTo>
                  <a:lnTo>
                    <a:pt x="14" y="32"/>
                  </a:lnTo>
                  <a:lnTo>
                    <a:pt x="14" y="2"/>
                  </a:lnTo>
                  <a:lnTo>
                    <a:pt x="14" y="2"/>
                  </a:lnTo>
                  <a:lnTo>
                    <a:pt x="14" y="2"/>
                  </a:lnTo>
                  <a:lnTo>
                    <a:pt x="14" y="2"/>
                  </a:lnTo>
                  <a:lnTo>
                    <a:pt x="12" y="0"/>
                  </a:lnTo>
                  <a:lnTo>
                    <a:pt x="12" y="0"/>
                  </a:lnTo>
                  <a:lnTo>
                    <a:pt x="10" y="0"/>
                  </a:lnTo>
                  <a:lnTo>
                    <a:pt x="10" y="0"/>
                  </a:lnTo>
                  <a:lnTo>
                    <a:pt x="6" y="0"/>
                  </a:lnTo>
                  <a:lnTo>
                    <a:pt x="6" y="0"/>
                  </a:lnTo>
                  <a:lnTo>
                    <a:pt x="4" y="0"/>
                  </a:lnTo>
                  <a:lnTo>
                    <a:pt x="4" y="0"/>
                  </a:lnTo>
                  <a:lnTo>
                    <a:pt x="2" y="0"/>
                  </a:lnTo>
                  <a:lnTo>
                    <a:pt x="2" y="0"/>
                  </a:lnTo>
                  <a:lnTo>
                    <a:pt x="0" y="2"/>
                  </a:lnTo>
                  <a:lnTo>
                    <a:pt x="0" y="2"/>
                  </a:lnTo>
                  <a:lnTo>
                    <a:pt x="0" y="2"/>
                  </a:lnTo>
                  <a:lnTo>
                    <a:pt x="0" y="68"/>
                  </a:lnTo>
                  <a:lnTo>
                    <a:pt x="0" y="68"/>
                  </a:lnTo>
                  <a:lnTo>
                    <a:pt x="0" y="70"/>
                  </a:lnTo>
                  <a:lnTo>
                    <a:pt x="0" y="70"/>
                  </a:lnTo>
                  <a:lnTo>
                    <a:pt x="2" y="70"/>
                  </a:lnTo>
                  <a:lnTo>
                    <a:pt x="2" y="70"/>
                  </a:lnTo>
                  <a:lnTo>
                    <a:pt x="4" y="72"/>
                  </a:lnTo>
                  <a:lnTo>
                    <a:pt x="4" y="72"/>
                  </a:lnTo>
                  <a:lnTo>
                    <a:pt x="6" y="72"/>
                  </a:lnTo>
                  <a:lnTo>
                    <a:pt x="6" y="72"/>
                  </a:lnTo>
                  <a:lnTo>
                    <a:pt x="10" y="72"/>
                  </a:lnTo>
                  <a:lnTo>
                    <a:pt x="10" y="72"/>
                  </a:lnTo>
                  <a:lnTo>
                    <a:pt x="12" y="70"/>
                  </a:lnTo>
                  <a:lnTo>
                    <a:pt x="12" y="70"/>
                  </a:lnTo>
                  <a:lnTo>
                    <a:pt x="14" y="70"/>
                  </a:lnTo>
                  <a:lnTo>
                    <a:pt x="14" y="70"/>
                  </a:lnTo>
                  <a:lnTo>
                    <a:pt x="14" y="68"/>
                  </a:lnTo>
                  <a:lnTo>
                    <a:pt x="14" y="36"/>
                  </a:lnTo>
                  <a:lnTo>
                    <a:pt x="36" y="68"/>
                  </a:lnTo>
                  <a:lnTo>
                    <a:pt x="36" y="68"/>
                  </a:lnTo>
                  <a:lnTo>
                    <a:pt x="36" y="70"/>
                  </a:lnTo>
                  <a:lnTo>
                    <a:pt x="36" y="70"/>
                  </a:lnTo>
                  <a:lnTo>
                    <a:pt x="38" y="72"/>
                  </a:lnTo>
                  <a:lnTo>
                    <a:pt x="38" y="72"/>
                  </a:lnTo>
                  <a:lnTo>
                    <a:pt x="44" y="72"/>
                  </a:lnTo>
                  <a:lnTo>
                    <a:pt x="44" y="72"/>
                  </a:lnTo>
                  <a:lnTo>
                    <a:pt x="48" y="72"/>
                  </a:lnTo>
                  <a:lnTo>
                    <a:pt x="48" y="72"/>
                  </a:lnTo>
                  <a:lnTo>
                    <a:pt x="50" y="70"/>
                  </a:lnTo>
                  <a:lnTo>
                    <a:pt x="50" y="70"/>
                  </a:lnTo>
                  <a:lnTo>
                    <a:pt x="52" y="70"/>
                  </a:lnTo>
                  <a:lnTo>
                    <a:pt x="52" y="70"/>
                  </a:lnTo>
                  <a:lnTo>
                    <a:pt x="52" y="68"/>
                  </a:lnTo>
                  <a:lnTo>
                    <a:pt x="52" y="68"/>
                  </a:lnTo>
                  <a:lnTo>
                    <a:pt x="52" y="68"/>
                  </a:lnTo>
                  <a:lnTo>
                    <a:pt x="52" y="68"/>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302" name="Freeform 125"/>
            <p:cNvSpPr>
              <a:spLocks noEditPoints="1"/>
            </p:cNvSpPr>
            <p:nvPr/>
          </p:nvSpPr>
          <p:spPr bwMode="auto">
            <a:xfrm>
              <a:off x="10313988" y="5878513"/>
              <a:ext cx="104775" cy="114300"/>
            </a:xfrm>
            <a:custGeom>
              <a:avLst/>
              <a:gdLst>
                <a:gd name="T0" fmla="*/ 42 w 66"/>
                <a:gd name="T1" fmla="*/ 4 h 72"/>
                <a:gd name="T2" fmla="*/ 42 w 66"/>
                <a:gd name="T3" fmla="*/ 4 h 72"/>
                <a:gd name="T4" fmla="*/ 42 w 66"/>
                <a:gd name="T5" fmla="*/ 2 h 72"/>
                <a:gd name="T6" fmla="*/ 42 w 66"/>
                <a:gd name="T7" fmla="*/ 2 h 72"/>
                <a:gd name="T8" fmla="*/ 40 w 66"/>
                <a:gd name="T9" fmla="*/ 2 h 72"/>
                <a:gd name="T10" fmla="*/ 40 w 66"/>
                <a:gd name="T11" fmla="*/ 2 h 72"/>
                <a:gd name="T12" fmla="*/ 38 w 66"/>
                <a:gd name="T13" fmla="*/ 0 h 72"/>
                <a:gd name="T14" fmla="*/ 38 w 66"/>
                <a:gd name="T15" fmla="*/ 0 h 72"/>
                <a:gd name="T16" fmla="*/ 32 w 66"/>
                <a:gd name="T17" fmla="*/ 0 h 72"/>
                <a:gd name="T18" fmla="*/ 32 w 66"/>
                <a:gd name="T19" fmla="*/ 0 h 72"/>
                <a:gd name="T20" fmla="*/ 28 w 66"/>
                <a:gd name="T21" fmla="*/ 0 h 72"/>
                <a:gd name="T22" fmla="*/ 28 w 66"/>
                <a:gd name="T23" fmla="*/ 0 h 72"/>
                <a:gd name="T24" fmla="*/ 24 w 66"/>
                <a:gd name="T25" fmla="*/ 2 h 72"/>
                <a:gd name="T26" fmla="*/ 24 w 66"/>
                <a:gd name="T27" fmla="*/ 2 h 72"/>
                <a:gd name="T28" fmla="*/ 24 w 66"/>
                <a:gd name="T29" fmla="*/ 2 h 72"/>
                <a:gd name="T30" fmla="*/ 24 w 66"/>
                <a:gd name="T31" fmla="*/ 2 h 72"/>
                <a:gd name="T32" fmla="*/ 22 w 66"/>
                <a:gd name="T33" fmla="*/ 4 h 72"/>
                <a:gd name="T34" fmla="*/ 0 w 66"/>
                <a:gd name="T35" fmla="*/ 66 h 72"/>
                <a:gd name="T36" fmla="*/ 0 w 66"/>
                <a:gd name="T37" fmla="*/ 66 h 72"/>
                <a:gd name="T38" fmla="*/ 0 w 66"/>
                <a:gd name="T39" fmla="*/ 70 h 72"/>
                <a:gd name="T40" fmla="*/ 0 w 66"/>
                <a:gd name="T41" fmla="*/ 70 h 72"/>
                <a:gd name="T42" fmla="*/ 0 w 66"/>
                <a:gd name="T43" fmla="*/ 72 h 72"/>
                <a:gd name="T44" fmla="*/ 0 w 66"/>
                <a:gd name="T45" fmla="*/ 72 h 72"/>
                <a:gd name="T46" fmla="*/ 2 w 66"/>
                <a:gd name="T47" fmla="*/ 72 h 72"/>
                <a:gd name="T48" fmla="*/ 2 w 66"/>
                <a:gd name="T49" fmla="*/ 72 h 72"/>
                <a:gd name="T50" fmla="*/ 6 w 66"/>
                <a:gd name="T51" fmla="*/ 72 h 72"/>
                <a:gd name="T52" fmla="*/ 6 w 66"/>
                <a:gd name="T53" fmla="*/ 72 h 72"/>
                <a:gd name="T54" fmla="*/ 10 w 66"/>
                <a:gd name="T55" fmla="*/ 72 h 72"/>
                <a:gd name="T56" fmla="*/ 10 w 66"/>
                <a:gd name="T57" fmla="*/ 72 h 72"/>
                <a:gd name="T58" fmla="*/ 12 w 66"/>
                <a:gd name="T59" fmla="*/ 72 h 72"/>
                <a:gd name="T60" fmla="*/ 12 w 66"/>
                <a:gd name="T61" fmla="*/ 72 h 72"/>
                <a:gd name="T62" fmla="*/ 14 w 66"/>
                <a:gd name="T63" fmla="*/ 70 h 72"/>
                <a:gd name="T64" fmla="*/ 14 w 66"/>
                <a:gd name="T65" fmla="*/ 70 h 72"/>
                <a:gd name="T66" fmla="*/ 14 w 66"/>
                <a:gd name="T67" fmla="*/ 70 h 72"/>
                <a:gd name="T68" fmla="*/ 18 w 66"/>
                <a:gd name="T69" fmla="*/ 56 h 72"/>
                <a:gd name="T70" fmla="*/ 46 w 66"/>
                <a:gd name="T71" fmla="*/ 56 h 72"/>
                <a:gd name="T72" fmla="*/ 50 w 66"/>
                <a:gd name="T73" fmla="*/ 70 h 72"/>
                <a:gd name="T74" fmla="*/ 50 w 66"/>
                <a:gd name="T75" fmla="*/ 70 h 72"/>
                <a:gd name="T76" fmla="*/ 50 w 66"/>
                <a:gd name="T77" fmla="*/ 70 h 72"/>
                <a:gd name="T78" fmla="*/ 50 w 66"/>
                <a:gd name="T79" fmla="*/ 70 h 72"/>
                <a:gd name="T80" fmla="*/ 52 w 66"/>
                <a:gd name="T81" fmla="*/ 72 h 72"/>
                <a:gd name="T82" fmla="*/ 52 w 66"/>
                <a:gd name="T83" fmla="*/ 72 h 72"/>
                <a:gd name="T84" fmla="*/ 54 w 66"/>
                <a:gd name="T85" fmla="*/ 72 h 72"/>
                <a:gd name="T86" fmla="*/ 54 w 66"/>
                <a:gd name="T87" fmla="*/ 72 h 72"/>
                <a:gd name="T88" fmla="*/ 58 w 66"/>
                <a:gd name="T89" fmla="*/ 72 h 72"/>
                <a:gd name="T90" fmla="*/ 58 w 66"/>
                <a:gd name="T91" fmla="*/ 72 h 72"/>
                <a:gd name="T92" fmla="*/ 62 w 66"/>
                <a:gd name="T93" fmla="*/ 72 h 72"/>
                <a:gd name="T94" fmla="*/ 62 w 66"/>
                <a:gd name="T95" fmla="*/ 72 h 72"/>
                <a:gd name="T96" fmla="*/ 64 w 66"/>
                <a:gd name="T97" fmla="*/ 72 h 72"/>
                <a:gd name="T98" fmla="*/ 64 w 66"/>
                <a:gd name="T99" fmla="*/ 72 h 72"/>
                <a:gd name="T100" fmla="*/ 66 w 66"/>
                <a:gd name="T101" fmla="*/ 70 h 72"/>
                <a:gd name="T102" fmla="*/ 66 w 66"/>
                <a:gd name="T103" fmla="*/ 70 h 72"/>
                <a:gd name="T104" fmla="*/ 64 w 66"/>
                <a:gd name="T105" fmla="*/ 66 h 72"/>
                <a:gd name="T106" fmla="*/ 42 w 66"/>
                <a:gd name="T107" fmla="*/ 4 h 72"/>
                <a:gd name="T108" fmla="*/ 42 w 66"/>
                <a:gd name="T109" fmla="*/ 4 h 72"/>
                <a:gd name="T110" fmla="*/ 42 w 66"/>
                <a:gd name="T111" fmla="*/ 44 h 72"/>
                <a:gd name="T112" fmla="*/ 22 w 66"/>
                <a:gd name="T113" fmla="*/ 44 h 72"/>
                <a:gd name="T114" fmla="*/ 32 w 66"/>
                <a:gd name="T115" fmla="*/ 14 h 72"/>
                <a:gd name="T116" fmla="*/ 32 w 66"/>
                <a:gd name="T117" fmla="*/ 14 h 72"/>
                <a:gd name="T118" fmla="*/ 42 w 66"/>
                <a:gd name="T119" fmla="*/ 44 h 72"/>
                <a:gd name="T120" fmla="*/ 42 w 66"/>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2">
                  <a:moveTo>
                    <a:pt x="42" y="4"/>
                  </a:moveTo>
                  <a:lnTo>
                    <a:pt x="42" y="4"/>
                  </a:lnTo>
                  <a:lnTo>
                    <a:pt x="42" y="2"/>
                  </a:lnTo>
                  <a:lnTo>
                    <a:pt x="42" y="2"/>
                  </a:lnTo>
                  <a:lnTo>
                    <a:pt x="40" y="2"/>
                  </a:lnTo>
                  <a:lnTo>
                    <a:pt x="40" y="2"/>
                  </a:lnTo>
                  <a:lnTo>
                    <a:pt x="38" y="0"/>
                  </a:lnTo>
                  <a:lnTo>
                    <a:pt x="38" y="0"/>
                  </a:lnTo>
                  <a:lnTo>
                    <a:pt x="32" y="0"/>
                  </a:lnTo>
                  <a:lnTo>
                    <a:pt x="32" y="0"/>
                  </a:lnTo>
                  <a:lnTo>
                    <a:pt x="28" y="0"/>
                  </a:lnTo>
                  <a:lnTo>
                    <a:pt x="28" y="0"/>
                  </a:lnTo>
                  <a:lnTo>
                    <a:pt x="24" y="2"/>
                  </a:lnTo>
                  <a:lnTo>
                    <a:pt x="24" y="2"/>
                  </a:lnTo>
                  <a:lnTo>
                    <a:pt x="24" y="2"/>
                  </a:lnTo>
                  <a:lnTo>
                    <a:pt x="24" y="2"/>
                  </a:lnTo>
                  <a:lnTo>
                    <a:pt x="22" y="4"/>
                  </a:lnTo>
                  <a:lnTo>
                    <a:pt x="0" y="66"/>
                  </a:lnTo>
                  <a:lnTo>
                    <a:pt x="0" y="66"/>
                  </a:lnTo>
                  <a:lnTo>
                    <a:pt x="0" y="70"/>
                  </a:lnTo>
                  <a:lnTo>
                    <a:pt x="0" y="70"/>
                  </a:lnTo>
                  <a:lnTo>
                    <a:pt x="0" y="72"/>
                  </a:lnTo>
                  <a:lnTo>
                    <a:pt x="0" y="72"/>
                  </a:lnTo>
                  <a:lnTo>
                    <a:pt x="2" y="72"/>
                  </a:lnTo>
                  <a:lnTo>
                    <a:pt x="2" y="72"/>
                  </a:lnTo>
                  <a:lnTo>
                    <a:pt x="6" y="72"/>
                  </a:lnTo>
                  <a:lnTo>
                    <a:pt x="6" y="72"/>
                  </a:lnTo>
                  <a:lnTo>
                    <a:pt x="10" y="72"/>
                  </a:lnTo>
                  <a:lnTo>
                    <a:pt x="10" y="72"/>
                  </a:lnTo>
                  <a:lnTo>
                    <a:pt x="12" y="72"/>
                  </a:lnTo>
                  <a:lnTo>
                    <a:pt x="12" y="72"/>
                  </a:lnTo>
                  <a:lnTo>
                    <a:pt x="14" y="70"/>
                  </a:lnTo>
                  <a:lnTo>
                    <a:pt x="14" y="70"/>
                  </a:lnTo>
                  <a:lnTo>
                    <a:pt x="14" y="70"/>
                  </a:lnTo>
                  <a:lnTo>
                    <a:pt x="18" y="56"/>
                  </a:lnTo>
                  <a:lnTo>
                    <a:pt x="46" y="56"/>
                  </a:lnTo>
                  <a:lnTo>
                    <a:pt x="50" y="70"/>
                  </a:lnTo>
                  <a:lnTo>
                    <a:pt x="50" y="70"/>
                  </a:lnTo>
                  <a:lnTo>
                    <a:pt x="50" y="70"/>
                  </a:lnTo>
                  <a:lnTo>
                    <a:pt x="50" y="70"/>
                  </a:lnTo>
                  <a:lnTo>
                    <a:pt x="52" y="72"/>
                  </a:lnTo>
                  <a:lnTo>
                    <a:pt x="52" y="72"/>
                  </a:lnTo>
                  <a:lnTo>
                    <a:pt x="54" y="72"/>
                  </a:lnTo>
                  <a:lnTo>
                    <a:pt x="54" y="72"/>
                  </a:lnTo>
                  <a:lnTo>
                    <a:pt x="58" y="72"/>
                  </a:lnTo>
                  <a:lnTo>
                    <a:pt x="58" y="72"/>
                  </a:lnTo>
                  <a:lnTo>
                    <a:pt x="62" y="72"/>
                  </a:lnTo>
                  <a:lnTo>
                    <a:pt x="62" y="72"/>
                  </a:lnTo>
                  <a:lnTo>
                    <a:pt x="64" y="72"/>
                  </a:lnTo>
                  <a:lnTo>
                    <a:pt x="64" y="72"/>
                  </a:lnTo>
                  <a:lnTo>
                    <a:pt x="66" y="70"/>
                  </a:lnTo>
                  <a:lnTo>
                    <a:pt x="66" y="70"/>
                  </a:lnTo>
                  <a:lnTo>
                    <a:pt x="64" y="66"/>
                  </a:lnTo>
                  <a:lnTo>
                    <a:pt x="42" y="4"/>
                  </a:lnTo>
                  <a:lnTo>
                    <a:pt x="42" y="4"/>
                  </a:lnTo>
                  <a:close/>
                  <a:moveTo>
                    <a:pt x="42" y="44"/>
                  </a:moveTo>
                  <a:lnTo>
                    <a:pt x="22" y="44"/>
                  </a:lnTo>
                  <a:lnTo>
                    <a:pt x="32" y="14"/>
                  </a:lnTo>
                  <a:lnTo>
                    <a:pt x="32" y="14"/>
                  </a:lnTo>
                  <a:lnTo>
                    <a:pt x="42" y="44"/>
                  </a:lnTo>
                  <a:lnTo>
                    <a:pt x="42" y="44"/>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303" name="Freeform 126"/>
            <p:cNvSpPr>
              <a:spLocks/>
            </p:cNvSpPr>
            <p:nvPr/>
          </p:nvSpPr>
          <p:spPr bwMode="auto">
            <a:xfrm>
              <a:off x="10431463" y="5878513"/>
              <a:ext cx="60325" cy="114300"/>
            </a:xfrm>
            <a:custGeom>
              <a:avLst/>
              <a:gdLst>
                <a:gd name="T0" fmla="*/ 38 w 38"/>
                <a:gd name="T1" fmla="*/ 62 h 72"/>
                <a:gd name="T2" fmla="*/ 38 w 38"/>
                <a:gd name="T3" fmla="*/ 62 h 72"/>
                <a:gd name="T4" fmla="*/ 38 w 38"/>
                <a:gd name="T5" fmla="*/ 62 h 72"/>
                <a:gd name="T6" fmla="*/ 38 w 38"/>
                <a:gd name="T7" fmla="*/ 62 h 72"/>
                <a:gd name="T8" fmla="*/ 38 w 38"/>
                <a:gd name="T9" fmla="*/ 60 h 72"/>
                <a:gd name="T10" fmla="*/ 38 w 38"/>
                <a:gd name="T11" fmla="*/ 60 h 72"/>
                <a:gd name="T12" fmla="*/ 36 w 38"/>
                <a:gd name="T13" fmla="*/ 60 h 72"/>
                <a:gd name="T14" fmla="*/ 14 w 38"/>
                <a:gd name="T15" fmla="*/ 60 h 72"/>
                <a:gd name="T16" fmla="*/ 14 w 38"/>
                <a:gd name="T17" fmla="*/ 2 h 72"/>
                <a:gd name="T18" fmla="*/ 14 w 38"/>
                <a:gd name="T19" fmla="*/ 2 h 72"/>
                <a:gd name="T20" fmla="*/ 14 w 38"/>
                <a:gd name="T21" fmla="*/ 2 h 72"/>
                <a:gd name="T22" fmla="*/ 14 w 38"/>
                <a:gd name="T23" fmla="*/ 2 h 72"/>
                <a:gd name="T24" fmla="*/ 12 w 38"/>
                <a:gd name="T25" fmla="*/ 2 h 72"/>
                <a:gd name="T26" fmla="*/ 12 w 38"/>
                <a:gd name="T27" fmla="*/ 2 h 72"/>
                <a:gd name="T28" fmla="*/ 10 w 38"/>
                <a:gd name="T29" fmla="*/ 0 h 72"/>
                <a:gd name="T30" fmla="*/ 10 w 38"/>
                <a:gd name="T31" fmla="*/ 0 h 72"/>
                <a:gd name="T32" fmla="*/ 6 w 38"/>
                <a:gd name="T33" fmla="*/ 0 h 72"/>
                <a:gd name="T34" fmla="*/ 6 w 38"/>
                <a:gd name="T35" fmla="*/ 0 h 72"/>
                <a:gd name="T36" fmla="*/ 4 w 38"/>
                <a:gd name="T37" fmla="*/ 0 h 72"/>
                <a:gd name="T38" fmla="*/ 4 w 38"/>
                <a:gd name="T39" fmla="*/ 0 h 72"/>
                <a:gd name="T40" fmla="*/ 2 w 38"/>
                <a:gd name="T41" fmla="*/ 2 h 72"/>
                <a:gd name="T42" fmla="*/ 2 w 38"/>
                <a:gd name="T43" fmla="*/ 2 h 72"/>
                <a:gd name="T44" fmla="*/ 0 w 38"/>
                <a:gd name="T45" fmla="*/ 2 h 72"/>
                <a:gd name="T46" fmla="*/ 0 w 38"/>
                <a:gd name="T47" fmla="*/ 2 h 72"/>
                <a:gd name="T48" fmla="*/ 0 w 38"/>
                <a:gd name="T49" fmla="*/ 2 h 72"/>
                <a:gd name="T50" fmla="*/ 0 w 38"/>
                <a:gd name="T51" fmla="*/ 68 h 72"/>
                <a:gd name="T52" fmla="*/ 0 w 38"/>
                <a:gd name="T53" fmla="*/ 68 h 72"/>
                <a:gd name="T54" fmla="*/ 0 w 38"/>
                <a:gd name="T55" fmla="*/ 70 h 72"/>
                <a:gd name="T56" fmla="*/ 0 w 38"/>
                <a:gd name="T57" fmla="*/ 70 h 72"/>
                <a:gd name="T58" fmla="*/ 4 w 38"/>
                <a:gd name="T59" fmla="*/ 72 h 72"/>
                <a:gd name="T60" fmla="*/ 36 w 38"/>
                <a:gd name="T61" fmla="*/ 72 h 72"/>
                <a:gd name="T62" fmla="*/ 36 w 38"/>
                <a:gd name="T63" fmla="*/ 72 h 72"/>
                <a:gd name="T64" fmla="*/ 38 w 38"/>
                <a:gd name="T65" fmla="*/ 72 h 72"/>
                <a:gd name="T66" fmla="*/ 38 w 38"/>
                <a:gd name="T67" fmla="*/ 72 h 72"/>
                <a:gd name="T68" fmla="*/ 38 w 38"/>
                <a:gd name="T69" fmla="*/ 70 h 72"/>
                <a:gd name="T70" fmla="*/ 38 w 38"/>
                <a:gd name="T71" fmla="*/ 70 h 72"/>
                <a:gd name="T72" fmla="*/ 38 w 38"/>
                <a:gd name="T73" fmla="*/ 68 h 72"/>
                <a:gd name="T74" fmla="*/ 38 w 38"/>
                <a:gd name="T75" fmla="*/ 68 h 72"/>
                <a:gd name="T76" fmla="*/ 38 w 38"/>
                <a:gd name="T77" fmla="*/ 66 h 72"/>
                <a:gd name="T78" fmla="*/ 38 w 38"/>
                <a:gd name="T79" fmla="*/ 66 h 72"/>
                <a:gd name="T80" fmla="*/ 38 w 38"/>
                <a:gd name="T81" fmla="*/ 62 h 72"/>
                <a:gd name="T82" fmla="*/ 38 w 38"/>
                <a:gd name="T83"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72">
                  <a:moveTo>
                    <a:pt x="38" y="62"/>
                  </a:moveTo>
                  <a:lnTo>
                    <a:pt x="38" y="62"/>
                  </a:lnTo>
                  <a:lnTo>
                    <a:pt x="38" y="62"/>
                  </a:lnTo>
                  <a:lnTo>
                    <a:pt x="38" y="62"/>
                  </a:lnTo>
                  <a:lnTo>
                    <a:pt x="38" y="60"/>
                  </a:lnTo>
                  <a:lnTo>
                    <a:pt x="38" y="60"/>
                  </a:lnTo>
                  <a:lnTo>
                    <a:pt x="36" y="60"/>
                  </a:lnTo>
                  <a:lnTo>
                    <a:pt x="14" y="60"/>
                  </a:lnTo>
                  <a:lnTo>
                    <a:pt x="14" y="2"/>
                  </a:lnTo>
                  <a:lnTo>
                    <a:pt x="14" y="2"/>
                  </a:lnTo>
                  <a:lnTo>
                    <a:pt x="14" y="2"/>
                  </a:lnTo>
                  <a:lnTo>
                    <a:pt x="14" y="2"/>
                  </a:lnTo>
                  <a:lnTo>
                    <a:pt x="12" y="2"/>
                  </a:lnTo>
                  <a:lnTo>
                    <a:pt x="12" y="2"/>
                  </a:lnTo>
                  <a:lnTo>
                    <a:pt x="10" y="0"/>
                  </a:lnTo>
                  <a:lnTo>
                    <a:pt x="10" y="0"/>
                  </a:lnTo>
                  <a:lnTo>
                    <a:pt x="6" y="0"/>
                  </a:lnTo>
                  <a:lnTo>
                    <a:pt x="6" y="0"/>
                  </a:lnTo>
                  <a:lnTo>
                    <a:pt x="4" y="0"/>
                  </a:lnTo>
                  <a:lnTo>
                    <a:pt x="4" y="0"/>
                  </a:lnTo>
                  <a:lnTo>
                    <a:pt x="2" y="2"/>
                  </a:lnTo>
                  <a:lnTo>
                    <a:pt x="2" y="2"/>
                  </a:lnTo>
                  <a:lnTo>
                    <a:pt x="0" y="2"/>
                  </a:lnTo>
                  <a:lnTo>
                    <a:pt x="0" y="2"/>
                  </a:lnTo>
                  <a:lnTo>
                    <a:pt x="0" y="2"/>
                  </a:lnTo>
                  <a:lnTo>
                    <a:pt x="0" y="68"/>
                  </a:lnTo>
                  <a:lnTo>
                    <a:pt x="0" y="68"/>
                  </a:lnTo>
                  <a:lnTo>
                    <a:pt x="0" y="70"/>
                  </a:lnTo>
                  <a:lnTo>
                    <a:pt x="0" y="70"/>
                  </a:lnTo>
                  <a:lnTo>
                    <a:pt x="4" y="72"/>
                  </a:lnTo>
                  <a:lnTo>
                    <a:pt x="36" y="72"/>
                  </a:lnTo>
                  <a:lnTo>
                    <a:pt x="36" y="72"/>
                  </a:lnTo>
                  <a:lnTo>
                    <a:pt x="38" y="72"/>
                  </a:lnTo>
                  <a:lnTo>
                    <a:pt x="38" y="72"/>
                  </a:lnTo>
                  <a:lnTo>
                    <a:pt x="38" y="70"/>
                  </a:lnTo>
                  <a:lnTo>
                    <a:pt x="38" y="70"/>
                  </a:lnTo>
                  <a:lnTo>
                    <a:pt x="38" y="68"/>
                  </a:lnTo>
                  <a:lnTo>
                    <a:pt x="38" y="68"/>
                  </a:lnTo>
                  <a:lnTo>
                    <a:pt x="38" y="66"/>
                  </a:lnTo>
                  <a:lnTo>
                    <a:pt x="38" y="66"/>
                  </a:lnTo>
                  <a:lnTo>
                    <a:pt x="38" y="62"/>
                  </a:lnTo>
                  <a:lnTo>
                    <a:pt x="38" y="62"/>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304" name="Freeform 127"/>
            <p:cNvSpPr>
              <a:spLocks/>
            </p:cNvSpPr>
            <p:nvPr/>
          </p:nvSpPr>
          <p:spPr bwMode="auto">
            <a:xfrm>
              <a:off x="10704513" y="5865813"/>
              <a:ext cx="95250" cy="114300"/>
            </a:xfrm>
            <a:custGeom>
              <a:avLst/>
              <a:gdLst>
                <a:gd name="T0" fmla="*/ 60 w 60"/>
                <a:gd name="T1" fmla="*/ 8 h 72"/>
                <a:gd name="T2" fmla="*/ 58 w 60"/>
                <a:gd name="T3" fmla="*/ 6 h 72"/>
                <a:gd name="T4" fmla="*/ 56 w 60"/>
                <a:gd name="T5" fmla="*/ 4 h 72"/>
                <a:gd name="T6" fmla="*/ 52 w 60"/>
                <a:gd name="T7" fmla="*/ 2 h 72"/>
                <a:gd name="T8" fmla="*/ 44 w 60"/>
                <a:gd name="T9" fmla="*/ 0 h 72"/>
                <a:gd name="T10" fmla="*/ 36 w 60"/>
                <a:gd name="T11" fmla="*/ 0 h 72"/>
                <a:gd name="T12" fmla="*/ 22 w 60"/>
                <a:gd name="T13" fmla="*/ 2 h 72"/>
                <a:gd name="T14" fmla="*/ 16 w 60"/>
                <a:gd name="T15" fmla="*/ 6 h 72"/>
                <a:gd name="T16" fmla="*/ 10 w 60"/>
                <a:gd name="T17" fmla="*/ 10 h 72"/>
                <a:gd name="T18" fmla="*/ 2 w 60"/>
                <a:gd name="T19" fmla="*/ 22 h 72"/>
                <a:gd name="T20" fmla="*/ 0 w 60"/>
                <a:gd name="T21" fmla="*/ 28 h 72"/>
                <a:gd name="T22" fmla="*/ 0 w 60"/>
                <a:gd name="T23" fmla="*/ 38 h 72"/>
                <a:gd name="T24" fmla="*/ 2 w 60"/>
                <a:gd name="T25" fmla="*/ 52 h 72"/>
                <a:gd name="T26" fmla="*/ 6 w 60"/>
                <a:gd name="T27" fmla="*/ 58 h 72"/>
                <a:gd name="T28" fmla="*/ 10 w 60"/>
                <a:gd name="T29" fmla="*/ 64 h 72"/>
                <a:gd name="T30" fmla="*/ 20 w 60"/>
                <a:gd name="T31" fmla="*/ 70 h 72"/>
                <a:gd name="T32" fmla="*/ 28 w 60"/>
                <a:gd name="T33" fmla="*/ 72 h 72"/>
                <a:gd name="T34" fmla="*/ 36 w 60"/>
                <a:gd name="T35" fmla="*/ 72 h 72"/>
                <a:gd name="T36" fmla="*/ 42 w 60"/>
                <a:gd name="T37" fmla="*/ 72 h 72"/>
                <a:gd name="T38" fmla="*/ 48 w 60"/>
                <a:gd name="T39" fmla="*/ 72 h 72"/>
                <a:gd name="T40" fmla="*/ 52 w 60"/>
                <a:gd name="T41" fmla="*/ 70 h 72"/>
                <a:gd name="T42" fmla="*/ 58 w 60"/>
                <a:gd name="T43" fmla="*/ 68 h 72"/>
                <a:gd name="T44" fmla="*/ 60 w 60"/>
                <a:gd name="T45" fmla="*/ 68 h 72"/>
                <a:gd name="T46" fmla="*/ 60 w 60"/>
                <a:gd name="T47" fmla="*/ 36 h 72"/>
                <a:gd name="T48" fmla="*/ 60 w 60"/>
                <a:gd name="T49" fmla="*/ 34 h 72"/>
                <a:gd name="T50" fmla="*/ 58 w 60"/>
                <a:gd name="T51" fmla="*/ 32 h 72"/>
                <a:gd name="T52" fmla="*/ 58 w 60"/>
                <a:gd name="T53" fmla="*/ 32 h 72"/>
                <a:gd name="T54" fmla="*/ 56 w 60"/>
                <a:gd name="T55" fmla="*/ 32 h 72"/>
                <a:gd name="T56" fmla="*/ 32 w 60"/>
                <a:gd name="T57" fmla="*/ 32 h 72"/>
                <a:gd name="T58" fmla="*/ 32 w 60"/>
                <a:gd name="T59" fmla="*/ 32 h 72"/>
                <a:gd name="T60" fmla="*/ 30 w 60"/>
                <a:gd name="T61" fmla="*/ 32 h 72"/>
                <a:gd name="T62" fmla="*/ 30 w 60"/>
                <a:gd name="T63" fmla="*/ 34 h 72"/>
                <a:gd name="T64" fmla="*/ 30 w 60"/>
                <a:gd name="T65" fmla="*/ 36 h 72"/>
                <a:gd name="T66" fmla="*/ 30 w 60"/>
                <a:gd name="T67" fmla="*/ 42 h 72"/>
                <a:gd name="T68" fmla="*/ 46 w 60"/>
                <a:gd name="T69" fmla="*/ 42 h 72"/>
                <a:gd name="T70" fmla="*/ 46 w 60"/>
                <a:gd name="T71" fmla="*/ 58 h 72"/>
                <a:gd name="T72" fmla="*/ 42 w 60"/>
                <a:gd name="T73" fmla="*/ 60 h 72"/>
                <a:gd name="T74" fmla="*/ 36 w 60"/>
                <a:gd name="T75" fmla="*/ 60 h 72"/>
                <a:gd name="T76" fmla="*/ 28 w 60"/>
                <a:gd name="T77" fmla="*/ 60 h 72"/>
                <a:gd name="T78" fmla="*/ 20 w 60"/>
                <a:gd name="T79" fmla="*/ 54 h 72"/>
                <a:gd name="T80" fmla="*/ 16 w 60"/>
                <a:gd name="T81" fmla="*/ 46 h 72"/>
                <a:gd name="T82" fmla="*/ 14 w 60"/>
                <a:gd name="T83" fmla="*/ 36 h 72"/>
                <a:gd name="T84" fmla="*/ 16 w 60"/>
                <a:gd name="T85" fmla="*/ 26 h 72"/>
                <a:gd name="T86" fmla="*/ 20 w 60"/>
                <a:gd name="T87" fmla="*/ 18 h 72"/>
                <a:gd name="T88" fmla="*/ 28 w 60"/>
                <a:gd name="T89" fmla="*/ 14 h 72"/>
                <a:gd name="T90" fmla="*/ 36 w 60"/>
                <a:gd name="T91" fmla="*/ 12 h 72"/>
                <a:gd name="T92" fmla="*/ 46 w 60"/>
                <a:gd name="T93" fmla="*/ 12 h 72"/>
                <a:gd name="T94" fmla="*/ 52 w 60"/>
                <a:gd name="T95" fmla="*/ 14 h 72"/>
                <a:gd name="T96" fmla="*/ 56 w 60"/>
                <a:gd name="T97" fmla="*/ 16 h 72"/>
                <a:gd name="T98" fmla="*/ 58 w 60"/>
                <a:gd name="T99" fmla="*/ 18 h 72"/>
                <a:gd name="T100" fmla="*/ 60 w 60"/>
                <a:gd name="T101" fmla="*/ 18 h 72"/>
                <a:gd name="T102" fmla="*/ 60 w 60"/>
                <a:gd name="T103" fmla="*/ 16 h 72"/>
                <a:gd name="T104" fmla="*/ 60 w 60"/>
                <a:gd name="T105" fmla="*/ 14 h 72"/>
                <a:gd name="T106" fmla="*/ 60 w 60"/>
                <a:gd name="T107" fmla="*/ 12 h 72"/>
                <a:gd name="T108" fmla="*/ 60 w 60"/>
                <a:gd name="T10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 h="72">
                  <a:moveTo>
                    <a:pt x="60" y="8"/>
                  </a:moveTo>
                  <a:lnTo>
                    <a:pt x="60" y="8"/>
                  </a:lnTo>
                  <a:lnTo>
                    <a:pt x="58" y="6"/>
                  </a:lnTo>
                  <a:lnTo>
                    <a:pt x="58" y="6"/>
                  </a:lnTo>
                  <a:lnTo>
                    <a:pt x="56" y="4"/>
                  </a:lnTo>
                  <a:lnTo>
                    <a:pt x="56" y="4"/>
                  </a:lnTo>
                  <a:lnTo>
                    <a:pt x="52" y="2"/>
                  </a:lnTo>
                  <a:lnTo>
                    <a:pt x="52" y="2"/>
                  </a:lnTo>
                  <a:lnTo>
                    <a:pt x="44" y="0"/>
                  </a:lnTo>
                  <a:lnTo>
                    <a:pt x="44" y="0"/>
                  </a:lnTo>
                  <a:lnTo>
                    <a:pt x="36" y="0"/>
                  </a:lnTo>
                  <a:lnTo>
                    <a:pt x="36" y="0"/>
                  </a:lnTo>
                  <a:lnTo>
                    <a:pt x="28" y="0"/>
                  </a:lnTo>
                  <a:lnTo>
                    <a:pt x="22" y="2"/>
                  </a:lnTo>
                  <a:lnTo>
                    <a:pt x="22" y="2"/>
                  </a:lnTo>
                  <a:lnTo>
                    <a:pt x="16" y="6"/>
                  </a:lnTo>
                  <a:lnTo>
                    <a:pt x="10" y="10"/>
                  </a:lnTo>
                  <a:lnTo>
                    <a:pt x="10" y="10"/>
                  </a:lnTo>
                  <a:lnTo>
                    <a:pt x="6" y="16"/>
                  </a:lnTo>
                  <a:lnTo>
                    <a:pt x="2" y="22"/>
                  </a:lnTo>
                  <a:lnTo>
                    <a:pt x="2" y="22"/>
                  </a:lnTo>
                  <a:lnTo>
                    <a:pt x="0" y="28"/>
                  </a:lnTo>
                  <a:lnTo>
                    <a:pt x="0" y="38"/>
                  </a:lnTo>
                  <a:lnTo>
                    <a:pt x="0" y="38"/>
                  </a:lnTo>
                  <a:lnTo>
                    <a:pt x="0" y="46"/>
                  </a:lnTo>
                  <a:lnTo>
                    <a:pt x="2" y="52"/>
                  </a:lnTo>
                  <a:lnTo>
                    <a:pt x="2" y="52"/>
                  </a:lnTo>
                  <a:lnTo>
                    <a:pt x="6" y="58"/>
                  </a:lnTo>
                  <a:lnTo>
                    <a:pt x="10" y="64"/>
                  </a:lnTo>
                  <a:lnTo>
                    <a:pt x="10" y="64"/>
                  </a:lnTo>
                  <a:lnTo>
                    <a:pt x="14" y="68"/>
                  </a:lnTo>
                  <a:lnTo>
                    <a:pt x="20" y="70"/>
                  </a:lnTo>
                  <a:lnTo>
                    <a:pt x="20" y="70"/>
                  </a:lnTo>
                  <a:lnTo>
                    <a:pt x="28" y="72"/>
                  </a:lnTo>
                  <a:lnTo>
                    <a:pt x="36" y="72"/>
                  </a:lnTo>
                  <a:lnTo>
                    <a:pt x="36" y="72"/>
                  </a:lnTo>
                  <a:lnTo>
                    <a:pt x="42" y="72"/>
                  </a:lnTo>
                  <a:lnTo>
                    <a:pt x="42" y="72"/>
                  </a:lnTo>
                  <a:lnTo>
                    <a:pt x="48" y="72"/>
                  </a:lnTo>
                  <a:lnTo>
                    <a:pt x="48" y="72"/>
                  </a:lnTo>
                  <a:lnTo>
                    <a:pt x="52" y="70"/>
                  </a:lnTo>
                  <a:lnTo>
                    <a:pt x="52" y="70"/>
                  </a:lnTo>
                  <a:lnTo>
                    <a:pt x="58" y="68"/>
                  </a:lnTo>
                  <a:lnTo>
                    <a:pt x="58" y="68"/>
                  </a:lnTo>
                  <a:lnTo>
                    <a:pt x="60" y="68"/>
                  </a:lnTo>
                  <a:lnTo>
                    <a:pt x="60" y="68"/>
                  </a:lnTo>
                  <a:lnTo>
                    <a:pt x="60" y="64"/>
                  </a:lnTo>
                  <a:lnTo>
                    <a:pt x="60" y="36"/>
                  </a:lnTo>
                  <a:lnTo>
                    <a:pt x="60" y="36"/>
                  </a:lnTo>
                  <a:lnTo>
                    <a:pt x="60" y="34"/>
                  </a:lnTo>
                  <a:lnTo>
                    <a:pt x="60" y="34"/>
                  </a:lnTo>
                  <a:lnTo>
                    <a:pt x="58" y="32"/>
                  </a:lnTo>
                  <a:lnTo>
                    <a:pt x="58" y="32"/>
                  </a:lnTo>
                  <a:lnTo>
                    <a:pt x="58" y="32"/>
                  </a:lnTo>
                  <a:lnTo>
                    <a:pt x="58" y="32"/>
                  </a:lnTo>
                  <a:lnTo>
                    <a:pt x="56" y="32"/>
                  </a:lnTo>
                  <a:lnTo>
                    <a:pt x="32" y="32"/>
                  </a:lnTo>
                  <a:lnTo>
                    <a:pt x="32" y="32"/>
                  </a:lnTo>
                  <a:lnTo>
                    <a:pt x="32" y="32"/>
                  </a:lnTo>
                  <a:lnTo>
                    <a:pt x="32" y="32"/>
                  </a:lnTo>
                  <a:lnTo>
                    <a:pt x="30" y="32"/>
                  </a:lnTo>
                  <a:lnTo>
                    <a:pt x="30" y="32"/>
                  </a:lnTo>
                  <a:lnTo>
                    <a:pt x="30" y="34"/>
                  </a:lnTo>
                  <a:lnTo>
                    <a:pt x="30" y="34"/>
                  </a:lnTo>
                  <a:lnTo>
                    <a:pt x="30" y="36"/>
                  </a:lnTo>
                  <a:lnTo>
                    <a:pt x="30" y="36"/>
                  </a:lnTo>
                  <a:lnTo>
                    <a:pt x="30" y="42"/>
                  </a:lnTo>
                  <a:lnTo>
                    <a:pt x="30" y="42"/>
                  </a:lnTo>
                  <a:lnTo>
                    <a:pt x="32" y="42"/>
                  </a:lnTo>
                  <a:lnTo>
                    <a:pt x="46" y="42"/>
                  </a:lnTo>
                  <a:lnTo>
                    <a:pt x="46" y="58"/>
                  </a:lnTo>
                  <a:lnTo>
                    <a:pt x="46" y="58"/>
                  </a:lnTo>
                  <a:lnTo>
                    <a:pt x="42" y="60"/>
                  </a:lnTo>
                  <a:lnTo>
                    <a:pt x="42" y="60"/>
                  </a:lnTo>
                  <a:lnTo>
                    <a:pt x="36" y="60"/>
                  </a:lnTo>
                  <a:lnTo>
                    <a:pt x="36" y="60"/>
                  </a:lnTo>
                  <a:lnTo>
                    <a:pt x="28" y="60"/>
                  </a:lnTo>
                  <a:lnTo>
                    <a:pt x="28" y="60"/>
                  </a:lnTo>
                  <a:lnTo>
                    <a:pt x="20" y="54"/>
                  </a:lnTo>
                  <a:lnTo>
                    <a:pt x="20" y="54"/>
                  </a:lnTo>
                  <a:lnTo>
                    <a:pt x="16" y="46"/>
                  </a:lnTo>
                  <a:lnTo>
                    <a:pt x="16" y="46"/>
                  </a:lnTo>
                  <a:lnTo>
                    <a:pt x="14" y="36"/>
                  </a:lnTo>
                  <a:lnTo>
                    <a:pt x="14" y="36"/>
                  </a:lnTo>
                  <a:lnTo>
                    <a:pt x="16" y="26"/>
                  </a:lnTo>
                  <a:lnTo>
                    <a:pt x="16" y="26"/>
                  </a:lnTo>
                  <a:lnTo>
                    <a:pt x="20" y="18"/>
                  </a:lnTo>
                  <a:lnTo>
                    <a:pt x="20" y="18"/>
                  </a:lnTo>
                  <a:lnTo>
                    <a:pt x="28" y="14"/>
                  </a:lnTo>
                  <a:lnTo>
                    <a:pt x="28" y="14"/>
                  </a:lnTo>
                  <a:lnTo>
                    <a:pt x="36" y="12"/>
                  </a:lnTo>
                  <a:lnTo>
                    <a:pt x="36" y="12"/>
                  </a:lnTo>
                  <a:lnTo>
                    <a:pt x="46" y="12"/>
                  </a:lnTo>
                  <a:lnTo>
                    <a:pt x="46" y="12"/>
                  </a:lnTo>
                  <a:lnTo>
                    <a:pt x="52" y="14"/>
                  </a:lnTo>
                  <a:lnTo>
                    <a:pt x="52" y="14"/>
                  </a:lnTo>
                  <a:lnTo>
                    <a:pt x="56" y="16"/>
                  </a:lnTo>
                  <a:lnTo>
                    <a:pt x="56" y="16"/>
                  </a:lnTo>
                  <a:lnTo>
                    <a:pt x="58" y="18"/>
                  </a:lnTo>
                  <a:lnTo>
                    <a:pt x="58" y="18"/>
                  </a:lnTo>
                  <a:lnTo>
                    <a:pt x="60" y="18"/>
                  </a:lnTo>
                  <a:lnTo>
                    <a:pt x="60" y="18"/>
                  </a:lnTo>
                  <a:lnTo>
                    <a:pt x="60" y="16"/>
                  </a:lnTo>
                  <a:lnTo>
                    <a:pt x="60" y="16"/>
                  </a:lnTo>
                  <a:lnTo>
                    <a:pt x="60" y="14"/>
                  </a:lnTo>
                  <a:lnTo>
                    <a:pt x="60" y="14"/>
                  </a:lnTo>
                  <a:lnTo>
                    <a:pt x="60" y="12"/>
                  </a:lnTo>
                  <a:lnTo>
                    <a:pt x="60" y="12"/>
                  </a:lnTo>
                  <a:lnTo>
                    <a:pt x="60" y="8"/>
                  </a:lnTo>
                  <a:lnTo>
                    <a:pt x="6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05" name="Freeform 128"/>
            <p:cNvSpPr>
              <a:spLocks noEditPoints="1"/>
            </p:cNvSpPr>
            <p:nvPr/>
          </p:nvSpPr>
          <p:spPr bwMode="auto">
            <a:xfrm>
              <a:off x="10812463" y="5865813"/>
              <a:ext cx="104775" cy="114300"/>
            </a:xfrm>
            <a:custGeom>
              <a:avLst/>
              <a:gdLst>
                <a:gd name="T0" fmla="*/ 44 w 66"/>
                <a:gd name="T1" fmla="*/ 4 h 72"/>
                <a:gd name="T2" fmla="*/ 44 w 66"/>
                <a:gd name="T3" fmla="*/ 4 h 72"/>
                <a:gd name="T4" fmla="*/ 42 w 66"/>
                <a:gd name="T5" fmla="*/ 2 h 72"/>
                <a:gd name="T6" fmla="*/ 42 w 66"/>
                <a:gd name="T7" fmla="*/ 2 h 72"/>
                <a:gd name="T8" fmla="*/ 42 w 66"/>
                <a:gd name="T9" fmla="*/ 2 h 72"/>
                <a:gd name="T10" fmla="*/ 42 w 66"/>
                <a:gd name="T11" fmla="*/ 2 h 72"/>
                <a:gd name="T12" fmla="*/ 38 w 66"/>
                <a:gd name="T13" fmla="*/ 0 h 72"/>
                <a:gd name="T14" fmla="*/ 38 w 66"/>
                <a:gd name="T15" fmla="*/ 0 h 72"/>
                <a:gd name="T16" fmla="*/ 32 w 66"/>
                <a:gd name="T17" fmla="*/ 0 h 72"/>
                <a:gd name="T18" fmla="*/ 32 w 66"/>
                <a:gd name="T19" fmla="*/ 0 h 72"/>
                <a:gd name="T20" fmla="*/ 28 w 66"/>
                <a:gd name="T21" fmla="*/ 0 h 72"/>
                <a:gd name="T22" fmla="*/ 28 w 66"/>
                <a:gd name="T23" fmla="*/ 0 h 72"/>
                <a:gd name="T24" fmla="*/ 26 w 66"/>
                <a:gd name="T25" fmla="*/ 2 h 72"/>
                <a:gd name="T26" fmla="*/ 26 w 66"/>
                <a:gd name="T27" fmla="*/ 2 h 72"/>
                <a:gd name="T28" fmla="*/ 24 w 66"/>
                <a:gd name="T29" fmla="*/ 2 h 72"/>
                <a:gd name="T30" fmla="*/ 24 w 66"/>
                <a:gd name="T31" fmla="*/ 2 h 72"/>
                <a:gd name="T32" fmla="*/ 24 w 66"/>
                <a:gd name="T33" fmla="*/ 4 h 72"/>
                <a:gd name="T34" fmla="*/ 2 w 66"/>
                <a:gd name="T35" fmla="*/ 66 h 72"/>
                <a:gd name="T36" fmla="*/ 2 w 66"/>
                <a:gd name="T37" fmla="*/ 66 h 72"/>
                <a:gd name="T38" fmla="*/ 0 w 66"/>
                <a:gd name="T39" fmla="*/ 70 h 72"/>
                <a:gd name="T40" fmla="*/ 0 w 66"/>
                <a:gd name="T41" fmla="*/ 70 h 72"/>
                <a:gd name="T42" fmla="*/ 2 w 66"/>
                <a:gd name="T43" fmla="*/ 72 h 72"/>
                <a:gd name="T44" fmla="*/ 2 w 66"/>
                <a:gd name="T45" fmla="*/ 72 h 72"/>
                <a:gd name="T46" fmla="*/ 4 w 66"/>
                <a:gd name="T47" fmla="*/ 72 h 72"/>
                <a:gd name="T48" fmla="*/ 4 w 66"/>
                <a:gd name="T49" fmla="*/ 72 h 72"/>
                <a:gd name="T50" fmla="*/ 8 w 66"/>
                <a:gd name="T51" fmla="*/ 72 h 72"/>
                <a:gd name="T52" fmla="*/ 8 w 66"/>
                <a:gd name="T53" fmla="*/ 72 h 72"/>
                <a:gd name="T54" fmla="*/ 12 w 66"/>
                <a:gd name="T55" fmla="*/ 72 h 72"/>
                <a:gd name="T56" fmla="*/ 12 w 66"/>
                <a:gd name="T57" fmla="*/ 72 h 72"/>
                <a:gd name="T58" fmla="*/ 14 w 66"/>
                <a:gd name="T59" fmla="*/ 72 h 72"/>
                <a:gd name="T60" fmla="*/ 14 w 66"/>
                <a:gd name="T61" fmla="*/ 72 h 72"/>
                <a:gd name="T62" fmla="*/ 14 w 66"/>
                <a:gd name="T63" fmla="*/ 70 h 72"/>
                <a:gd name="T64" fmla="*/ 14 w 66"/>
                <a:gd name="T65" fmla="*/ 70 h 72"/>
                <a:gd name="T66" fmla="*/ 16 w 66"/>
                <a:gd name="T67" fmla="*/ 70 h 72"/>
                <a:gd name="T68" fmla="*/ 20 w 66"/>
                <a:gd name="T69" fmla="*/ 56 h 72"/>
                <a:gd name="T70" fmla="*/ 46 w 66"/>
                <a:gd name="T71" fmla="*/ 56 h 72"/>
                <a:gd name="T72" fmla="*/ 50 w 66"/>
                <a:gd name="T73" fmla="*/ 70 h 72"/>
                <a:gd name="T74" fmla="*/ 50 w 66"/>
                <a:gd name="T75" fmla="*/ 70 h 72"/>
                <a:gd name="T76" fmla="*/ 52 w 66"/>
                <a:gd name="T77" fmla="*/ 70 h 72"/>
                <a:gd name="T78" fmla="*/ 52 w 66"/>
                <a:gd name="T79" fmla="*/ 70 h 72"/>
                <a:gd name="T80" fmla="*/ 52 w 66"/>
                <a:gd name="T81" fmla="*/ 72 h 72"/>
                <a:gd name="T82" fmla="*/ 52 w 66"/>
                <a:gd name="T83" fmla="*/ 72 h 72"/>
                <a:gd name="T84" fmla="*/ 54 w 66"/>
                <a:gd name="T85" fmla="*/ 72 h 72"/>
                <a:gd name="T86" fmla="*/ 54 w 66"/>
                <a:gd name="T87" fmla="*/ 72 h 72"/>
                <a:gd name="T88" fmla="*/ 60 w 66"/>
                <a:gd name="T89" fmla="*/ 72 h 72"/>
                <a:gd name="T90" fmla="*/ 60 w 66"/>
                <a:gd name="T91" fmla="*/ 72 h 72"/>
                <a:gd name="T92" fmla="*/ 64 w 66"/>
                <a:gd name="T93" fmla="*/ 72 h 72"/>
                <a:gd name="T94" fmla="*/ 64 w 66"/>
                <a:gd name="T95" fmla="*/ 72 h 72"/>
                <a:gd name="T96" fmla="*/ 66 w 66"/>
                <a:gd name="T97" fmla="*/ 72 h 72"/>
                <a:gd name="T98" fmla="*/ 66 w 66"/>
                <a:gd name="T99" fmla="*/ 72 h 72"/>
                <a:gd name="T100" fmla="*/ 66 w 66"/>
                <a:gd name="T101" fmla="*/ 70 h 72"/>
                <a:gd name="T102" fmla="*/ 66 w 66"/>
                <a:gd name="T103" fmla="*/ 70 h 72"/>
                <a:gd name="T104" fmla="*/ 66 w 66"/>
                <a:gd name="T105" fmla="*/ 66 h 72"/>
                <a:gd name="T106" fmla="*/ 44 w 66"/>
                <a:gd name="T107" fmla="*/ 4 h 72"/>
                <a:gd name="T108" fmla="*/ 44 w 66"/>
                <a:gd name="T109" fmla="*/ 4 h 72"/>
                <a:gd name="T110" fmla="*/ 42 w 66"/>
                <a:gd name="T111" fmla="*/ 44 h 72"/>
                <a:gd name="T112" fmla="*/ 22 w 66"/>
                <a:gd name="T113" fmla="*/ 44 h 72"/>
                <a:gd name="T114" fmla="*/ 32 w 66"/>
                <a:gd name="T115" fmla="*/ 14 h 72"/>
                <a:gd name="T116" fmla="*/ 32 w 66"/>
                <a:gd name="T117" fmla="*/ 14 h 72"/>
                <a:gd name="T118" fmla="*/ 42 w 66"/>
                <a:gd name="T119" fmla="*/ 44 h 72"/>
                <a:gd name="T120" fmla="*/ 42 w 66"/>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2">
                  <a:moveTo>
                    <a:pt x="44" y="4"/>
                  </a:moveTo>
                  <a:lnTo>
                    <a:pt x="44" y="4"/>
                  </a:lnTo>
                  <a:lnTo>
                    <a:pt x="42" y="2"/>
                  </a:lnTo>
                  <a:lnTo>
                    <a:pt x="42" y="2"/>
                  </a:lnTo>
                  <a:lnTo>
                    <a:pt x="42" y="2"/>
                  </a:lnTo>
                  <a:lnTo>
                    <a:pt x="42" y="2"/>
                  </a:lnTo>
                  <a:lnTo>
                    <a:pt x="38" y="0"/>
                  </a:lnTo>
                  <a:lnTo>
                    <a:pt x="38" y="0"/>
                  </a:lnTo>
                  <a:lnTo>
                    <a:pt x="32" y="0"/>
                  </a:lnTo>
                  <a:lnTo>
                    <a:pt x="32" y="0"/>
                  </a:lnTo>
                  <a:lnTo>
                    <a:pt x="28" y="0"/>
                  </a:lnTo>
                  <a:lnTo>
                    <a:pt x="28" y="0"/>
                  </a:lnTo>
                  <a:lnTo>
                    <a:pt x="26" y="2"/>
                  </a:lnTo>
                  <a:lnTo>
                    <a:pt x="26" y="2"/>
                  </a:lnTo>
                  <a:lnTo>
                    <a:pt x="24" y="2"/>
                  </a:lnTo>
                  <a:lnTo>
                    <a:pt x="24" y="2"/>
                  </a:lnTo>
                  <a:lnTo>
                    <a:pt x="24" y="4"/>
                  </a:lnTo>
                  <a:lnTo>
                    <a:pt x="2" y="66"/>
                  </a:lnTo>
                  <a:lnTo>
                    <a:pt x="2" y="66"/>
                  </a:lnTo>
                  <a:lnTo>
                    <a:pt x="0" y="70"/>
                  </a:lnTo>
                  <a:lnTo>
                    <a:pt x="0" y="70"/>
                  </a:lnTo>
                  <a:lnTo>
                    <a:pt x="2" y="72"/>
                  </a:lnTo>
                  <a:lnTo>
                    <a:pt x="2" y="72"/>
                  </a:lnTo>
                  <a:lnTo>
                    <a:pt x="4" y="72"/>
                  </a:lnTo>
                  <a:lnTo>
                    <a:pt x="4" y="72"/>
                  </a:lnTo>
                  <a:lnTo>
                    <a:pt x="8" y="72"/>
                  </a:lnTo>
                  <a:lnTo>
                    <a:pt x="8" y="72"/>
                  </a:lnTo>
                  <a:lnTo>
                    <a:pt x="12" y="72"/>
                  </a:lnTo>
                  <a:lnTo>
                    <a:pt x="12" y="72"/>
                  </a:lnTo>
                  <a:lnTo>
                    <a:pt x="14" y="72"/>
                  </a:lnTo>
                  <a:lnTo>
                    <a:pt x="14" y="72"/>
                  </a:lnTo>
                  <a:lnTo>
                    <a:pt x="14" y="70"/>
                  </a:lnTo>
                  <a:lnTo>
                    <a:pt x="14" y="70"/>
                  </a:lnTo>
                  <a:lnTo>
                    <a:pt x="16" y="70"/>
                  </a:lnTo>
                  <a:lnTo>
                    <a:pt x="20" y="56"/>
                  </a:lnTo>
                  <a:lnTo>
                    <a:pt x="46" y="56"/>
                  </a:lnTo>
                  <a:lnTo>
                    <a:pt x="50" y="70"/>
                  </a:lnTo>
                  <a:lnTo>
                    <a:pt x="50" y="70"/>
                  </a:lnTo>
                  <a:lnTo>
                    <a:pt x="52" y="70"/>
                  </a:lnTo>
                  <a:lnTo>
                    <a:pt x="52" y="70"/>
                  </a:lnTo>
                  <a:lnTo>
                    <a:pt x="52" y="72"/>
                  </a:lnTo>
                  <a:lnTo>
                    <a:pt x="52" y="72"/>
                  </a:lnTo>
                  <a:lnTo>
                    <a:pt x="54" y="72"/>
                  </a:lnTo>
                  <a:lnTo>
                    <a:pt x="54" y="72"/>
                  </a:lnTo>
                  <a:lnTo>
                    <a:pt x="60" y="72"/>
                  </a:lnTo>
                  <a:lnTo>
                    <a:pt x="60" y="72"/>
                  </a:lnTo>
                  <a:lnTo>
                    <a:pt x="64" y="72"/>
                  </a:lnTo>
                  <a:lnTo>
                    <a:pt x="64" y="72"/>
                  </a:lnTo>
                  <a:lnTo>
                    <a:pt x="66" y="72"/>
                  </a:lnTo>
                  <a:lnTo>
                    <a:pt x="66" y="72"/>
                  </a:lnTo>
                  <a:lnTo>
                    <a:pt x="66" y="70"/>
                  </a:lnTo>
                  <a:lnTo>
                    <a:pt x="66" y="70"/>
                  </a:lnTo>
                  <a:lnTo>
                    <a:pt x="66" y="66"/>
                  </a:lnTo>
                  <a:lnTo>
                    <a:pt x="44" y="4"/>
                  </a:lnTo>
                  <a:lnTo>
                    <a:pt x="44" y="4"/>
                  </a:lnTo>
                  <a:close/>
                  <a:moveTo>
                    <a:pt x="42" y="44"/>
                  </a:moveTo>
                  <a:lnTo>
                    <a:pt x="22" y="44"/>
                  </a:lnTo>
                  <a:lnTo>
                    <a:pt x="32" y="14"/>
                  </a:lnTo>
                  <a:lnTo>
                    <a:pt x="32" y="14"/>
                  </a:lnTo>
                  <a:lnTo>
                    <a:pt x="42" y="44"/>
                  </a:lnTo>
                  <a:lnTo>
                    <a:pt x="4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06" name="Freeform 129"/>
            <p:cNvSpPr>
              <a:spLocks/>
            </p:cNvSpPr>
            <p:nvPr/>
          </p:nvSpPr>
          <p:spPr bwMode="auto">
            <a:xfrm>
              <a:off x="9698038" y="6307138"/>
              <a:ext cx="60325" cy="111125"/>
            </a:xfrm>
            <a:custGeom>
              <a:avLst/>
              <a:gdLst>
                <a:gd name="T0" fmla="*/ 38 w 38"/>
                <a:gd name="T1" fmla="*/ 62 h 70"/>
                <a:gd name="T2" fmla="*/ 38 w 38"/>
                <a:gd name="T3" fmla="*/ 62 h 70"/>
                <a:gd name="T4" fmla="*/ 38 w 38"/>
                <a:gd name="T5" fmla="*/ 60 h 70"/>
                <a:gd name="T6" fmla="*/ 38 w 38"/>
                <a:gd name="T7" fmla="*/ 60 h 70"/>
                <a:gd name="T8" fmla="*/ 36 w 38"/>
                <a:gd name="T9" fmla="*/ 58 h 70"/>
                <a:gd name="T10" fmla="*/ 36 w 38"/>
                <a:gd name="T11" fmla="*/ 58 h 70"/>
                <a:gd name="T12" fmla="*/ 36 w 38"/>
                <a:gd name="T13" fmla="*/ 58 h 70"/>
                <a:gd name="T14" fmla="*/ 14 w 38"/>
                <a:gd name="T15" fmla="*/ 58 h 70"/>
                <a:gd name="T16" fmla="*/ 14 w 38"/>
                <a:gd name="T17" fmla="*/ 2 h 70"/>
                <a:gd name="T18" fmla="*/ 14 w 38"/>
                <a:gd name="T19" fmla="*/ 2 h 70"/>
                <a:gd name="T20" fmla="*/ 14 w 38"/>
                <a:gd name="T21" fmla="*/ 0 h 70"/>
                <a:gd name="T22" fmla="*/ 14 w 38"/>
                <a:gd name="T23" fmla="*/ 0 h 70"/>
                <a:gd name="T24" fmla="*/ 12 w 38"/>
                <a:gd name="T25" fmla="*/ 0 h 70"/>
                <a:gd name="T26" fmla="*/ 12 w 38"/>
                <a:gd name="T27" fmla="*/ 0 h 70"/>
                <a:gd name="T28" fmla="*/ 10 w 38"/>
                <a:gd name="T29" fmla="*/ 0 h 70"/>
                <a:gd name="T30" fmla="*/ 10 w 38"/>
                <a:gd name="T31" fmla="*/ 0 h 70"/>
                <a:gd name="T32" fmla="*/ 6 w 38"/>
                <a:gd name="T33" fmla="*/ 0 h 70"/>
                <a:gd name="T34" fmla="*/ 6 w 38"/>
                <a:gd name="T35" fmla="*/ 0 h 70"/>
                <a:gd name="T36" fmla="*/ 2 w 38"/>
                <a:gd name="T37" fmla="*/ 0 h 70"/>
                <a:gd name="T38" fmla="*/ 2 w 38"/>
                <a:gd name="T39" fmla="*/ 0 h 70"/>
                <a:gd name="T40" fmla="*/ 0 w 38"/>
                <a:gd name="T41" fmla="*/ 0 h 70"/>
                <a:gd name="T42" fmla="*/ 0 w 38"/>
                <a:gd name="T43" fmla="*/ 0 h 70"/>
                <a:gd name="T44" fmla="*/ 0 w 38"/>
                <a:gd name="T45" fmla="*/ 0 h 70"/>
                <a:gd name="T46" fmla="*/ 0 w 38"/>
                <a:gd name="T47" fmla="*/ 0 h 70"/>
                <a:gd name="T48" fmla="*/ 0 w 38"/>
                <a:gd name="T49" fmla="*/ 2 h 70"/>
                <a:gd name="T50" fmla="*/ 0 w 38"/>
                <a:gd name="T51" fmla="*/ 66 h 70"/>
                <a:gd name="T52" fmla="*/ 0 w 38"/>
                <a:gd name="T53" fmla="*/ 66 h 70"/>
                <a:gd name="T54" fmla="*/ 0 w 38"/>
                <a:gd name="T55" fmla="*/ 70 h 70"/>
                <a:gd name="T56" fmla="*/ 0 w 38"/>
                <a:gd name="T57" fmla="*/ 70 h 70"/>
                <a:gd name="T58" fmla="*/ 4 w 38"/>
                <a:gd name="T59" fmla="*/ 70 h 70"/>
                <a:gd name="T60" fmla="*/ 36 w 38"/>
                <a:gd name="T61" fmla="*/ 70 h 70"/>
                <a:gd name="T62" fmla="*/ 36 w 38"/>
                <a:gd name="T63" fmla="*/ 70 h 70"/>
                <a:gd name="T64" fmla="*/ 36 w 38"/>
                <a:gd name="T65" fmla="*/ 70 h 70"/>
                <a:gd name="T66" fmla="*/ 36 w 38"/>
                <a:gd name="T67" fmla="*/ 70 h 70"/>
                <a:gd name="T68" fmla="*/ 38 w 38"/>
                <a:gd name="T69" fmla="*/ 68 h 70"/>
                <a:gd name="T70" fmla="*/ 38 w 38"/>
                <a:gd name="T71" fmla="*/ 68 h 70"/>
                <a:gd name="T72" fmla="*/ 38 w 38"/>
                <a:gd name="T73" fmla="*/ 68 h 70"/>
                <a:gd name="T74" fmla="*/ 38 w 38"/>
                <a:gd name="T75" fmla="*/ 68 h 70"/>
                <a:gd name="T76" fmla="*/ 38 w 38"/>
                <a:gd name="T77" fmla="*/ 64 h 70"/>
                <a:gd name="T78" fmla="*/ 38 w 38"/>
                <a:gd name="T79" fmla="*/ 64 h 70"/>
                <a:gd name="T80" fmla="*/ 38 w 38"/>
                <a:gd name="T81" fmla="*/ 62 h 70"/>
                <a:gd name="T82" fmla="*/ 38 w 38"/>
                <a:gd name="T83"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70">
                  <a:moveTo>
                    <a:pt x="38" y="62"/>
                  </a:moveTo>
                  <a:lnTo>
                    <a:pt x="38" y="62"/>
                  </a:lnTo>
                  <a:lnTo>
                    <a:pt x="38" y="60"/>
                  </a:lnTo>
                  <a:lnTo>
                    <a:pt x="38" y="60"/>
                  </a:lnTo>
                  <a:lnTo>
                    <a:pt x="36" y="58"/>
                  </a:lnTo>
                  <a:lnTo>
                    <a:pt x="36" y="58"/>
                  </a:lnTo>
                  <a:lnTo>
                    <a:pt x="36" y="58"/>
                  </a:lnTo>
                  <a:lnTo>
                    <a:pt x="14" y="58"/>
                  </a:lnTo>
                  <a:lnTo>
                    <a:pt x="14" y="2"/>
                  </a:lnTo>
                  <a:lnTo>
                    <a:pt x="14" y="2"/>
                  </a:lnTo>
                  <a:lnTo>
                    <a:pt x="14" y="0"/>
                  </a:lnTo>
                  <a:lnTo>
                    <a:pt x="14" y="0"/>
                  </a:lnTo>
                  <a:lnTo>
                    <a:pt x="12" y="0"/>
                  </a:lnTo>
                  <a:lnTo>
                    <a:pt x="12" y="0"/>
                  </a:lnTo>
                  <a:lnTo>
                    <a:pt x="10" y="0"/>
                  </a:lnTo>
                  <a:lnTo>
                    <a:pt x="10" y="0"/>
                  </a:lnTo>
                  <a:lnTo>
                    <a:pt x="6" y="0"/>
                  </a:lnTo>
                  <a:lnTo>
                    <a:pt x="6" y="0"/>
                  </a:lnTo>
                  <a:lnTo>
                    <a:pt x="2" y="0"/>
                  </a:lnTo>
                  <a:lnTo>
                    <a:pt x="2" y="0"/>
                  </a:lnTo>
                  <a:lnTo>
                    <a:pt x="0" y="0"/>
                  </a:lnTo>
                  <a:lnTo>
                    <a:pt x="0" y="0"/>
                  </a:lnTo>
                  <a:lnTo>
                    <a:pt x="0" y="0"/>
                  </a:lnTo>
                  <a:lnTo>
                    <a:pt x="0" y="0"/>
                  </a:lnTo>
                  <a:lnTo>
                    <a:pt x="0" y="2"/>
                  </a:lnTo>
                  <a:lnTo>
                    <a:pt x="0" y="66"/>
                  </a:lnTo>
                  <a:lnTo>
                    <a:pt x="0" y="66"/>
                  </a:lnTo>
                  <a:lnTo>
                    <a:pt x="0" y="70"/>
                  </a:lnTo>
                  <a:lnTo>
                    <a:pt x="0" y="70"/>
                  </a:lnTo>
                  <a:lnTo>
                    <a:pt x="4" y="70"/>
                  </a:lnTo>
                  <a:lnTo>
                    <a:pt x="36" y="70"/>
                  </a:lnTo>
                  <a:lnTo>
                    <a:pt x="36" y="70"/>
                  </a:lnTo>
                  <a:lnTo>
                    <a:pt x="36" y="70"/>
                  </a:lnTo>
                  <a:lnTo>
                    <a:pt x="36" y="70"/>
                  </a:lnTo>
                  <a:lnTo>
                    <a:pt x="38" y="68"/>
                  </a:lnTo>
                  <a:lnTo>
                    <a:pt x="38" y="68"/>
                  </a:lnTo>
                  <a:lnTo>
                    <a:pt x="38" y="68"/>
                  </a:lnTo>
                  <a:lnTo>
                    <a:pt x="38" y="68"/>
                  </a:lnTo>
                  <a:lnTo>
                    <a:pt x="38" y="64"/>
                  </a:lnTo>
                  <a:lnTo>
                    <a:pt x="38" y="64"/>
                  </a:lnTo>
                  <a:lnTo>
                    <a:pt x="38" y="62"/>
                  </a:lnTo>
                  <a:lnTo>
                    <a:pt x="38"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07" name="Freeform 130"/>
            <p:cNvSpPr>
              <a:spLocks noEditPoints="1"/>
            </p:cNvSpPr>
            <p:nvPr/>
          </p:nvSpPr>
          <p:spPr bwMode="auto">
            <a:xfrm>
              <a:off x="9761538" y="6307138"/>
              <a:ext cx="104775" cy="111125"/>
            </a:xfrm>
            <a:custGeom>
              <a:avLst/>
              <a:gdLst>
                <a:gd name="T0" fmla="*/ 44 w 66"/>
                <a:gd name="T1" fmla="*/ 2 h 70"/>
                <a:gd name="T2" fmla="*/ 44 w 66"/>
                <a:gd name="T3" fmla="*/ 2 h 70"/>
                <a:gd name="T4" fmla="*/ 42 w 66"/>
                <a:gd name="T5" fmla="*/ 0 h 70"/>
                <a:gd name="T6" fmla="*/ 42 w 66"/>
                <a:gd name="T7" fmla="*/ 0 h 70"/>
                <a:gd name="T8" fmla="*/ 40 w 66"/>
                <a:gd name="T9" fmla="*/ 0 h 70"/>
                <a:gd name="T10" fmla="*/ 40 w 66"/>
                <a:gd name="T11" fmla="*/ 0 h 70"/>
                <a:gd name="T12" fmla="*/ 38 w 66"/>
                <a:gd name="T13" fmla="*/ 0 h 70"/>
                <a:gd name="T14" fmla="*/ 38 w 66"/>
                <a:gd name="T15" fmla="*/ 0 h 70"/>
                <a:gd name="T16" fmla="*/ 32 w 66"/>
                <a:gd name="T17" fmla="*/ 0 h 70"/>
                <a:gd name="T18" fmla="*/ 32 w 66"/>
                <a:gd name="T19" fmla="*/ 0 h 70"/>
                <a:gd name="T20" fmla="*/ 28 w 66"/>
                <a:gd name="T21" fmla="*/ 0 h 70"/>
                <a:gd name="T22" fmla="*/ 28 w 66"/>
                <a:gd name="T23" fmla="*/ 0 h 70"/>
                <a:gd name="T24" fmla="*/ 26 w 66"/>
                <a:gd name="T25" fmla="*/ 0 h 70"/>
                <a:gd name="T26" fmla="*/ 26 w 66"/>
                <a:gd name="T27" fmla="*/ 0 h 70"/>
                <a:gd name="T28" fmla="*/ 24 w 66"/>
                <a:gd name="T29" fmla="*/ 0 h 70"/>
                <a:gd name="T30" fmla="*/ 24 w 66"/>
                <a:gd name="T31" fmla="*/ 0 h 70"/>
                <a:gd name="T32" fmla="*/ 24 w 66"/>
                <a:gd name="T33" fmla="*/ 2 h 70"/>
                <a:gd name="T34" fmla="*/ 2 w 66"/>
                <a:gd name="T35" fmla="*/ 64 h 70"/>
                <a:gd name="T36" fmla="*/ 2 w 66"/>
                <a:gd name="T37" fmla="*/ 64 h 70"/>
                <a:gd name="T38" fmla="*/ 0 w 66"/>
                <a:gd name="T39" fmla="*/ 68 h 70"/>
                <a:gd name="T40" fmla="*/ 0 w 66"/>
                <a:gd name="T41" fmla="*/ 68 h 70"/>
                <a:gd name="T42" fmla="*/ 2 w 66"/>
                <a:gd name="T43" fmla="*/ 70 h 70"/>
                <a:gd name="T44" fmla="*/ 2 w 66"/>
                <a:gd name="T45" fmla="*/ 70 h 70"/>
                <a:gd name="T46" fmla="*/ 4 w 66"/>
                <a:gd name="T47" fmla="*/ 70 h 70"/>
                <a:gd name="T48" fmla="*/ 4 w 66"/>
                <a:gd name="T49" fmla="*/ 70 h 70"/>
                <a:gd name="T50" fmla="*/ 8 w 66"/>
                <a:gd name="T51" fmla="*/ 70 h 70"/>
                <a:gd name="T52" fmla="*/ 8 w 66"/>
                <a:gd name="T53" fmla="*/ 70 h 70"/>
                <a:gd name="T54" fmla="*/ 10 w 66"/>
                <a:gd name="T55" fmla="*/ 70 h 70"/>
                <a:gd name="T56" fmla="*/ 10 w 66"/>
                <a:gd name="T57" fmla="*/ 70 h 70"/>
                <a:gd name="T58" fmla="*/ 14 w 66"/>
                <a:gd name="T59" fmla="*/ 70 h 70"/>
                <a:gd name="T60" fmla="*/ 14 w 66"/>
                <a:gd name="T61" fmla="*/ 70 h 70"/>
                <a:gd name="T62" fmla="*/ 14 w 66"/>
                <a:gd name="T63" fmla="*/ 70 h 70"/>
                <a:gd name="T64" fmla="*/ 14 w 66"/>
                <a:gd name="T65" fmla="*/ 70 h 70"/>
                <a:gd name="T66" fmla="*/ 14 w 66"/>
                <a:gd name="T67" fmla="*/ 68 h 70"/>
                <a:gd name="T68" fmla="*/ 20 w 66"/>
                <a:gd name="T69" fmla="*/ 54 h 70"/>
                <a:gd name="T70" fmla="*/ 46 w 66"/>
                <a:gd name="T71" fmla="*/ 54 h 70"/>
                <a:gd name="T72" fmla="*/ 50 w 66"/>
                <a:gd name="T73" fmla="*/ 68 h 70"/>
                <a:gd name="T74" fmla="*/ 50 w 66"/>
                <a:gd name="T75" fmla="*/ 68 h 70"/>
                <a:gd name="T76" fmla="*/ 52 w 66"/>
                <a:gd name="T77" fmla="*/ 70 h 70"/>
                <a:gd name="T78" fmla="*/ 52 w 66"/>
                <a:gd name="T79" fmla="*/ 70 h 70"/>
                <a:gd name="T80" fmla="*/ 52 w 66"/>
                <a:gd name="T81" fmla="*/ 70 h 70"/>
                <a:gd name="T82" fmla="*/ 52 w 66"/>
                <a:gd name="T83" fmla="*/ 70 h 70"/>
                <a:gd name="T84" fmla="*/ 54 w 66"/>
                <a:gd name="T85" fmla="*/ 70 h 70"/>
                <a:gd name="T86" fmla="*/ 54 w 66"/>
                <a:gd name="T87" fmla="*/ 70 h 70"/>
                <a:gd name="T88" fmla="*/ 60 w 66"/>
                <a:gd name="T89" fmla="*/ 70 h 70"/>
                <a:gd name="T90" fmla="*/ 60 w 66"/>
                <a:gd name="T91" fmla="*/ 70 h 70"/>
                <a:gd name="T92" fmla="*/ 64 w 66"/>
                <a:gd name="T93" fmla="*/ 70 h 70"/>
                <a:gd name="T94" fmla="*/ 64 w 66"/>
                <a:gd name="T95" fmla="*/ 70 h 70"/>
                <a:gd name="T96" fmla="*/ 66 w 66"/>
                <a:gd name="T97" fmla="*/ 70 h 70"/>
                <a:gd name="T98" fmla="*/ 66 w 66"/>
                <a:gd name="T99" fmla="*/ 70 h 70"/>
                <a:gd name="T100" fmla="*/ 66 w 66"/>
                <a:gd name="T101" fmla="*/ 68 h 70"/>
                <a:gd name="T102" fmla="*/ 66 w 66"/>
                <a:gd name="T103" fmla="*/ 68 h 70"/>
                <a:gd name="T104" fmla="*/ 66 w 66"/>
                <a:gd name="T105" fmla="*/ 66 h 70"/>
                <a:gd name="T106" fmla="*/ 44 w 66"/>
                <a:gd name="T107" fmla="*/ 2 h 70"/>
                <a:gd name="T108" fmla="*/ 44 w 66"/>
                <a:gd name="T109" fmla="*/ 2 h 70"/>
                <a:gd name="T110" fmla="*/ 42 w 66"/>
                <a:gd name="T111" fmla="*/ 44 h 70"/>
                <a:gd name="T112" fmla="*/ 22 w 66"/>
                <a:gd name="T113" fmla="*/ 44 h 70"/>
                <a:gd name="T114" fmla="*/ 32 w 66"/>
                <a:gd name="T115" fmla="*/ 14 h 70"/>
                <a:gd name="T116" fmla="*/ 32 w 66"/>
                <a:gd name="T117" fmla="*/ 14 h 70"/>
                <a:gd name="T118" fmla="*/ 42 w 66"/>
                <a:gd name="T119" fmla="*/ 44 h 70"/>
                <a:gd name="T120" fmla="*/ 42 w 66"/>
                <a:gd name="T121"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0">
                  <a:moveTo>
                    <a:pt x="44" y="2"/>
                  </a:moveTo>
                  <a:lnTo>
                    <a:pt x="44" y="2"/>
                  </a:lnTo>
                  <a:lnTo>
                    <a:pt x="42" y="0"/>
                  </a:lnTo>
                  <a:lnTo>
                    <a:pt x="42" y="0"/>
                  </a:lnTo>
                  <a:lnTo>
                    <a:pt x="40" y="0"/>
                  </a:lnTo>
                  <a:lnTo>
                    <a:pt x="40" y="0"/>
                  </a:lnTo>
                  <a:lnTo>
                    <a:pt x="38" y="0"/>
                  </a:lnTo>
                  <a:lnTo>
                    <a:pt x="38" y="0"/>
                  </a:lnTo>
                  <a:lnTo>
                    <a:pt x="32" y="0"/>
                  </a:lnTo>
                  <a:lnTo>
                    <a:pt x="32" y="0"/>
                  </a:lnTo>
                  <a:lnTo>
                    <a:pt x="28" y="0"/>
                  </a:lnTo>
                  <a:lnTo>
                    <a:pt x="28" y="0"/>
                  </a:lnTo>
                  <a:lnTo>
                    <a:pt x="26" y="0"/>
                  </a:lnTo>
                  <a:lnTo>
                    <a:pt x="26" y="0"/>
                  </a:lnTo>
                  <a:lnTo>
                    <a:pt x="24" y="0"/>
                  </a:lnTo>
                  <a:lnTo>
                    <a:pt x="24" y="0"/>
                  </a:lnTo>
                  <a:lnTo>
                    <a:pt x="24" y="2"/>
                  </a:lnTo>
                  <a:lnTo>
                    <a:pt x="2" y="64"/>
                  </a:lnTo>
                  <a:lnTo>
                    <a:pt x="2" y="64"/>
                  </a:lnTo>
                  <a:lnTo>
                    <a:pt x="0" y="68"/>
                  </a:lnTo>
                  <a:lnTo>
                    <a:pt x="0" y="68"/>
                  </a:lnTo>
                  <a:lnTo>
                    <a:pt x="2" y="70"/>
                  </a:lnTo>
                  <a:lnTo>
                    <a:pt x="2" y="70"/>
                  </a:lnTo>
                  <a:lnTo>
                    <a:pt x="4" y="70"/>
                  </a:lnTo>
                  <a:lnTo>
                    <a:pt x="4" y="70"/>
                  </a:lnTo>
                  <a:lnTo>
                    <a:pt x="8" y="70"/>
                  </a:lnTo>
                  <a:lnTo>
                    <a:pt x="8" y="70"/>
                  </a:lnTo>
                  <a:lnTo>
                    <a:pt x="10" y="70"/>
                  </a:lnTo>
                  <a:lnTo>
                    <a:pt x="10" y="70"/>
                  </a:lnTo>
                  <a:lnTo>
                    <a:pt x="14" y="70"/>
                  </a:lnTo>
                  <a:lnTo>
                    <a:pt x="14" y="70"/>
                  </a:lnTo>
                  <a:lnTo>
                    <a:pt x="14" y="70"/>
                  </a:lnTo>
                  <a:lnTo>
                    <a:pt x="14" y="70"/>
                  </a:lnTo>
                  <a:lnTo>
                    <a:pt x="14" y="68"/>
                  </a:lnTo>
                  <a:lnTo>
                    <a:pt x="20" y="54"/>
                  </a:lnTo>
                  <a:lnTo>
                    <a:pt x="46" y="54"/>
                  </a:lnTo>
                  <a:lnTo>
                    <a:pt x="50" y="68"/>
                  </a:lnTo>
                  <a:lnTo>
                    <a:pt x="50" y="68"/>
                  </a:lnTo>
                  <a:lnTo>
                    <a:pt x="52" y="70"/>
                  </a:lnTo>
                  <a:lnTo>
                    <a:pt x="52" y="70"/>
                  </a:lnTo>
                  <a:lnTo>
                    <a:pt x="52" y="70"/>
                  </a:lnTo>
                  <a:lnTo>
                    <a:pt x="52" y="70"/>
                  </a:lnTo>
                  <a:lnTo>
                    <a:pt x="54" y="70"/>
                  </a:lnTo>
                  <a:lnTo>
                    <a:pt x="54" y="70"/>
                  </a:lnTo>
                  <a:lnTo>
                    <a:pt x="60" y="70"/>
                  </a:lnTo>
                  <a:lnTo>
                    <a:pt x="60" y="70"/>
                  </a:lnTo>
                  <a:lnTo>
                    <a:pt x="64" y="70"/>
                  </a:lnTo>
                  <a:lnTo>
                    <a:pt x="64" y="70"/>
                  </a:lnTo>
                  <a:lnTo>
                    <a:pt x="66" y="70"/>
                  </a:lnTo>
                  <a:lnTo>
                    <a:pt x="66" y="70"/>
                  </a:lnTo>
                  <a:lnTo>
                    <a:pt x="66" y="68"/>
                  </a:lnTo>
                  <a:lnTo>
                    <a:pt x="66" y="68"/>
                  </a:lnTo>
                  <a:lnTo>
                    <a:pt x="66" y="66"/>
                  </a:lnTo>
                  <a:lnTo>
                    <a:pt x="44" y="2"/>
                  </a:lnTo>
                  <a:lnTo>
                    <a:pt x="44" y="2"/>
                  </a:lnTo>
                  <a:close/>
                  <a:moveTo>
                    <a:pt x="42" y="44"/>
                  </a:moveTo>
                  <a:lnTo>
                    <a:pt x="22" y="44"/>
                  </a:lnTo>
                  <a:lnTo>
                    <a:pt x="32" y="14"/>
                  </a:lnTo>
                  <a:lnTo>
                    <a:pt x="32" y="14"/>
                  </a:lnTo>
                  <a:lnTo>
                    <a:pt x="42" y="44"/>
                  </a:lnTo>
                  <a:lnTo>
                    <a:pt x="4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08" name="Freeform 131"/>
            <p:cNvSpPr>
              <a:spLocks noEditPoints="1"/>
            </p:cNvSpPr>
            <p:nvPr/>
          </p:nvSpPr>
          <p:spPr bwMode="auto">
            <a:xfrm>
              <a:off x="9634538" y="5672138"/>
              <a:ext cx="101600" cy="111125"/>
            </a:xfrm>
            <a:custGeom>
              <a:avLst/>
              <a:gdLst>
                <a:gd name="T0" fmla="*/ 42 w 64"/>
                <a:gd name="T1" fmla="*/ 2 h 70"/>
                <a:gd name="T2" fmla="*/ 42 w 64"/>
                <a:gd name="T3" fmla="*/ 2 h 70"/>
                <a:gd name="T4" fmla="*/ 40 w 64"/>
                <a:gd name="T5" fmla="*/ 0 h 70"/>
                <a:gd name="T6" fmla="*/ 40 w 64"/>
                <a:gd name="T7" fmla="*/ 0 h 70"/>
                <a:gd name="T8" fmla="*/ 40 w 64"/>
                <a:gd name="T9" fmla="*/ 0 h 70"/>
                <a:gd name="T10" fmla="*/ 40 w 64"/>
                <a:gd name="T11" fmla="*/ 0 h 70"/>
                <a:gd name="T12" fmla="*/ 36 w 64"/>
                <a:gd name="T13" fmla="*/ 0 h 70"/>
                <a:gd name="T14" fmla="*/ 36 w 64"/>
                <a:gd name="T15" fmla="*/ 0 h 70"/>
                <a:gd name="T16" fmla="*/ 32 w 64"/>
                <a:gd name="T17" fmla="*/ 0 h 70"/>
                <a:gd name="T18" fmla="*/ 32 w 64"/>
                <a:gd name="T19" fmla="*/ 0 h 70"/>
                <a:gd name="T20" fmla="*/ 26 w 64"/>
                <a:gd name="T21" fmla="*/ 0 h 70"/>
                <a:gd name="T22" fmla="*/ 26 w 64"/>
                <a:gd name="T23" fmla="*/ 0 h 70"/>
                <a:gd name="T24" fmla="*/ 24 w 64"/>
                <a:gd name="T25" fmla="*/ 0 h 70"/>
                <a:gd name="T26" fmla="*/ 24 w 64"/>
                <a:gd name="T27" fmla="*/ 0 h 70"/>
                <a:gd name="T28" fmla="*/ 22 w 64"/>
                <a:gd name="T29" fmla="*/ 0 h 70"/>
                <a:gd name="T30" fmla="*/ 22 w 64"/>
                <a:gd name="T31" fmla="*/ 0 h 70"/>
                <a:gd name="T32" fmla="*/ 22 w 64"/>
                <a:gd name="T33" fmla="*/ 2 h 70"/>
                <a:gd name="T34" fmla="*/ 0 w 64"/>
                <a:gd name="T35" fmla="*/ 66 h 70"/>
                <a:gd name="T36" fmla="*/ 0 w 64"/>
                <a:gd name="T37" fmla="*/ 66 h 70"/>
                <a:gd name="T38" fmla="*/ 0 w 64"/>
                <a:gd name="T39" fmla="*/ 68 h 70"/>
                <a:gd name="T40" fmla="*/ 0 w 64"/>
                <a:gd name="T41" fmla="*/ 68 h 70"/>
                <a:gd name="T42" fmla="*/ 0 w 64"/>
                <a:gd name="T43" fmla="*/ 70 h 70"/>
                <a:gd name="T44" fmla="*/ 0 w 64"/>
                <a:gd name="T45" fmla="*/ 70 h 70"/>
                <a:gd name="T46" fmla="*/ 2 w 64"/>
                <a:gd name="T47" fmla="*/ 70 h 70"/>
                <a:gd name="T48" fmla="*/ 2 w 64"/>
                <a:gd name="T49" fmla="*/ 70 h 70"/>
                <a:gd name="T50" fmla="*/ 6 w 64"/>
                <a:gd name="T51" fmla="*/ 70 h 70"/>
                <a:gd name="T52" fmla="*/ 6 w 64"/>
                <a:gd name="T53" fmla="*/ 70 h 70"/>
                <a:gd name="T54" fmla="*/ 10 w 64"/>
                <a:gd name="T55" fmla="*/ 70 h 70"/>
                <a:gd name="T56" fmla="*/ 10 w 64"/>
                <a:gd name="T57" fmla="*/ 70 h 70"/>
                <a:gd name="T58" fmla="*/ 12 w 64"/>
                <a:gd name="T59" fmla="*/ 70 h 70"/>
                <a:gd name="T60" fmla="*/ 12 w 64"/>
                <a:gd name="T61" fmla="*/ 70 h 70"/>
                <a:gd name="T62" fmla="*/ 12 w 64"/>
                <a:gd name="T63" fmla="*/ 70 h 70"/>
                <a:gd name="T64" fmla="*/ 12 w 64"/>
                <a:gd name="T65" fmla="*/ 70 h 70"/>
                <a:gd name="T66" fmla="*/ 14 w 64"/>
                <a:gd name="T67" fmla="*/ 68 h 70"/>
                <a:gd name="T68" fmla="*/ 18 w 64"/>
                <a:gd name="T69" fmla="*/ 54 h 70"/>
                <a:gd name="T70" fmla="*/ 44 w 64"/>
                <a:gd name="T71" fmla="*/ 54 h 70"/>
                <a:gd name="T72" fmla="*/ 50 w 64"/>
                <a:gd name="T73" fmla="*/ 68 h 70"/>
                <a:gd name="T74" fmla="*/ 50 w 64"/>
                <a:gd name="T75" fmla="*/ 68 h 70"/>
                <a:gd name="T76" fmla="*/ 50 w 64"/>
                <a:gd name="T77" fmla="*/ 70 h 70"/>
                <a:gd name="T78" fmla="*/ 50 w 64"/>
                <a:gd name="T79" fmla="*/ 70 h 70"/>
                <a:gd name="T80" fmla="*/ 50 w 64"/>
                <a:gd name="T81" fmla="*/ 70 h 70"/>
                <a:gd name="T82" fmla="*/ 50 w 64"/>
                <a:gd name="T83" fmla="*/ 70 h 70"/>
                <a:gd name="T84" fmla="*/ 54 w 64"/>
                <a:gd name="T85" fmla="*/ 70 h 70"/>
                <a:gd name="T86" fmla="*/ 54 w 64"/>
                <a:gd name="T87" fmla="*/ 70 h 70"/>
                <a:gd name="T88" fmla="*/ 58 w 64"/>
                <a:gd name="T89" fmla="*/ 70 h 70"/>
                <a:gd name="T90" fmla="*/ 58 w 64"/>
                <a:gd name="T91" fmla="*/ 70 h 70"/>
                <a:gd name="T92" fmla="*/ 62 w 64"/>
                <a:gd name="T93" fmla="*/ 70 h 70"/>
                <a:gd name="T94" fmla="*/ 62 w 64"/>
                <a:gd name="T95" fmla="*/ 70 h 70"/>
                <a:gd name="T96" fmla="*/ 64 w 64"/>
                <a:gd name="T97" fmla="*/ 70 h 70"/>
                <a:gd name="T98" fmla="*/ 64 w 64"/>
                <a:gd name="T99" fmla="*/ 70 h 70"/>
                <a:gd name="T100" fmla="*/ 64 w 64"/>
                <a:gd name="T101" fmla="*/ 68 h 70"/>
                <a:gd name="T102" fmla="*/ 64 w 64"/>
                <a:gd name="T103" fmla="*/ 68 h 70"/>
                <a:gd name="T104" fmla="*/ 64 w 64"/>
                <a:gd name="T105" fmla="*/ 66 h 70"/>
                <a:gd name="T106" fmla="*/ 42 w 64"/>
                <a:gd name="T107" fmla="*/ 2 h 70"/>
                <a:gd name="T108" fmla="*/ 42 w 64"/>
                <a:gd name="T109" fmla="*/ 2 h 70"/>
                <a:gd name="T110" fmla="*/ 42 w 64"/>
                <a:gd name="T111" fmla="*/ 44 h 70"/>
                <a:gd name="T112" fmla="*/ 22 w 64"/>
                <a:gd name="T113" fmla="*/ 44 h 70"/>
                <a:gd name="T114" fmla="*/ 32 w 64"/>
                <a:gd name="T115" fmla="*/ 14 h 70"/>
                <a:gd name="T116" fmla="*/ 32 w 64"/>
                <a:gd name="T117" fmla="*/ 14 h 70"/>
                <a:gd name="T118" fmla="*/ 42 w 64"/>
                <a:gd name="T119" fmla="*/ 44 h 70"/>
                <a:gd name="T120" fmla="*/ 42 w 64"/>
                <a:gd name="T121"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0">
                  <a:moveTo>
                    <a:pt x="42" y="2"/>
                  </a:moveTo>
                  <a:lnTo>
                    <a:pt x="42" y="2"/>
                  </a:lnTo>
                  <a:lnTo>
                    <a:pt x="40" y="0"/>
                  </a:lnTo>
                  <a:lnTo>
                    <a:pt x="40" y="0"/>
                  </a:lnTo>
                  <a:lnTo>
                    <a:pt x="40" y="0"/>
                  </a:lnTo>
                  <a:lnTo>
                    <a:pt x="40" y="0"/>
                  </a:lnTo>
                  <a:lnTo>
                    <a:pt x="36" y="0"/>
                  </a:lnTo>
                  <a:lnTo>
                    <a:pt x="36" y="0"/>
                  </a:lnTo>
                  <a:lnTo>
                    <a:pt x="32" y="0"/>
                  </a:lnTo>
                  <a:lnTo>
                    <a:pt x="32" y="0"/>
                  </a:lnTo>
                  <a:lnTo>
                    <a:pt x="26" y="0"/>
                  </a:lnTo>
                  <a:lnTo>
                    <a:pt x="26" y="0"/>
                  </a:lnTo>
                  <a:lnTo>
                    <a:pt x="24" y="0"/>
                  </a:lnTo>
                  <a:lnTo>
                    <a:pt x="24" y="0"/>
                  </a:lnTo>
                  <a:lnTo>
                    <a:pt x="22" y="0"/>
                  </a:lnTo>
                  <a:lnTo>
                    <a:pt x="22" y="0"/>
                  </a:lnTo>
                  <a:lnTo>
                    <a:pt x="22" y="2"/>
                  </a:lnTo>
                  <a:lnTo>
                    <a:pt x="0" y="66"/>
                  </a:lnTo>
                  <a:lnTo>
                    <a:pt x="0" y="66"/>
                  </a:lnTo>
                  <a:lnTo>
                    <a:pt x="0" y="68"/>
                  </a:lnTo>
                  <a:lnTo>
                    <a:pt x="0" y="68"/>
                  </a:lnTo>
                  <a:lnTo>
                    <a:pt x="0" y="70"/>
                  </a:lnTo>
                  <a:lnTo>
                    <a:pt x="0" y="70"/>
                  </a:lnTo>
                  <a:lnTo>
                    <a:pt x="2" y="70"/>
                  </a:lnTo>
                  <a:lnTo>
                    <a:pt x="2" y="70"/>
                  </a:lnTo>
                  <a:lnTo>
                    <a:pt x="6" y="70"/>
                  </a:lnTo>
                  <a:lnTo>
                    <a:pt x="6" y="70"/>
                  </a:lnTo>
                  <a:lnTo>
                    <a:pt x="10" y="70"/>
                  </a:lnTo>
                  <a:lnTo>
                    <a:pt x="10" y="70"/>
                  </a:lnTo>
                  <a:lnTo>
                    <a:pt x="12" y="70"/>
                  </a:lnTo>
                  <a:lnTo>
                    <a:pt x="12" y="70"/>
                  </a:lnTo>
                  <a:lnTo>
                    <a:pt x="12" y="70"/>
                  </a:lnTo>
                  <a:lnTo>
                    <a:pt x="12" y="70"/>
                  </a:lnTo>
                  <a:lnTo>
                    <a:pt x="14" y="68"/>
                  </a:lnTo>
                  <a:lnTo>
                    <a:pt x="18" y="54"/>
                  </a:lnTo>
                  <a:lnTo>
                    <a:pt x="44" y="54"/>
                  </a:lnTo>
                  <a:lnTo>
                    <a:pt x="50" y="68"/>
                  </a:lnTo>
                  <a:lnTo>
                    <a:pt x="50" y="68"/>
                  </a:lnTo>
                  <a:lnTo>
                    <a:pt x="50" y="70"/>
                  </a:lnTo>
                  <a:lnTo>
                    <a:pt x="50" y="70"/>
                  </a:lnTo>
                  <a:lnTo>
                    <a:pt x="50" y="70"/>
                  </a:lnTo>
                  <a:lnTo>
                    <a:pt x="50" y="70"/>
                  </a:lnTo>
                  <a:lnTo>
                    <a:pt x="54" y="70"/>
                  </a:lnTo>
                  <a:lnTo>
                    <a:pt x="54" y="70"/>
                  </a:lnTo>
                  <a:lnTo>
                    <a:pt x="58" y="70"/>
                  </a:lnTo>
                  <a:lnTo>
                    <a:pt x="58" y="70"/>
                  </a:lnTo>
                  <a:lnTo>
                    <a:pt x="62" y="70"/>
                  </a:lnTo>
                  <a:lnTo>
                    <a:pt x="62" y="70"/>
                  </a:lnTo>
                  <a:lnTo>
                    <a:pt x="64" y="70"/>
                  </a:lnTo>
                  <a:lnTo>
                    <a:pt x="64" y="70"/>
                  </a:lnTo>
                  <a:lnTo>
                    <a:pt x="64" y="68"/>
                  </a:lnTo>
                  <a:lnTo>
                    <a:pt x="64" y="68"/>
                  </a:lnTo>
                  <a:lnTo>
                    <a:pt x="64" y="66"/>
                  </a:lnTo>
                  <a:lnTo>
                    <a:pt x="42" y="2"/>
                  </a:lnTo>
                  <a:lnTo>
                    <a:pt x="42" y="2"/>
                  </a:lnTo>
                  <a:close/>
                  <a:moveTo>
                    <a:pt x="42" y="44"/>
                  </a:moveTo>
                  <a:lnTo>
                    <a:pt x="22" y="44"/>
                  </a:lnTo>
                  <a:lnTo>
                    <a:pt x="32" y="14"/>
                  </a:lnTo>
                  <a:lnTo>
                    <a:pt x="32" y="14"/>
                  </a:lnTo>
                  <a:lnTo>
                    <a:pt x="42" y="44"/>
                  </a:lnTo>
                  <a:lnTo>
                    <a:pt x="4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09" name="Freeform 132"/>
            <p:cNvSpPr>
              <a:spLocks noEditPoints="1"/>
            </p:cNvSpPr>
            <p:nvPr/>
          </p:nvSpPr>
          <p:spPr bwMode="auto">
            <a:xfrm>
              <a:off x="9748838" y="5672138"/>
              <a:ext cx="85725" cy="111125"/>
            </a:xfrm>
            <a:custGeom>
              <a:avLst/>
              <a:gdLst>
                <a:gd name="T0" fmla="*/ 54 w 54"/>
                <a:gd name="T1" fmla="*/ 68 h 70"/>
                <a:gd name="T2" fmla="*/ 46 w 54"/>
                <a:gd name="T3" fmla="*/ 50 h 70"/>
                <a:gd name="T4" fmla="*/ 44 w 54"/>
                <a:gd name="T5" fmla="*/ 46 h 70"/>
                <a:gd name="T6" fmla="*/ 42 w 54"/>
                <a:gd name="T7" fmla="*/ 42 h 70"/>
                <a:gd name="T8" fmla="*/ 38 w 54"/>
                <a:gd name="T9" fmla="*/ 40 h 70"/>
                <a:gd name="T10" fmla="*/ 36 w 54"/>
                <a:gd name="T11" fmla="*/ 38 h 70"/>
                <a:gd name="T12" fmla="*/ 42 w 54"/>
                <a:gd name="T13" fmla="*/ 34 h 70"/>
                <a:gd name="T14" fmla="*/ 46 w 54"/>
                <a:gd name="T15" fmla="*/ 30 h 70"/>
                <a:gd name="T16" fmla="*/ 48 w 54"/>
                <a:gd name="T17" fmla="*/ 26 h 70"/>
                <a:gd name="T18" fmla="*/ 50 w 54"/>
                <a:gd name="T19" fmla="*/ 20 h 70"/>
                <a:gd name="T20" fmla="*/ 48 w 54"/>
                <a:gd name="T21" fmla="*/ 12 h 70"/>
                <a:gd name="T22" fmla="*/ 44 w 54"/>
                <a:gd name="T23" fmla="*/ 6 h 70"/>
                <a:gd name="T24" fmla="*/ 40 w 54"/>
                <a:gd name="T25" fmla="*/ 2 h 70"/>
                <a:gd name="T26" fmla="*/ 32 w 54"/>
                <a:gd name="T27" fmla="*/ 0 h 70"/>
                <a:gd name="T28" fmla="*/ 28 w 54"/>
                <a:gd name="T29" fmla="*/ 0 h 70"/>
                <a:gd name="T30" fmla="*/ 24 w 54"/>
                <a:gd name="T31" fmla="*/ 0 h 70"/>
                <a:gd name="T32" fmla="*/ 6 w 54"/>
                <a:gd name="T33" fmla="*/ 0 h 70"/>
                <a:gd name="T34" fmla="*/ 2 w 54"/>
                <a:gd name="T35" fmla="*/ 0 h 70"/>
                <a:gd name="T36" fmla="*/ 0 w 54"/>
                <a:gd name="T37" fmla="*/ 68 h 70"/>
                <a:gd name="T38" fmla="*/ 2 w 54"/>
                <a:gd name="T39" fmla="*/ 70 h 70"/>
                <a:gd name="T40" fmla="*/ 2 w 54"/>
                <a:gd name="T41" fmla="*/ 70 h 70"/>
                <a:gd name="T42" fmla="*/ 4 w 54"/>
                <a:gd name="T43" fmla="*/ 70 h 70"/>
                <a:gd name="T44" fmla="*/ 8 w 54"/>
                <a:gd name="T45" fmla="*/ 70 h 70"/>
                <a:gd name="T46" fmla="*/ 12 w 54"/>
                <a:gd name="T47" fmla="*/ 70 h 70"/>
                <a:gd name="T48" fmla="*/ 14 w 54"/>
                <a:gd name="T49" fmla="*/ 70 h 70"/>
                <a:gd name="T50" fmla="*/ 14 w 54"/>
                <a:gd name="T51" fmla="*/ 70 h 70"/>
                <a:gd name="T52" fmla="*/ 16 w 54"/>
                <a:gd name="T53" fmla="*/ 68 h 70"/>
                <a:gd name="T54" fmla="*/ 20 w 54"/>
                <a:gd name="T55" fmla="*/ 42 h 70"/>
                <a:gd name="T56" fmla="*/ 24 w 54"/>
                <a:gd name="T57" fmla="*/ 42 h 70"/>
                <a:gd name="T58" fmla="*/ 26 w 54"/>
                <a:gd name="T59" fmla="*/ 44 h 70"/>
                <a:gd name="T60" fmla="*/ 30 w 54"/>
                <a:gd name="T61" fmla="*/ 48 h 70"/>
                <a:gd name="T62" fmla="*/ 32 w 54"/>
                <a:gd name="T63" fmla="*/ 52 h 70"/>
                <a:gd name="T64" fmla="*/ 38 w 54"/>
                <a:gd name="T65" fmla="*/ 68 h 70"/>
                <a:gd name="T66" fmla="*/ 38 w 54"/>
                <a:gd name="T67" fmla="*/ 70 h 70"/>
                <a:gd name="T68" fmla="*/ 40 w 54"/>
                <a:gd name="T69" fmla="*/ 70 h 70"/>
                <a:gd name="T70" fmla="*/ 42 w 54"/>
                <a:gd name="T71" fmla="*/ 70 h 70"/>
                <a:gd name="T72" fmla="*/ 46 w 54"/>
                <a:gd name="T73" fmla="*/ 70 h 70"/>
                <a:gd name="T74" fmla="*/ 50 w 54"/>
                <a:gd name="T75" fmla="*/ 70 h 70"/>
                <a:gd name="T76" fmla="*/ 52 w 54"/>
                <a:gd name="T77" fmla="*/ 70 h 70"/>
                <a:gd name="T78" fmla="*/ 54 w 54"/>
                <a:gd name="T79" fmla="*/ 70 h 70"/>
                <a:gd name="T80" fmla="*/ 54 w 54"/>
                <a:gd name="T81" fmla="*/ 68 h 70"/>
                <a:gd name="T82" fmla="*/ 54 w 54"/>
                <a:gd name="T83" fmla="*/ 68 h 70"/>
                <a:gd name="T84" fmla="*/ 34 w 54"/>
                <a:gd name="T85" fmla="*/ 24 h 70"/>
                <a:gd name="T86" fmla="*/ 32 w 54"/>
                <a:gd name="T87" fmla="*/ 28 h 70"/>
                <a:gd name="T88" fmla="*/ 28 w 54"/>
                <a:gd name="T89" fmla="*/ 30 h 70"/>
                <a:gd name="T90" fmla="*/ 16 w 54"/>
                <a:gd name="T91" fmla="*/ 30 h 70"/>
                <a:gd name="T92" fmla="*/ 22 w 54"/>
                <a:gd name="T93" fmla="*/ 10 h 70"/>
                <a:gd name="T94" fmla="*/ 26 w 54"/>
                <a:gd name="T95" fmla="*/ 10 h 70"/>
                <a:gd name="T96" fmla="*/ 28 w 54"/>
                <a:gd name="T97" fmla="*/ 12 h 70"/>
                <a:gd name="T98" fmla="*/ 34 w 54"/>
                <a:gd name="T99" fmla="*/ 14 h 70"/>
                <a:gd name="T100" fmla="*/ 34 w 54"/>
                <a:gd name="T101" fmla="*/ 20 h 70"/>
                <a:gd name="T102" fmla="*/ 34 w 54"/>
                <a:gd name="T103"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70">
                  <a:moveTo>
                    <a:pt x="54" y="68"/>
                  </a:moveTo>
                  <a:lnTo>
                    <a:pt x="54" y="68"/>
                  </a:lnTo>
                  <a:lnTo>
                    <a:pt x="52" y="64"/>
                  </a:lnTo>
                  <a:lnTo>
                    <a:pt x="46" y="50"/>
                  </a:lnTo>
                  <a:lnTo>
                    <a:pt x="46" y="50"/>
                  </a:lnTo>
                  <a:lnTo>
                    <a:pt x="44" y="46"/>
                  </a:lnTo>
                  <a:lnTo>
                    <a:pt x="44" y="46"/>
                  </a:lnTo>
                  <a:lnTo>
                    <a:pt x="42" y="42"/>
                  </a:lnTo>
                  <a:lnTo>
                    <a:pt x="42" y="42"/>
                  </a:lnTo>
                  <a:lnTo>
                    <a:pt x="38" y="40"/>
                  </a:lnTo>
                  <a:lnTo>
                    <a:pt x="38" y="40"/>
                  </a:lnTo>
                  <a:lnTo>
                    <a:pt x="36" y="38"/>
                  </a:lnTo>
                  <a:lnTo>
                    <a:pt x="36" y="38"/>
                  </a:lnTo>
                  <a:lnTo>
                    <a:pt x="42" y="34"/>
                  </a:lnTo>
                  <a:lnTo>
                    <a:pt x="42" y="34"/>
                  </a:lnTo>
                  <a:lnTo>
                    <a:pt x="46" y="30"/>
                  </a:lnTo>
                  <a:lnTo>
                    <a:pt x="46" y="30"/>
                  </a:lnTo>
                  <a:lnTo>
                    <a:pt x="48" y="26"/>
                  </a:lnTo>
                  <a:lnTo>
                    <a:pt x="48" y="26"/>
                  </a:lnTo>
                  <a:lnTo>
                    <a:pt x="50" y="20"/>
                  </a:lnTo>
                  <a:lnTo>
                    <a:pt x="50" y="20"/>
                  </a:lnTo>
                  <a:lnTo>
                    <a:pt x="48" y="12"/>
                  </a:lnTo>
                  <a:lnTo>
                    <a:pt x="48" y="12"/>
                  </a:lnTo>
                  <a:lnTo>
                    <a:pt x="44" y="6"/>
                  </a:lnTo>
                  <a:lnTo>
                    <a:pt x="44" y="6"/>
                  </a:lnTo>
                  <a:lnTo>
                    <a:pt x="40" y="2"/>
                  </a:lnTo>
                  <a:lnTo>
                    <a:pt x="40" y="2"/>
                  </a:lnTo>
                  <a:lnTo>
                    <a:pt x="32" y="0"/>
                  </a:lnTo>
                  <a:lnTo>
                    <a:pt x="32" y="0"/>
                  </a:lnTo>
                  <a:lnTo>
                    <a:pt x="28" y="0"/>
                  </a:lnTo>
                  <a:lnTo>
                    <a:pt x="28" y="0"/>
                  </a:lnTo>
                  <a:lnTo>
                    <a:pt x="24" y="0"/>
                  </a:lnTo>
                  <a:lnTo>
                    <a:pt x="6" y="0"/>
                  </a:lnTo>
                  <a:lnTo>
                    <a:pt x="6" y="0"/>
                  </a:lnTo>
                  <a:lnTo>
                    <a:pt x="2" y="0"/>
                  </a:lnTo>
                  <a:lnTo>
                    <a:pt x="2" y="0"/>
                  </a:lnTo>
                  <a:lnTo>
                    <a:pt x="0" y="4"/>
                  </a:lnTo>
                  <a:lnTo>
                    <a:pt x="0" y="68"/>
                  </a:lnTo>
                  <a:lnTo>
                    <a:pt x="0" y="68"/>
                  </a:lnTo>
                  <a:lnTo>
                    <a:pt x="2" y="70"/>
                  </a:lnTo>
                  <a:lnTo>
                    <a:pt x="2" y="70"/>
                  </a:lnTo>
                  <a:lnTo>
                    <a:pt x="2" y="70"/>
                  </a:lnTo>
                  <a:lnTo>
                    <a:pt x="2" y="70"/>
                  </a:lnTo>
                  <a:lnTo>
                    <a:pt x="4" y="70"/>
                  </a:lnTo>
                  <a:lnTo>
                    <a:pt x="4" y="70"/>
                  </a:lnTo>
                  <a:lnTo>
                    <a:pt x="8" y="70"/>
                  </a:lnTo>
                  <a:lnTo>
                    <a:pt x="8" y="70"/>
                  </a:lnTo>
                  <a:lnTo>
                    <a:pt x="12" y="70"/>
                  </a:lnTo>
                  <a:lnTo>
                    <a:pt x="12" y="70"/>
                  </a:lnTo>
                  <a:lnTo>
                    <a:pt x="14" y="70"/>
                  </a:lnTo>
                  <a:lnTo>
                    <a:pt x="14" y="70"/>
                  </a:lnTo>
                  <a:lnTo>
                    <a:pt x="14" y="70"/>
                  </a:lnTo>
                  <a:lnTo>
                    <a:pt x="14" y="70"/>
                  </a:lnTo>
                  <a:lnTo>
                    <a:pt x="16" y="68"/>
                  </a:lnTo>
                  <a:lnTo>
                    <a:pt x="16" y="42"/>
                  </a:lnTo>
                  <a:lnTo>
                    <a:pt x="20" y="42"/>
                  </a:lnTo>
                  <a:lnTo>
                    <a:pt x="20" y="42"/>
                  </a:lnTo>
                  <a:lnTo>
                    <a:pt x="24" y="42"/>
                  </a:lnTo>
                  <a:lnTo>
                    <a:pt x="24" y="42"/>
                  </a:lnTo>
                  <a:lnTo>
                    <a:pt x="26" y="44"/>
                  </a:lnTo>
                  <a:lnTo>
                    <a:pt x="26" y="44"/>
                  </a:lnTo>
                  <a:lnTo>
                    <a:pt x="30" y="48"/>
                  </a:lnTo>
                  <a:lnTo>
                    <a:pt x="30" y="48"/>
                  </a:lnTo>
                  <a:lnTo>
                    <a:pt x="32" y="52"/>
                  </a:lnTo>
                  <a:lnTo>
                    <a:pt x="38" y="68"/>
                  </a:lnTo>
                  <a:lnTo>
                    <a:pt x="38" y="68"/>
                  </a:lnTo>
                  <a:lnTo>
                    <a:pt x="38" y="70"/>
                  </a:lnTo>
                  <a:lnTo>
                    <a:pt x="38" y="70"/>
                  </a:lnTo>
                  <a:lnTo>
                    <a:pt x="40" y="70"/>
                  </a:lnTo>
                  <a:lnTo>
                    <a:pt x="40" y="70"/>
                  </a:lnTo>
                  <a:lnTo>
                    <a:pt x="42" y="70"/>
                  </a:lnTo>
                  <a:lnTo>
                    <a:pt x="42" y="70"/>
                  </a:lnTo>
                  <a:lnTo>
                    <a:pt x="46" y="70"/>
                  </a:lnTo>
                  <a:lnTo>
                    <a:pt x="46" y="70"/>
                  </a:lnTo>
                  <a:lnTo>
                    <a:pt x="50" y="70"/>
                  </a:lnTo>
                  <a:lnTo>
                    <a:pt x="50" y="70"/>
                  </a:lnTo>
                  <a:lnTo>
                    <a:pt x="52" y="70"/>
                  </a:lnTo>
                  <a:lnTo>
                    <a:pt x="52" y="70"/>
                  </a:lnTo>
                  <a:lnTo>
                    <a:pt x="54" y="70"/>
                  </a:lnTo>
                  <a:lnTo>
                    <a:pt x="54" y="70"/>
                  </a:lnTo>
                  <a:lnTo>
                    <a:pt x="54" y="68"/>
                  </a:lnTo>
                  <a:lnTo>
                    <a:pt x="54" y="68"/>
                  </a:lnTo>
                  <a:lnTo>
                    <a:pt x="54" y="68"/>
                  </a:lnTo>
                  <a:lnTo>
                    <a:pt x="54" y="68"/>
                  </a:lnTo>
                  <a:close/>
                  <a:moveTo>
                    <a:pt x="34" y="24"/>
                  </a:moveTo>
                  <a:lnTo>
                    <a:pt x="34" y="24"/>
                  </a:lnTo>
                  <a:lnTo>
                    <a:pt x="32" y="28"/>
                  </a:lnTo>
                  <a:lnTo>
                    <a:pt x="32" y="28"/>
                  </a:lnTo>
                  <a:lnTo>
                    <a:pt x="28" y="30"/>
                  </a:lnTo>
                  <a:lnTo>
                    <a:pt x="28" y="30"/>
                  </a:lnTo>
                  <a:lnTo>
                    <a:pt x="22" y="30"/>
                  </a:lnTo>
                  <a:lnTo>
                    <a:pt x="16" y="30"/>
                  </a:lnTo>
                  <a:lnTo>
                    <a:pt x="16" y="10"/>
                  </a:lnTo>
                  <a:lnTo>
                    <a:pt x="22" y="10"/>
                  </a:lnTo>
                  <a:lnTo>
                    <a:pt x="22" y="10"/>
                  </a:lnTo>
                  <a:lnTo>
                    <a:pt x="26" y="10"/>
                  </a:lnTo>
                  <a:lnTo>
                    <a:pt x="26" y="10"/>
                  </a:lnTo>
                  <a:lnTo>
                    <a:pt x="28" y="12"/>
                  </a:lnTo>
                  <a:lnTo>
                    <a:pt x="28" y="12"/>
                  </a:lnTo>
                  <a:lnTo>
                    <a:pt x="34" y="14"/>
                  </a:lnTo>
                  <a:lnTo>
                    <a:pt x="34" y="14"/>
                  </a:lnTo>
                  <a:lnTo>
                    <a:pt x="34" y="20"/>
                  </a:lnTo>
                  <a:lnTo>
                    <a:pt x="34" y="20"/>
                  </a:lnTo>
                  <a:lnTo>
                    <a:pt x="34" y="24"/>
                  </a:lnTo>
                  <a:lnTo>
                    <a:pt x="3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10" name="Freeform 133"/>
            <p:cNvSpPr>
              <a:spLocks noEditPoints="1"/>
            </p:cNvSpPr>
            <p:nvPr/>
          </p:nvSpPr>
          <p:spPr bwMode="auto">
            <a:xfrm>
              <a:off x="10244138" y="5446713"/>
              <a:ext cx="104775" cy="114300"/>
            </a:xfrm>
            <a:custGeom>
              <a:avLst/>
              <a:gdLst>
                <a:gd name="T0" fmla="*/ 44 w 66"/>
                <a:gd name="T1" fmla="*/ 4 h 72"/>
                <a:gd name="T2" fmla="*/ 44 w 66"/>
                <a:gd name="T3" fmla="*/ 4 h 72"/>
                <a:gd name="T4" fmla="*/ 42 w 66"/>
                <a:gd name="T5" fmla="*/ 2 h 72"/>
                <a:gd name="T6" fmla="*/ 42 w 66"/>
                <a:gd name="T7" fmla="*/ 2 h 72"/>
                <a:gd name="T8" fmla="*/ 40 w 66"/>
                <a:gd name="T9" fmla="*/ 2 h 72"/>
                <a:gd name="T10" fmla="*/ 40 w 66"/>
                <a:gd name="T11" fmla="*/ 2 h 72"/>
                <a:gd name="T12" fmla="*/ 38 w 66"/>
                <a:gd name="T13" fmla="*/ 0 h 72"/>
                <a:gd name="T14" fmla="*/ 38 w 66"/>
                <a:gd name="T15" fmla="*/ 0 h 72"/>
                <a:gd name="T16" fmla="*/ 32 w 66"/>
                <a:gd name="T17" fmla="*/ 0 h 72"/>
                <a:gd name="T18" fmla="*/ 32 w 66"/>
                <a:gd name="T19" fmla="*/ 0 h 72"/>
                <a:gd name="T20" fmla="*/ 28 w 66"/>
                <a:gd name="T21" fmla="*/ 0 h 72"/>
                <a:gd name="T22" fmla="*/ 28 w 66"/>
                <a:gd name="T23" fmla="*/ 0 h 72"/>
                <a:gd name="T24" fmla="*/ 26 w 66"/>
                <a:gd name="T25" fmla="*/ 2 h 72"/>
                <a:gd name="T26" fmla="*/ 26 w 66"/>
                <a:gd name="T27" fmla="*/ 2 h 72"/>
                <a:gd name="T28" fmla="*/ 24 w 66"/>
                <a:gd name="T29" fmla="*/ 2 h 72"/>
                <a:gd name="T30" fmla="*/ 24 w 66"/>
                <a:gd name="T31" fmla="*/ 2 h 72"/>
                <a:gd name="T32" fmla="*/ 24 w 66"/>
                <a:gd name="T33" fmla="*/ 4 h 72"/>
                <a:gd name="T34" fmla="*/ 2 w 66"/>
                <a:gd name="T35" fmla="*/ 66 h 72"/>
                <a:gd name="T36" fmla="*/ 2 w 66"/>
                <a:gd name="T37" fmla="*/ 66 h 72"/>
                <a:gd name="T38" fmla="*/ 0 w 66"/>
                <a:gd name="T39" fmla="*/ 70 h 72"/>
                <a:gd name="T40" fmla="*/ 0 w 66"/>
                <a:gd name="T41" fmla="*/ 70 h 72"/>
                <a:gd name="T42" fmla="*/ 2 w 66"/>
                <a:gd name="T43" fmla="*/ 72 h 72"/>
                <a:gd name="T44" fmla="*/ 2 w 66"/>
                <a:gd name="T45" fmla="*/ 72 h 72"/>
                <a:gd name="T46" fmla="*/ 4 w 66"/>
                <a:gd name="T47" fmla="*/ 72 h 72"/>
                <a:gd name="T48" fmla="*/ 4 w 66"/>
                <a:gd name="T49" fmla="*/ 72 h 72"/>
                <a:gd name="T50" fmla="*/ 6 w 66"/>
                <a:gd name="T51" fmla="*/ 72 h 72"/>
                <a:gd name="T52" fmla="*/ 6 w 66"/>
                <a:gd name="T53" fmla="*/ 72 h 72"/>
                <a:gd name="T54" fmla="*/ 10 w 66"/>
                <a:gd name="T55" fmla="*/ 72 h 72"/>
                <a:gd name="T56" fmla="*/ 10 w 66"/>
                <a:gd name="T57" fmla="*/ 72 h 72"/>
                <a:gd name="T58" fmla="*/ 14 w 66"/>
                <a:gd name="T59" fmla="*/ 72 h 72"/>
                <a:gd name="T60" fmla="*/ 14 w 66"/>
                <a:gd name="T61" fmla="*/ 72 h 72"/>
                <a:gd name="T62" fmla="*/ 14 w 66"/>
                <a:gd name="T63" fmla="*/ 70 h 72"/>
                <a:gd name="T64" fmla="*/ 14 w 66"/>
                <a:gd name="T65" fmla="*/ 70 h 72"/>
                <a:gd name="T66" fmla="*/ 14 w 66"/>
                <a:gd name="T67" fmla="*/ 70 h 72"/>
                <a:gd name="T68" fmla="*/ 20 w 66"/>
                <a:gd name="T69" fmla="*/ 56 h 72"/>
                <a:gd name="T70" fmla="*/ 46 w 66"/>
                <a:gd name="T71" fmla="*/ 56 h 72"/>
                <a:gd name="T72" fmla="*/ 50 w 66"/>
                <a:gd name="T73" fmla="*/ 70 h 72"/>
                <a:gd name="T74" fmla="*/ 50 w 66"/>
                <a:gd name="T75" fmla="*/ 70 h 72"/>
                <a:gd name="T76" fmla="*/ 52 w 66"/>
                <a:gd name="T77" fmla="*/ 72 h 72"/>
                <a:gd name="T78" fmla="*/ 52 w 66"/>
                <a:gd name="T79" fmla="*/ 72 h 72"/>
                <a:gd name="T80" fmla="*/ 52 w 66"/>
                <a:gd name="T81" fmla="*/ 72 h 72"/>
                <a:gd name="T82" fmla="*/ 52 w 66"/>
                <a:gd name="T83" fmla="*/ 72 h 72"/>
                <a:gd name="T84" fmla="*/ 54 w 66"/>
                <a:gd name="T85" fmla="*/ 72 h 72"/>
                <a:gd name="T86" fmla="*/ 54 w 66"/>
                <a:gd name="T87" fmla="*/ 72 h 72"/>
                <a:gd name="T88" fmla="*/ 60 w 66"/>
                <a:gd name="T89" fmla="*/ 72 h 72"/>
                <a:gd name="T90" fmla="*/ 60 w 66"/>
                <a:gd name="T91" fmla="*/ 72 h 72"/>
                <a:gd name="T92" fmla="*/ 64 w 66"/>
                <a:gd name="T93" fmla="*/ 72 h 72"/>
                <a:gd name="T94" fmla="*/ 64 w 66"/>
                <a:gd name="T95" fmla="*/ 72 h 72"/>
                <a:gd name="T96" fmla="*/ 66 w 66"/>
                <a:gd name="T97" fmla="*/ 72 h 72"/>
                <a:gd name="T98" fmla="*/ 66 w 66"/>
                <a:gd name="T99" fmla="*/ 72 h 72"/>
                <a:gd name="T100" fmla="*/ 66 w 66"/>
                <a:gd name="T101" fmla="*/ 70 h 72"/>
                <a:gd name="T102" fmla="*/ 66 w 66"/>
                <a:gd name="T103" fmla="*/ 70 h 72"/>
                <a:gd name="T104" fmla="*/ 64 w 66"/>
                <a:gd name="T105" fmla="*/ 66 h 72"/>
                <a:gd name="T106" fmla="*/ 44 w 66"/>
                <a:gd name="T107" fmla="*/ 4 h 72"/>
                <a:gd name="T108" fmla="*/ 44 w 66"/>
                <a:gd name="T109" fmla="*/ 4 h 72"/>
                <a:gd name="T110" fmla="*/ 42 w 66"/>
                <a:gd name="T111" fmla="*/ 44 h 72"/>
                <a:gd name="T112" fmla="*/ 22 w 66"/>
                <a:gd name="T113" fmla="*/ 44 h 72"/>
                <a:gd name="T114" fmla="*/ 32 w 66"/>
                <a:gd name="T115" fmla="*/ 14 h 72"/>
                <a:gd name="T116" fmla="*/ 32 w 66"/>
                <a:gd name="T117" fmla="*/ 14 h 72"/>
                <a:gd name="T118" fmla="*/ 42 w 66"/>
                <a:gd name="T119" fmla="*/ 44 h 72"/>
                <a:gd name="T120" fmla="*/ 42 w 66"/>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2">
                  <a:moveTo>
                    <a:pt x="44" y="4"/>
                  </a:moveTo>
                  <a:lnTo>
                    <a:pt x="44" y="4"/>
                  </a:lnTo>
                  <a:lnTo>
                    <a:pt x="42" y="2"/>
                  </a:lnTo>
                  <a:lnTo>
                    <a:pt x="42" y="2"/>
                  </a:lnTo>
                  <a:lnTo>
                    <a:pt x="40" y="2"/>
                  </a:lnTo>
                  <a:lnTo>
                    <a:pt x="40" y="2"/>
                  </a:lnTo>
                  <a:lnTo>
                    <a:pt x="38" y="0"/>
                  </a:lnTo>
                  <a:lnTo>
                    <a:pt x="38" y="0"/>
                  </a:lnTo>
                  <a:lnTo>
                    <a:pt x="32" y="0"/>
                  </a:lnTo>
                  <a:lnTo>
                    <a:pt x="32" y="0"/>
                  </a:lnTo>
                  <a:lnTo>
                    <a:pt x="28" y="0"/>
                  </a:lnTo>
                  <a:lnTo>
                    <a:pt x="28" y="0"/>
                  </a:lnTo>
                  <a:lnTo>
                    <a:pt x="26" y="2"/>
                  </a:lnTo>
                  <a:lnTo>
                    <a:pt x="26" y="2"/>
                  </a:lnTo>
                  <a:lnTo>
                    <a:pt x="24" y="2"/>
                  </a:lnTo>
                  <a:lnTo>
                    <a:pt x="24" y="2"/>
                  </a:lnTo>
                  <a:lnTo>
                    <a:pt x="24" y="4"/>
                  </a:lnTo>
                  <a:lnTo>
                    <a:pt x="2" y="66"/>
                  </a:lnTo>
                  <a:lnTo>
                    <a:pt x="2" y="66"/>
                  </a:lnTo>
                  <a:lnTo>
                    <a:pt x="0" y="70"/>
                  </a:lnTo>
                  <a:lnTo>
                    <a:pt x="0" y="70"/>
                  </a:lnTo>
                  <a:lnTo>
                    <a:pt x="2" y="72"/>
                  </a:lnTo>
                  <a:lnTo>
                    <a:pt x="2" y="72"/>
                  </a:lnTo>
                  <a:lnTo>
                    <a:pt x="4" y="72"/>
                  </a:lnTo>
                  <a:lnTo>
                    <a:pt x="4" y="72"/>
                  </a:lnTo>
                  <a:lnTo>
                    <a:pt x="6" y="72"/>
                  </a:lnTo>
                  <a:lnTo>
                    <a:pt x="6" y="72"/>
                  </a:lnTo>
                  <a:lnTo>
                    <a:pt x="10" y="72"/>
                  </a:lnTo>
                  <a:lnTo>
                    <a:pt x="10" y="72"/>
                  </a:lnTo>
                  <a:lnTo>
                    <a:pt x="14" y="72"/>
                  </a:lnTo>
                  <a:lnTo>
                    <a:pt x="14" y="72"/>
                  </a:lnTo>
                  <a:lnTo>
                    <a:pt x="14" y="70"/>
                  </a:lnTo>
                  <a:lnTo>
                    <a:pt x="14" y="70"/>
                  </a:lnTo>
                  <a:lnTo>
                    <a:pt x="14" y="70"/>
                  </a:lnTo>
                  <a:lnTo>
                    <a:pt x="20" y="56"/>
                  </a:lnTo>
                  <a:lnTo>
                    <a:pt x="46" y="56"/>
                  </a:lnTo>
                  <a:lnTo>
                    <a:pt x="50" y="70"/>
                  </a:lnTo>
                  <a:lnTo>
                    <a:pt x="50" y="70"/>
                  </a:lnTo>
                  <a:lnTo>
                    <a:pt x="52" y="72"/>
                  </a:lnTo>
                  <a:lnTo>
                    <a:pt x="52" y="72"/>
                  </a:lnTo>
                  <a:lnTo>
                    <a:pt x="52" y="72"/>
                  </a:lnTo>
                  <a:lnTo>
                    <a:pt x="52" y="72"/>
                  </a:lnTo>
                  <a:lnTo>
                    <a:pt x="54" y="72"/>
                  </a:lnTo>
                  <a:lnTo>
                    <a:pt x="54" y="72"/>
                  </a:lnTo>
                  <a:lnTo>
                    <a:pt x="60" y="72"/>
                  </a:lnTo>
                  <a:lnTo>
                    <a:pt x="60" y="72"/>
                  </a:lnTo>
                  <a:lnTo>
                    <a:pt x="64" y="72"/>
                  </a:lnTo>
                  <a:lnTo>
                    <a:pt x="64" y="72"/>
                  </a:lnTo>
                  <a:lnTo>
                    <a:pt x="66" y="72"/>
                  </a:lnTo>
                  <a:lnTo>
                    <a:pt x="66" y="72"/>
                  </a:lnTo>
                  <a:lnTo>
                    <a:pt x="66" y="70"/>
                  </a:lnTo>
                  <a:lnTo>
                    <a:pt x="66" y="70"/>
                  </a:lnTo>
                  <a:lnTo>
                    <a:pt x="64" y="66"/>
                  </a:lnTo>
                  <a:lnTo>
                    <a:pt x="44" y="4"/>
                  </a:lnTo>
                  <a:lnTo>
                    <a:pt x="44" y="4"/>
                  </a:lnTo>
                  <a:close/>
                  <a:moveTo>
                    <a:pt x="42" y="44"/>
                  </a:moveTo>
                  <a:lnTo>
                    <a:pt x="22" y="44"/>
                  </a:lnTo>
                  <a:lnTo>
                    <a:pt x="32" y="14"/>
                  </a:lnTo>
                  <a:lnTo>
                    <a:pt x="32" y="14"/>
                  </a:lnTo>
                  <a:lnTo>
                    <a:pt x="42" y="44"/>
                  </a:lnTo>
                  <a:lnTo>
                    <a:pt x="4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11" name="Freeform 134"/>
            <p:cNvSpPr>
              <a:spLocks noEditPoints="1"/>
            </p:cNvSpPr>
            <p:nvPr/>
          </p:nvSpPr>
          <p:spPr bwMode="auto">
            <a:xfrm>
              <a:off x="10361613" y="5449888"/>
              <a:ext cx="82550" cy="111125"/>
            </a:xfrm>
            <a:custGeom>
              <a:avLst/>
              <a:gdLst>
                <a:gd name="T0" fmla="*/ 52 w 52"/>
                <a:gd name="T1" fmla="*/ 66 h 70"/>
                <a:gd name="T2" fmla="*/ 46 w 52"/>
                <a:gd name="T3" fmla="*/ 50 h 70"/>
                <a:gd name="T4" fmla="*/ 44 w 52"/>
                <a:gd name="T5" fmla="*/ 46 h 70"/>
                <a:gd name="T6" fmla="*/ 40 w 52"/>
                <a:gd name="T7" fmla="*/ 42 h 70"/>
                <a:gd name="T8" fmla="*/ 38 w 52"/>
                <a:gd name="T9" fmla="*/ 38 h 70"/>
                <a:gd name="T10" fmla="*/ 36 w 52"/>
                <a:gd name="T11" fmla="*/ 36 h 70"/>
                <a:gd name="T12" fmla="*/ 42 w 52"/>
                <a:gd name="T13" fmla="*/ 34 h 70"/>
                <a:gd name="T14" fmla="*/ 46 w 52"/>
                <a:gd name="T15" fmla="*/ 30 h 70"/>
                <a:gd name="T16" fmla="*/ 48 w 52"/>
                <a:gd name="T17" fmla="*/ 24 h 70"/>
                <a:gd name="T18" fmla="*/ 50 w 52"/>
                <a:gd name="T19" fmla="*/ 18 h 70"/>
                <a:gd name="T20" fmla="*/ 48 w 52"/>
                <a:gd name="T21" fmla="*/ 12 h 70"/>
                <a:gd name="T22" fmla="*/ 44 w 52"/>
                <a:gd name="T23" fmla="*/ 6 h 70"/>
                <a:gd name="T24" fmla="*/ 38 w 52"/>
                <a:gd name="T25" fmla="*/ 2 h 70"/>
                <a:gd name="T26" fmla="*/ 30 w 52"/>
                <a:gd name="T27" fmla="*/ 0 h 70"/>
                <a:gd name="T28" fmla="*/ 28 w 52"/>
                <a:gd name="T29" fmla="*/ 0 h 70"/>
                <a:gd name="T30" fmla="*/ 22 w 52"/>
                <a:gd name="T31" fmla="*/ 0 h 70"/>
                <a:gd name="T32" fmla="*/ 4 w 52"/>
                <a:gd name="T33" fmla="*/ 0 h 70"/>
                <a:gd name="T34" fmla="*/ 2 w 52"/>
                <a:gd name="T35" fmla="*/ 0 h 70"/>
                <a:gd name="T36" fmla="*/ 0 w 52"/>
                <a:gd name="T37" fmla="*/ 68 h 70"/>
                <a:gd name="T38" fmla="*/ 0 w 52"/>
                <a:gd name="T39" fmla="*/ 68 h 70"/>
                <a:gd name="T40" fmla="*/ 2 w 52"/>
                <a:gd name="T41" fmla="*/ 70 h 70"/>
                <a:gd name="T42" fmla="*/ 4 w 52"/>
                <a:gd name="T43" fmla="*/ 70 h 70"/>
                <a:gd name="T44" fmla="*/ 8 w 52"/>
                <a:gd name="T45" fmla="*/ 70 h 70"/>
                <a:gd name="T46" fmla="*/ 10 w 52"/>
                <a:gd name="T47" fmla="*/ 70 h 70"/>
                <a:gd name="T48" fmla="*/ 14 w 52"/>
                <a:gd name="T49" fmla="*/ 70 h 70"/>
                <a:gd name="T50" fmla="*/ 14 w 52"/>
                <a:gd name="T51" fmla="*/ 68 h 70"/>
                <a:gd name="T52" fmla="*/ 14 w 52"/>
                <a:gd name="T53" fmla="*/ 68 h 70"/>
                <a:gd name="T54" fmla="*/ 20 w 52"/>
                <a:gd name="T55" fmla="*/ 40 h 70"/>
                <a:gd name="T56" fmla="*/ 24 w 52"/>
                <a:gd name="T57" fmla="*/ 42 h 70"/>
                <a:gd name="T58" fmla="*/ 26 w 52"/>
                <a:gd name="T59" fmla="*/ 44 h 70"/>
                <a:gd name="T60" fmla="*/ 28 w 52"/>
                <a:gd name="T61" fmla="*/ 48 h 70"/>
                <a:gd name="T62" fmla="*/ 30 w 52"/>
                <a:gd name="T63" fmla="*/ 52 h 70"/>
                <a:gd name="T64" fmla="*/ 38 w 52"/>
                <a:gd name="T65" fmla="*/ 68 h 70"/>
                <a:gd name="T66" fmla="*/ 38 w 52"/>
                <a:gd name="T67" fmla="*/ 68 h 70"/>
                <a:gd name="T68" fmla="*/ 38 w 52"/>
                <a:gd name="T69" fmla="*/ 70 h 70"/>
                <a:gd name="T70" fmla="*/ 42 w 52"/>
                <a:gd name="T71" fmla="*/ 70 h 70"/>
                <a:gd name="T72" fmla="*/ 44 w 52"/>
                <a:gd name="T73" fmla="*/ 70 h 70"/>
                <a:gd name="T74" fmla="*/ 50 w 52"/>
                <a:gd name="T75" fmla="*/ 70 h 70"/>
                <a:gd name="T76" fmla="*/ 52 w 52"/>
                <a:gd name="T77" fmla="*/ 70 h 70"/>
                <a:gd name="T78" fmla="*/ 52 w 52"/>
                <a:gd name="T79" fmla="*/ 70 h 70"/>
                <a:gd name="T80" fmla="*/ 52 w 52"/>
                <a:gd name="T81" fmla="*/ 68 h 70"/>
                <a:gd name="T82" fmla="*/ 52 w 52"/>
                <a:gd name="T83" fmla="*/ 66 h 70"/>
                <a:gd name="T84" fmla="*/ 34 w 52"/>
                <a:gd name="T85" fmla="*/ 24 h 70"/>
                <a:gd name="T86" fmla="*/ 32 w 52"/>
                <a:gd name="T87" fmla="*/ 28 h 70"/>
                <a:gd name="T88" fmla="*/ 28 w 52"/>
                <a:gd name="T89" fmla="*/ 30 h 70"/>
                <a:gd name="T90" fmla="*/ 14 w 52"/>
                <a:gd name="T91" fmla="*/ 30 h 70"/>
                <a:gd name="T92" fmla="*/ 22 w 52"/>
                <a:gd name="T93" fmla="*/ 10 h 70"/>
                <a:gd name="T94" fmla="*/ 24 w 52"/>
                <a:gd name="T95" fmla="*/ 10 h 70"/>
                <a:gd name="T96" fmla="*/ 28 w 52"/>
                <a:gd name="T97" fmla="*/ 10 h 70"/>
                <a:gd name="T98" fmla="*/ 32 w 52"/>
                <a:gd name="T99" fmla="*/ 14 h 70"/>
                <a:gd name="T100" fmla="*/ 34 w 52"/>
                <a:gd name="T101" fmla="*/ 20 h 70"/>
                <a:gd name="T102" fmla="*/ 34 w 52"/>
                <a:gd name="T103"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52" y="66"/>
                  </a:moveTo>
                  <a:lnTo>
                    <a:pt x="52" y="66"/>
                  </a:lnTo>
                  <a:lnTo>
                    <a:pt x="52" y="64"/>
                  </a:lnTo>
                  <a:lnTo>
                    <a:pt x="46" y="50"/>
                  </a:lnTo>
                  <a:lnTo>
                    <a:pt x="46" y="50"/>
                  </a:lnTo>
                  <a:lnTo>
                    <a:pt x="44" y="46"/>
                  </a:lnTo>
                  <a:lnTo>
                    <a:pt x="44" y="46"/>
                  </a:lnTo>
                  <a:lnTo>
                    <a:pt x="40" y="42"/>
                  </a:lnTo>
                  <a:lnTo>
                    <a:pt x="40" y="42"/>
                  </a:lnTo>
                  <a:lnTo>
                    <a:pt x="38" y="38"/>
                  </a:lnTo>
                  <a:lnTo>
                    <a:pt x="38" y="38"/>
                  </a:lnTo>
                  <a:lnTo>
                    <a:pt x="36" y="36"/>
                  </a:lnTo>
                  <a:lnTo>
                    <a:pt x="36" y="36"/>
                  </a:lnTo>
                  <a:lnTo>
                    <a:pt x="42" y="34"/>
                  </a:lnTo>
                  <a:lnTo>
                    <a:pt x="42" y="34"/>
                  </a:lnTo>
                  <a:lnTo>
                    <a:pt x="46" y="30"/>
                  </a:lnTo>
                  <a:lnTo>
                    <a:pt x="46" y="30"/>
                  </a:lnTo>
                  <a:lnTo>
                    <a:pt x="48" y="24"/>
                  </a:lnTo>
                  <a:lnTo>
                    <a:pt x="48" y="24"/>
                  </a:lnTo>
                  <a:lnTo>
                    <a:pt x="50" y="18"/>
                  </a:lnTo>
                  <a:lnTo>
                    <a:pt x="50" y="18"/>
                  </a:lnTo>
                  <a:lnTo>
                    <a:pt x="48" y="12"/>
                  </a:lnTo>
                  <a:lnTo>
                    <a:pt x="48" y="12"/>
                  </a:lnTo>
                  <a:lnTo>
                    <a:pt x="44" y="6"/>
                  </a:lnTo>
                  <a:lnTo>
                    <a:pt x="44" y="6"/>
                  </a:lnTo>
                  <a:lnTo>
                    <a:pt x="38" y="2"/>
                  </a:lnTo>
                  <a:lnTo>
                    <a:pt x="38" y="2"/>
                  </a:lnTo>
                  <a:lnTo>
                    <a:pt x="30" y="0"/>
                  </a:lnTo>
                  <a:lnTo>
                    <a:pt x="30" y="0"/>
                  </a:lnTo>
                  <a:lnTo>
                    <a:pt x="28" y="0"/>
                  </a:lnTo>
                  <a:lnTo>
                    <a:pt x="28" y="0"/>
                  </a:lnTo>
                  <a:lnTo>
                    <a:pt x="22" y="0"/>
                  </a:lnTo>
                  <a:lnTo>
                    <a:pt x="4" y="0"/>
                  </a:lnTo>
                  <a:lnTo>
                    <a:pt x="4" y="0"/>
                  </a:lnTo>
                  <a:lnTo>
                    <a:pt x="2" y="0"/>
                  </a:lnTo>
                  <a:lnTo>
                    <a:pt x="2" y="0"/>
                  </a:lnTo>
                  <a:lnTo>
                    <a:pt x="0" y="4"/>
                  </a:lnTo>
                  <a:lnTo>
                    <a:pt x="0" y="68"/>
                  </a:lnTo>
                  <a:lnTo>
                    <a:pt x="0" y="68"/>
                  </a:lnTo>
                  <a:lnTo>
                    <a:pt x="0" y="68"/>
                  </a:lnTo>
                  <a:lnTo>
                    <a:pt x="0" y="68"/>
                  </a:lnTo>
                  <a:lnTo>
                    <a:pt x="2" y="70"/>
                  </a:lnTo>
                  <a:lnTo>
                    <a:pt x="2" y="70"/>
                  </a:lnTo>
                  <a:lnTo>
                    <a:pt x="4" y="70"/>
                  </a:lnTo>
                  <a:lnTo>
                    <a:pt x="4" y="70"/>
                  </a:lnTo>
                  <a:lnTo>
                    <a:pt x="8" y="70"/>
                  </a:lnTo>
                  <a:lnTo>
                    <a:pt x="8" y="70"/>
                  </a:lnTo>
                  <a:lnTo>
                    <a:pt x="10" y="70"/>
                  </a:lnTo>
                  <a:lnTo>
                    <a:pt x="10" y="70"/>
                  </a:lnTo>
                  <a:lnTo>
                    <a:pt x="14" y="70"/>
                  </a:lnTo>
                  <a:lnTo>
                    <a:pt x="14" y="70"/>
                  </a:lnTo>
                  <a:lnTo>
                    <a:pt x="14" y="68"/>
                  </a:lnTo>
                  <a:lnTo>
                    <a:pt x="14" y="68"/>
                  </a:lnTo>
                  <a:lnTo>
                    <a:pt x="14" y="68"/>
                  </a:lnTo>
                  <a:lnTo>
                    <a:pt x="14" y="40"/>
                  </a:lnTo>
                  <a:lnTo>
                    <a:pt x="20" y="40"/>
                  </a:lnTo>
                  <a:lnTo>
                    <a:pt x="20" y="40"/>
                  </a:lnTo>
                  <a:lnTo>
                    <a:pt x="24" y="42"/>
                  </a:lnTo>
                  <a:lnTo>
                    <a:pt x="24" y="42"/>
                  </a:lnTo>
                  <a:lnTo>
                    <a:pt x="26" y="44"/>
                  </a:lnTo>
                  <a:lnTo>
                    <a:pt x="26" y="44"/>
                  </a:lnTo>
                  <a:lnTo>
                    <a:pt x="28" y="48"/>
                  </a:lnTo>
                  <a:lnTo>
                    <a:pt x="28" y="48"/>
                  </a:lnTo>
                  <a:lnTo>
                    <a:pt x="30" y="52"/>
                  </a:lnTo>
                  <a:lnTo>
                    <a:pt x="38" y="68"/>
                  </a:lnTo>
                  <a:lnTo>
                    <a:pt x="38" y="68"/>
                  </a:lnTo>
                  <a:lnTo>
                    <a:pt x="38" y="68"/>
                  </a:lnTo>
                  <a:lnTo>
                    <a:pt x="38" y="68"/>
                  </a:lnTo>
                  <a:lnTo>
                    <a:pt x="38" y="70"/>
                  </a:lnTo>
                  <a:lnTo>
                    <a:pt x="38" y="70"/>
                  </a:lnTo>
                  <a:lnTo>
                    <a:pt x="42" y="70"/>
                  </a:lnTo>
                  <a:lnTo>
                    <a:pt x="42" y="70"/>
                  </a:lnTo>
                  <a:lnTo>
                    <a:pt x="44" y="70"/>
                  </a:lnTo>
                  <a:lnTo>
                    <a:pt x="44" y="70"/>
                  </a:lnTo>
                  <a:lnTo>
                    <a:pt x="50" y="70"/>
                  </a:lnTo>
                  <a:lnTo>
                    <a:pt x="50" y="70"/>
                  </a:lnTo>
                  <a:lnTo>
                    <a:pt x="52" y="70"/>
                  </a:lnTo>
                  <a:lnTo>
                    <a:pt x="52" y="70"/>
                  </a:lnTo>
                  <a:lnTo>
                    <a:pt x="52" y="70"/>
                  </a:lnTo>
                  <a:lnTo>
                    <a:pt x="52" y="70"/>
                  </a:lnTo>
                  <a:lnTo>
                    <a:pt x="52" y="68"/>
                  </a:lnTo>
                  <a:lnTo>
                    <a:pt x="52" y="68"/>
                  </a:lnTo>
                  <a:lnTo>
                    <a:pt x="52" y="66"/>
                  </a:lnTo>
                  <a:lnTo>
                    <a:pt x="52" y="66"/>
                  </a:lnTo>
                  <a:close/>
                  <a:moveTo>
                    <a:pt x="34" y="24"/>
                  </a:moveTo>
                  <a:lnTo>
                    <a:pt x="34" y="24"/>
                  </a:lnTo>
                  <a:lnTo>
                    <a:pt x="32" y="28"/>
                  </a:lnTo>
                  <a:lnTo>
                    <a:pt x="32" y="28"/>
                  </a:lnTo>
                  <a:lnTo>
                    <a:pt x="28" y="30"/>
                  </a:lnTo>
                  <a:lnTo>
                    <a:pt x="28" y="30"/>
                  </a:lnTo>
                  <a:lnTo>
                    <a:pt x="22" y="30"/>
                  </a:lnTo>
                  <a:lnTo>
                    <a:pt x="14" y="30"/>
                  </a:lnTo>
                  <a:lnTo>
                    <a:pt x="14" y="10"/>
                  </a:lnTo>
                  <a:lnTo>
                    <a:pt x="22" y="10"/>
                  </a:lnTo>
                  <a:lnTo>
                    <a:pt x="22" y="10"/>
                  </a:lnTo>
                  <a:lnTo>
                    <a:pt x="24" y="10"/>
                  </a:lnTo>
                  <a:lnTo>
                    <a:pt x="24" y="10"/>
                  </a:lnTo>
                  <a:lnTo>
                    <a:pt x="28" y="10"/>
                  </a:lnTo>
                  <a:lnTo>
                    <a:pt x="28" y="10"/>
                  </a:lnTo>
                  <a:lnTo>
                    <a:pt x="32" y="14"/>
                  </a:lnTo>
                  <a:lnTo>
                    <a:pt x="32" y="14"/>
                  </a:lnTo>
                  <a:lnTo>
                    <a:pt x="34" y="20"/>
                  </a:lnTo>
                  <a:lnTo>
                    <a:pt x="34" y="20"/>
                  </a:lnTo>
                  <a:lnTo>
                    <a:pt x="34" y="24"/>
                  </a:lnTo>
                  <a:lnTo>
                    <a:pt x="3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12" name="Freeform 135"/>
            <p:cNvSpPr>
              <a:spLocks/>
            </p:cNvSpPr>
            <p:nvPr/>
          </p:nvSpPr>
          <p:spPr bwMode="auto">
            <a:xfrm>
              <a:off x="10974388" y="5605463"/>
              <a:ext cx="73025" cy="117475"/>
            </a:xfrm>
            <a:custGeom>
              <a:avLst/>
              <a:gdLst>
                <a:gd name="T0" fmla="*/ 46 w 46"/>
                <a:gd name="T1" fmla="*/ 44 h 74"/>
                <a:gd name="T2" fmla="*/ 42 w 46"/>
                <a:gd name="T3" fmla="*/ 38 h 74"/>
                <a:gd name="T4" fmla="*/ 36 w 46"/>
                <a:gd name="T5" fmla="*/ 34 h 74"/>
                <a:gd name="T6" fmla="*/ 32 w 46"/>
                <a:gd name="T7" fmla="*/ 32 h 74"/>
                <a:gd name="T8" fmla="*/ 26 w 46"/>
                <a:gd name="T9" fmla="*/ 28 h 74"/>
                <a:gd name="T10" fmla="*/ 20 w 46"/>
                <a:gd name="T11" fmla="*/ 26 h 74"/>
                <a:gd name="T12" fmla="*/ 18 w 46"/>
                <a:gd name="T13" fmla="*/ 24 h 74"/>
                <a:gd name="T14" fmla="*/ 16 w 46"/>
                <a:gd name="T15" fmla="*/ 20 h 74"/>
                <a:gd name="T16" fmla="*/ 16 w 46"/>
                <a:gd name="T17" fmla="*/ 16 h 74"/>
                <a:gd name="T18" fmla="*/ 18 w 46"/>
                <a:gd name="T19" fmla="*/ 14 h 74"/>
                <a:gd name="T20" fmla="*/ 22 w 46"/>
                <a:gd name="T21" fmla="*/ 12 h 74"/>
                <a:gd name="T22" fmla="*/ 26 w 46"/>
                <a:gd name="T23" fmla="*/ 12 h 74"/>
                <a:gd name="T24" fmla="*/ 30 w 46"/>
                <a:gd name="T25" fmla="*/ 12 h 74"/>
                <a:gd name="T26" fmla="*/ 36 w 46"/>
                <a:gd name="T27" fmla="*/ 14 h 74"/>
                <a:gd name="T28" fmla="*/ 38 w 46"/>
                <a:gd name="T29" fmla="*/ 16 h 74"/>
                <a:gd name="T30" fmla="*/ 40 w 46"/>
                <a:gd name="T31" fmla="*/ 16 h 74"/>
                <a:gd name="T32" fmla="*/ 42 w 46"/>
                <a:gd name="T33" fmla="*/ 16 h 74"/>
                <a:gd name="T34" fmla="*/ 42 w 46"/>
                <a:gd name="T35" fmla="*/ 16 h 74"/>
                <a:gd name="T36" fmla="*/ 42 w 46"/>
                <a:gd name="T37" fmla="*/ 14 h 74"/>
                <a:gd name="T38" fmla="*/ 42 w 46"/>
                <a:gd name="T39" fmla="*/ 10 h 74"/>
                <a:gd name="T40" fmla="*/ 42 w 46"/>
                <a:gd name="T41" fmla="*/ 8 h 74"/>
                <a:gd name="T42" fmla="*/ 42 w 46"/>
                <a:gd name="T43" fmla="*/ 6 h 74"/>
                <a:gd name="T44" fmla="*/ 42 w 46"/>
                <a:gd name="T45" fmla="*/ 6 h 74"/>
                <a:gd name="T46" fmla="*/ 42 w 46"/>
                <a:gd name="T47" fmla="*/ 4 h 74"/>
                <a:gd name="T48" fmla="*/ 38 w 46"/>
                <a:gd name="T49" fmla="*/ 4 h 74"/>
                <a:gd name="T50" fmla="*/ 34 w 46"/>
                <a:gd name="T51" fmla="*/ 2 h 74"/>
                <a:gd name="T52" fmla="*/ 30 w 46"/>
                <a:gd name="T53" fmla="*/ 0 h 74"/>
                <a:gd name="T54" fmla="*/ 26 w 46"/>
                <a:gd name="T55" fmla="*/ 0 h 74"/>
                <a:gd name="T56" fmla="*/ 16 w 46"/>
                <a:gd name="T57" fmla="*/ 2 h 74"/>
                <a:gd name="T58" fmla="*/ 8 w 46"/>
                <a:gd name="T59" fmla="*/ 6 h 74"/>
                <a:gd name="T60" fmla="*/ 4 w 46"/>
                <a:gd name="T61" fmla="*/ 12 h 74"/>
                <a:gd name="T62" fmla="*/ 2 w 46"/>
                <a:gd name="T63" fmla="*/ 20 h 74"/>
                <a:gd name="T64" fmla="*/ 2 w 46"/>
                <a:gd name="T65" fmla="*/ 28 h 74"/>
                <a:gd name="T66" fmla="*/ 6 w 46"/>
                <a:gd name="T67" fmla="*/ 34 h 74"/>
                <a:gd name="T68" fmla="*/ 10 w 46"/>
                <a:gd name="T69" fmla="*/ 38 h 74"/>
                <a:gd name="T70" fmla="*/ 16 w 46"/>
                <a:gd name="T71" fmla="*/ 40 h 74"/>
                <a:gd name="T72" fmla="*/ 22 w 46"/>
                <a:gd name="T73" fmla="*/ 44 h 74"/>
                <a:gd name="T74" fmla="*/ 26 w 46"/>
                <a:gd name="T75" fmla="*/ 46 h 74"/>
                <a:gd name="T76" fmla="*/ 30 w 46"/>
                <a:gd name="T77" fmla="*/ 50 h 74"/>
                <a:gd name="T78" fmla="*/ 32 w 46"/>
                <a:gd name="T79" fmla="*/ 54 h 74"/>
                <a:gd name="T80" fmla="*/ 30 w 46"/>
                <a:gd name="T81" fmla="*/ 56 h 74"/>
                <a:gd name="T82" fmla="*/ 28 w 46"/>
                <a:gd name="T83" fmla="*/ 60 h 74"/>
                <a:gd name="T84" fmla="*/ 26 w 46"/>
                <a:gd name="T85" fmla="*/ 62 h 74"/>
                <a:gd name="T86" fmla="*/ 20 w 46"/>
                <a:gd name="T87" fmla="*/ 62 h 74"/>
                <a:gd name="T88" fmla="*/ 14 w 46"/>
                <a:gd name="T89" fmla="*/ 62 h 74"/>
                <a:gd name="T90" fmla="*/ 8 w 46"/>
                <a:gd name="T91" fmla="*/ 60 h 74"/>
                <a:gd name="T92" fmla="*/ 4 w 46"/>
                <a:gd name="T93" fmla="*/ 58 h 74"/>
                <a:gd name="T94" fmla="*/ 2 w 46"/>
                <a:gd name="T95" fmla="*/ 56 h 74"/>
                <a:gd name="T96" fmla="*/ 2 w 46"/>
                <a:gd name="T97" fmla="*/ 56 h 74"/>
                <a:gd name="T98" fmla="*/ 0 w 46"/>
                <a:gd name="T99" fmla="*/ 58 h 74"/>
                <a:gd name="T100" fmla="*/ 0 w 46"/>
                <a:gd name="T101" fmla="*/ 60 h 74"/>
                <a:gd name="T102" fmla="*/ 0 w 46"/>
                <a:gd name="T103" fmla="*/ 62 h 74"/>
                <a:gd name="T104" fmla="*/ 0 w 46"/>
                <a:gd name="T105" fmla="*/ 66 h 74"/>
                <a:gd name="T106" fmla="*/ 2 w 46"/>
                <a:gd name="T107" fmla="*/ 68 h 74"/>
                <a:gd name="T108" fmla="*/ 4 w 46"/>
                <a:gd name="T109" fmla="*/ 70 h 74"/>
                <a:gd name="T110" fmla="*/ 8 w 46"/>
                <a:gd name="T111" fmla="*/ 72 h 74"/>
                <a:gd name="T112" fmla="*/ 14 w 46"/>
                <a:gd name="T113" fmla="*/ 74 h 74"/>
                <a:gd name="T114" fmla="*/ 20 w 46"/>
                <a:gd name="T115" fmla="*/ 74 h 74"/>
                <a:gd name="T116" fmla="*/ 30 w 46"/>
                <a:gd name="T117" fmla="*/ 72 h 74"/>
                <a:gd name="T118" fmla="*/ 38 w 46"/>
                <a:gd name="T119" fmla="*/ 68 h 74"/>
                <a:gd name="T120" fmla="*/ 44 w 46"/>
                <a:gd name="T121" fmla="*/ 62 h 74"/>
                <a:gd name="T122" fmla="*/ 46 w 46"/>
                <a:gd name="T123" fmla="*/ 52 h 74"/>
                <a:gd name="T124" fmla="*/ 46 w 46"/>
                <a:gd name="T12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 h="74">
                  <a:moveTo>
                    <a:pt x="46" y="44"/>
                  </a:moveTo>
                  <a:lnTo>
                    <a:pt x="46" y="44"/>
                  </a:lnTo>
                  <a:lnTo>
                    <a:pt x="42" y="38"/>
                  </a:lnTo>
                  <a:lnTo>
                    <a:pt x="42" y="38"/>
                  </a:lnTo>
                  <a:lnTo>
                    <a:pt x="36" y="34"/>
                  </a:lnTo>
                  <a:lnTo>
                    <a:pt x="36" y="34"/>
                  </a:lnTo>
                  <a:lnTo>
                    <a:pt x="32" y="32"/>
                  </a:lnTo>
                  <a:lnTo>
                    <a:pt x="32" y="32"/>
                  </a:lnTo>
                  <a:lnTo>
                    <a:pt x="26" y="28"/>
                  </a:lnTo>
                  <a:lnTo>
                    <a:pt x="26" y="28"/>
                  </a:lnTo>
                  <a:lnTo>
                    <a:pt x="20" y="26"/>
                  </a:lnTo>
                  <a:lnTo>
                    <a:pt x="20" y="26"/>
                  </a:lnTo>
                  <a:lnTo>
                    <a:pt x="18" y="24"/>
                  </a:lnTo>
                  <a:lnTo>
                    <a:pt x="18" y="24"/>
                  </a:lnTo>
                  <a:lnTo>
                    <a:pt x="16" y="20"/>
                  </a:lnTo>
                  <a:lnTo>
                    <a:pt x="16" y="20"/>
                  </a:lnTo>
                  <a:lnTo>
                    <a:pt x="16" y="16"/>
                  </a:lnTo>
                  <a:lnTo>
                    <a:pt x="16" y="16"/>
                  </a:lnTo>
                  <a:lnTo>
                    <a:pt x="18" y="14"/>
                  </a:lnTo>
                  <a:lnTo>
                    <a:pt x="18" y="14"/>
                  </a:lnTo>
                  <a:lnTo>
                    <a:pt x="22" y="12"/>
                  </a:lnTo>
                  <a:lnTo>
                    <a:pt x="22" y="12"/>
                  </a:lnTo>
                  <a:lnTo>
                    <a:pt x="26" y="12"/>
                  </a:lnTo>
                  <a:lnTo>
                    <a:pt x="26" y="12"/>
                  </a:lnTo>
                  <a:lnTo>
                    <a:pt x="30" y="12"/>
                  </a:lnTo>
                  <a:lnTo>
                    <a:pt x="30" y="12"/>
                  </a:lnTo>
                  <a:lnTo>
                    <a:pt x="36" y="14"/>
                  </a:lnTo>
                  <a:lnTo>
                    <a:pt x="36" y="14"/>
                  </a:lnTo>
                  <a:lnTo>
                    <a:pt x="38" y="16"/>
                  </a:lnTo>
                  <a:lnTo>
                    <a:pt x="38" y="16"/>
                  </a:lnTo>
                  <a:lnTo>
                    <a:pt x="40" y="16"/>
                  </a:lnTo>
                  <a:lnTo>
                    <a:pt x="40" y="16"/>
                  </a:lnTo>
                  <a:lnTo>
                    <a:pt x="42" y="16"/>
                  </a:lnTo>
                  <a:lnTo>
                    <a:pt x="42" y="16"/>
                  </a:lnTo>
                  <a:lnTo>
                    <a:pt x="42" y="16"/>
                  </a:lnTo>
                  <a:lnTo>
                    <a:pt x="42" y="16"/>
                  </a:lnTo>
                  <a:lnTo>
                    <a:pt x="42" y="14"/>
                  </a:lnTo>
                  <a:lnTo>
                    <a:pt x="42" y="14"/>
                  </a:lnTo>
                  <a:lnTo>
                    <a:pt x="42" y="10"/>
                  </a:lnTo>
                  <a:lnTo>
                    <a:pt x="42" y="10"/>
                  </a:lnTo>
                  <a:lnTo>
                    <a:pt x="42" y="8"/>
                  </a:lnTo>
                  <a:lnTo>
                    <a:pt x="42" y="8"/>
                  </a:lnTo>
                  <a:lnTo>
                    <a:pt x="42" y="6"/>
                  </a:lnTo>
                  <a:lnTo>
                    <a:pt x="42" y="6"/>
                  </a:lnTo>
                  <a:lnTo>
                    <a:pt x="42" y="6"/>
                  </a:lnTo>
                  <a:lnTo>
                    <a:pt x="42" y="6"/>
                  </a:lnTo>
                  <a:lnTo>
                    <a:pt x="42" y="4"/>
                  </a:lnTo>
                  <a:lnTo>
                    <a:pt x="42" y="4"/>
                  </a:lnTo>
                  <a:lnTo>
                    <a:pt x="38" y="4"/>
                  </a:lnTo>
                  <a:lnTo>
                    <a:pt x="38" y="4"/>
                  </a:lnTo>
                  <a:lnTo>
                    <a:pt x="34" y="2"/>
                  </a:lnTo>
                  <a:lnTo>
                    <a:pt x="34" y="2"/>
                  </a:lnTo>
                  <a:lnTo>
                    <a:pt x="30" y="0"/>
                  </a:lnTo>
                  <a:lnTo>
                    <a:pt x="30" y="0"/>
                  </a:lnTo>
                  <a:lnTo>
                    <a:pt x="26" y="0"/>
                  </a:lnTo>
                  <a:lnTo>
                    <a:pt x="26" y="0"/>
                  </a:lnTo>
                  <a:lnTo>
                    <a:pt x="16" y="2"/>
                  </a:lnTo>
                  <a:lnTo>
                    <a:pt x="16" y="2"/>
                  </a:lnTo>
                  <a:lnTo>
                    <a:pt x="8" y="6"/>
                  </a:lnTo>
                  <a:lnTo>
                    <a:pt x="8" y="6"/>
                  </a:lnTo>
                  <a:lnTo>
                    <a:pt x="4" y="12"/>
                  </a:lnTo>
                  <a:lnTo>
                    <a:pt x="4" y="12"/>
                  </a:lnTo>
                  <a:lnTo>
                    <a:pt x="2" y="20"/>
                  </a:lnTo>
                  <a:lnTo>
                    <a:pt x="2" y="20"/>
                  </a:lnTo>
                  <a:lnTo>
                    <a:pt x="2" y="28"/>
                  </a:lnTo>
                  <a:lnTo>
                    <a:pt x="2" y="28"/>
                  </a:lnTo>
                  <a:lnTo>
                    <a:pt x="6" y="34"/>
                  </a:lnTo>
                  <a:lnTo>
                    <a:pt x="6" y="34"/>
                  </a:lnTo>
                  <a:lnTo>
                    <a:pt x="10" y="38"/>
                  </a:lnTo>
                  <a:lnTo>
                    <a:pt x="10" y="38"/>
                  </a:lnTo>
                  <a:lnTo>
                    <a:pt x="16" y="40"/>
                  </a:lnTo>
                  <a:lnTo>
                    <a:pt x="16" y="40"/>
                  </a:lnTo>
                  <a:lnTo>
                    <a:pt x="22" y="44"/>
                  </a:lnTo>
                  <a:lnTo>
                    <a:pt x="22" y="44"/>
                  </a:lnTo>
                  <a:lnTo>
                    <a:pt x="26" y="46"/>
                  </a:lnTo>
                  <a:lnTo>
                    <a:pt x="26" y="46"/>
                  </a:lnTo>
                  <a:lnTo>
                    <a:pt x="30" y="50"/>
                  </a:lnTo>
                  <a:lnTo>
                    <a:pt x="30" y="50"/>
                  </a:lnTo>
                  <a:lnTo>
                    <a:pt x="32" y="54"/>
                  </a:lnTo>
                  <a:lnTo>
                    <a:pt x="32" y="54"/>
                  </a:lnTo>
                  <a:lnTo>
                    <a:pt x="30" y="56"/>
                  </a:lnTo>
                  <a:lnTo>
                    <a:pt x="30" y="56"/>
                  </a:lnTo>
                  <a:lnTo>
                    <a:pt x="28" y="60"/>
                  </a:lnTo>
                  <a:lnTo>
                    <a:pt x="28" y="60"/>
                  </a:lnTo>
                  <a:lnTo>
                    <a:pt x="26" y="62"/>
                  </a:lnTo>
                  <a:lnTo>
                    <a:pt x="26" y="62"/>
                  </a:lnTo>
                  <a:lnTo>
                    <a:pt x="20" y="62"/>
                  </a:lnTo>
                  <a:lnTo>
                    <a:pt x="20" y="62"/>
                  </a:lnTo>
                  <a:lnTo>
                    <a:pt x="14" y="62"/>
                  </a:lnTo>
                  <a:lnTo>
                    <a:pt x="14" y="62"/>
                  </a:lnTo>
                  <a:lnTo>
                    <a:pt x="8" y="60"/>
                  </a:lnTo>
                  <a:lnTo>
                    <a:pt x="8" y="60"/>
                  </a:lnTo>
                  <a:lnTo>
                    <a:pt x="4" y="58"/>
                  </a:lnTo>
                  <a:lnTo>
                    <a:pt x="4" y="58"/>
                  </a:lnTo>
                  <a:lnTo>
                    <a:pt x="2" y="56"/>
                  </a:lnTo>
                  <a:lnTo>
                    <a:pt x="2" y="56"/>
                  </a:lnTo>
                  <a:lnTo>
                    <a:pt x="2" y="56"/>
                  </a:lnTo>
                  <a:lnTo>
                    <a:pt x="2" y="56"/>
                  </a:lnTo>
                  <a:lnTo>
                    <a:pt x="0" y="58"/>
                  </a:lnTo>
                  <a:lnTo>
                    <a:pt x="0" y="58"/>
                  </a:lnTo>
                  <a:lnTo>
                    <a:pt x="0" y="60"/>
                  </a:lnTo>
                  <a:lnTo>
                    <a:pt x="0" y="60"/>
                  </a:lnTo>
                  <a:lnTo>
                    <a:pt x="0" y="62"/>
                  </a:lnTo>
                  <a:lnTo>
                    <a:pt x="0" y="62"/>
                  </a:lnTo>
                  <a:lnTo>
                    <a:pt x="0" y="66"/>
                  </a:lnTo>
                  <a:lnTo>
                    <a:pt x="0" y="66"/>
                  </a:lnTo>
                  <a:lnTo>
                    <a:pt x="2" y="68"/>
                  </a:lnTo>
                  <a:lnTo>
                    <a:pt x="2" y="68"/>
                  </a:lnTo>
                  <a:lnTo>
                    <a:pt x="4" y="70"/>
                  </a:lnTo>
                  <a:lnTo>
                    <a:pt x="4" y="70"/>
                  </a:lnTo>
                  <a:lnTo>
                    <a:pt x="8" y="72"/>
                  </a:lnTo>
                  <a:lnTo>
                    <a:pt x="8" y="72"/>
                  </a:lnTo>
                  <a:lnTo>
                    <a:pt x="14" y="74"/>
                  </a:lnTo>
                  <a:lnTo>
                    <a:pt x="14" y="74"/>
                  </a:lnTo>
                  <a:lnTo>
                    <a:pt x="20" y="74"/>
                  </a:lnTo>
                  <a:lnTo>
                    <a:pt x="20" y="74"/>
                  </a:lnTo>
                  <a:lnTo>
                    <a:pt x="30" y="72"/>
                  </a:lnTo>
                  <a:lnTo>
                    <a:pt x="30" y="72"/>
                  </a:lnTo>
                  <a:lnTo>
                    <a:pt x="38" y="68"/>
                  </a:lnTo>
                  <a:lnTo>
                    <a:pt x="38" y="68"/>
                  </a:lnTo>
                  <a:lnTo>
                    <a:pt x="44" y="62"/>
                  </a:lnTo>
                  <a:lnTo>
                    <a:pt x="44" y="62"/>
                  </a:lnTo>
                  <a:lnTo>
                    <a:pt x="46" y="52"/>
                  </a:lnTo>
                  <a:lnTo>
                    <a:pt x="46" y="52"/>
                  </a:lnTo>
                  <a:lnTo>
                    <a:pt x="46" y="44"/>
                  </a:lnTo>
                  <a:lnTo>
                    <a:pt x="46"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13" name="Freeform 136"/>
            <p:cNvSpPr>
              <a:spLocks/>
            </p:cNvSpPr>
            <p:nvPr/>
          </p:nvSpPr>
          <p:spPr bwMode="auto">
            <a:xfrm>
              <a:off x="11060113" y="5605463"/>
              <a:ext cx="82550" cy="117475"/>
            </a:xfrm>
            <a:custGeom>
              <a:avLst/>
              <a:gdLst>
                <a:gd name="T0" fmla="*/ 52 w 52"/>
                <a:gd name="T1" fmla="*/ 58 h 74"/>
                <a:gd name="T2" fmla="*/ 52 w 52"/>
                <a:gd name="T3" fmla="*/ 56 h 74"/>
                <a:gd name="T4" fmla="*/ 52 w 52"/>
                <a:gd name="T5" fmla="*/ 56 h 74"/>
                <a:gd name="T6" fmla="*/ 50 w 52"/>
                <a:gd name="T7" fmla="*/ 56 h 74"/>
                <a:gd name="T8" fmla="*/ 48 w 52"/>
                <a:gd name="T9" fmla="*/ 56 h 74"/>
                <a:gd name="T10" fmla="*/ 46 w 52"/>
                <a:gd name="T11" fmla="*/ 58 h 74"/>
                <a:gd name="T12" fmla="*/ 40 w 52"/>
                <a:gd name="T13" fmla="*/ 60 h 74"/>
                <a:gd name="T14" fmla="*/ 34 w 52"/>
                <a:gd name="T15" fmla="*/ 62 h 74"/>
                <a:gd name="T16" fmla="*/ 26 w 52"/>
                <a:gd name="T17" fmla="*/ 60 h 74"/>
                <a:gd name="T18" fmla="*/ 20 w 52"/>
                <a:gd name="T19" fmla="*/ 56 h 74"/>
                <a:gd name="T20" fmla="*/ 16 w 52"/>
                <a:gd name="T21" fmla="*/ 48 h 74"/>
                <a:gd name="T22" fmla="*/ 16 w 52"/>
                <a:gd name="T23" fmla="*/ 38 h 74"/>
                <a:gd name="T24" fmla="*/ 16 w 52"/>
                <a:gd name="T25" fmla="*/ 28 h 74"/>
                <a:gd name="T26" fmla="*/ 20 w 52"/>
                <a:gd name="T27" fmla="*/ 20 h 74"/>
                <a:gd name="T28" fmla="*/ 26 w 52"/>
                <a:gd name="T29" fmla="*/ 14 h 74"/>
                <a:gd name="T30" fmla="*/ 34 w 52"/>
                <a:gd name="T31" fmla="*/ 12 h 74"/>
                <a:gd name="T32" fmla="*/ 40 w 52"/>
                <a:gd name="T33" fmla="*/ 14 h 74"/>
                <a:gd name="T34" fmla="*/ 44 w 52"/>
                <a:gd name="T35" fmla="*/ 16 h 74"/>
                <a:gd name="T36" fmla="*/ 48 w 52"/>
                <a:gd name="T37" fmla="*/ 18 h 74"/>
                <a:gd name="T38" fmla="*/ 50 w 52"/>
                <a:gd name="T39" fmla="*/ 18 h 74"/>
                <a:gd name="T40" fmla="*/ 50 w 52"/>
                <a:gd name="T41" fmla="*/ 18 h 74"/>
                <a:gd name="T42" fmla="*/ 52 w 52"/>
                <a:gd name="T43" fmla="*/ 18 h 74"/>
                <a:gd name="T44" fmla="*/ 52 w 52"/>
                <a:gd name="T45" fmla="*/ 16 h 74"/>
                <a:gd name="T46" fmla="*/ 52 w 52"/>
                <a:gd name="T47" fmla="*/ 12 h 74"/>
                <a:gd name="T48" fmla="*/ 52 w 52"/>
                <a:gd name="T49" fmla="*/ 10 h 74"/>
                <a:gd name="T50" fmla="*/ 52 w 52"/>
                <a:gd name="T51" fmla="*/ 8 h 74"/>
                <a:gd name="T52" fmla="*/ 52 w 52"/>
                <a:gd name="T53" fmla="*/ 8 h 74"/>
                <a:gd name="T54" fmla="*/ 50 w 52"/>
                <a:gd name="T55" fmla="*/ 6 h 74"/>
                <a:gd name="T56" fmla="*/ 48 w 52"/>
                <a:gd name="T57" fmla="*/ 4 h 74"/>
                <a:gd name="T58" fmla="*/ 44 w 52"/>
                <a:gd name="T59" fmla="*/ 2 h 74"/>
                <a:gd name="T60" fmla="*/ 38 w 52"/>
                <a:gd name="T61" fmla="*/ 2 h 74"/>
                <a:gd name="T62" fmla="*/ 32 w 52"/>
                <a:gd name="T63" fmla="*/ 0 h 74"/>
                <a:gd name="T64" fmla="*/ 20 w 52"/>
                <a:gd name="T65" fmla="*/ 4 h 74"/>
                <a:gd name="T66" fmla="*/ 14 w 52"/>
                <a:gd name="T67" fmla="*/ 6 h 74"/>
                <a:gd name="T68" fmla="*/ 10 w 52"/>
                <a:gd name="T69" fmla="*/ 10 h 74"/>
                <a:gd name="T70" fmla="*/ 2 w 52"/>
                <a:gd name="T71" fmla="*/ 22 h 74"/>
                <a:gd name="T72" fmla="*/ 0 w 52"/>
                <a:gd name="T73" fmla="*/ 30 h 74"/>
                <a:gd name="T74" fmla="*/ 0 w 52"/>
                <a:gd name="T75" fmla="*/ 38 h 74"/>
                <a:gd name="T76" fmla="*/ 2 w 52"/>
                <a:gd name="T77" fmla="*/ 54 h 74"/>
                <a:gd name="T78" fmla="*/ 4 w 52"/>
                <a:gd name="T79" fmla="*/ 60 h 74"/>
                <a:gd name="T80" fmla="*/ 8 w 52"/>
                <a:gd name="T81" fmla="*/ 64 h 74"/>
                <a:gd name="T82" fmla="*/ 18 w 52"/>
                <a:gd name="T83" fmla="*/ 72 h 74"/>
                <a:gd name="T84" fmla="*/ 24 w 52"/>
                <a:gd name="T85" fmla="*/ 74 h 74"/>
                <a:gd name="T86" fmla="*/ 32 w 52"/>
                <a:gd name="T87" fmla="*/ 74 h 74"/>
                <a:gd name="T88" fmla="*/ 38 w 52"/>
                <a:gd name="T89" fmla="*/ 74 h 74"/>
                <a:gd name="T90" fmla="*/ 44 w 52"/>
                <a:gd name="T91" fmla="*/ 72 h 74"/>
                <a:gd name="T92" fmla="*/ 48 w 52"/>
                <a:gd name="T93" fmla="*/ 70 h 74"/>
                <a:gd name="T94" fmla="*/ 50 w 52"/>
                <a:gd name="T95" fmla="*/ 68 h 74"/>
                <a:gd name="T96" fmla="*/ 52 w 52"/>
                <a:gd name="T97" fmla="*/ 66 h 74"/>
                <a:gd name="T98" fmla="*/ 52 w 52"/>
                <a:gd name="T99" fmla="*/ 66 h 74"/>
                <a:gd name="T100" fmla="*/ 52 w 52"/>
                <a:gd name="T101" fmla="*/ 64 h 74"/>
                <a:gd name="T102" fmla="*/ 52 w 52"/>
                <a:gd name="T103" fmla="*/ 62 h 74"/>
                <a:gd name="T104" fmla="*/ 52 w 52"/>
                <a:gd name="T105"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74">
                  <a:moveTo>
                    <a:pt x="52" y="58"/>
                  </a:moveTo>
                  <a:lnTo>
                    <a:pt x="52" y="58"/>
                  </a:lnTo>
                  <a:lnTo>
                    <a:pt x="52" y="56"/>
                  </a:lnTo>
                  <a:lnTo>
                    <a:pt x="52" y="56"/>
                  </a:lnTo>
                  <a:lnTo>
                    <a:pt x="52" y="56"/>
                  </a:lnTo>
                  <a:lnTo>
                    <a:pt x="52" y="56"/>
                  </a:lnTo>
                  <a:lnTo>
                    <a:pt x="50" y="56"/>
                  </a:lnTo>
                  <a:lnTo>
                    <a:pt x="50" y="56"/>
                  </a:lnTo>
                  <a:lnTo>
                    <a:pt x="48" y="56"/>
                  </a:lnTo>
                  <a:lnTo>
                    <a:pt x="48" y="56"/>
                  </a:lnTo>
                  <a:lnTo>
                    <a:pt x="46" y="58"/>
                  </a:lnTo>
                  <a:lnTo>
                    <a:pt x="46" y="58"/>
                  </a:lnTo>
                  <a:lnTo>
                    <a:pt x="40" y="60"/>
                  </a:lnTo>
                  <a:lnTo>
                    <a:pt x="40" y="60"/>
                  </a:lnTo>
                  <a:lnTo>
                    <a:pt x="34" y="62"/>
                  </a:lnTo>
                  <a:lnTo>
                    <a:pt x="34" y="62"/>
                  </a:lnTo>
                  <a:lnTo>
                    <a:pt x="26" y="60"/>
                  </a:lnTo>
                  <a:lnTo>
                    <a:pt x="26" y="60"/>
                  </a:lnTo>
                  <a:lnTo>
                    <a:pt x="20" y="56"/>
                  </a:lnTo>
                  <a:lnTo>
                    <a:pt x="20" y="56"/>
                  </a:lnTo>
                  <a:lnTo>
                    <a:pt x="16" y="48"/>
                  </a:lnTo>
                  <a:lnTo>
                    <a:pt x="16" y="48"/>
                  </a:lnTo>
                  <a:lnTo>
                    <a:pt x="16" y="38"/>
                  </a:lnTo>
                  <a:lnTo>
                    <a:pt x="16" y="38"/>
                  </a:lnTo>
                  <a:lnTo>
                    <a:pt x="16" y="28"/>
                  </a:lnTo>
                  <a:lnTo>
                    <a:pt x="16" y="28"/>
                  </a:lnTo>
                  <a:lnTo>
                    <a:pt x="20" y="20"/>
                  </a:lnTo>
                  <a:lnTo>
                    <a:pt x="20" y="20"/>
                  </a:lnTo>
                  <a:lnTo>
                    <a:pt x="26" y="14"/>
                  </a:lnTo>
                  <a:lnTo>
                    <a:pt x="26" y="14"/>
                  </a:lnTo>
                  <a:lnTo>
                    <a:pt x="34" y="12"/>
                  </a:lnTo>
                  <a:lnTo>
                    <a:pt x="34" y="12"/>
                  </a:lnTo>
                  <a:lnTo>
                    <a:pt x="40" y="14"/>
                  </a:lnTo>
                  <a:lnTo>
                    <a:pt x="40" y="14"/>
                  </a:lnTo>
                  <a:lnTo>
                    <a:pt x="44" y="16"/>
                  </a:lnTo>
                  <a:lnTo>
                    <a:pt x="44" y="16"/>
                  </a:lnTo>
                  <a:lnTo>
                    <a:pt x="48" y="18"/>
                  </a:lnTo>
                  <a:lnTo>
                    <a:pt x="48" y="18"/>
                  </a:lnTo>
                  <a:lnTo>
                    <a:pt x="50" y="18"/>
                  </a:lnTo>
                  <a:lnTo>
                    <a:pt x="50" y="18"/>
                  </a:lnTo>
                  <a:lnTo>
                    <a:pt x="50" y="18"/>
                  </a:lnTo>
                  <a:lnTo>
                    <a:pt x="50" y="18"/>
                  </a:lnTo>
                  <a:lnTo>
                    <a:pt x="52" y="18"/>
                  </a:lnTo>
                  <a:lnTo>
                    <a:pt x="52" y="18"/>
                  </a:lnTo>
                  <a:lnTo>
                    <a:pt x="52" y="16"/>
                  </a:lnTo>
                  <a:lnTo>
                    <a:pt x="52" y="16"/>
                  </a:lnTo>
                  <a:lnTo>
                    <a:pt x="52" y="12"/>
                  </a:lnTo>
                  <a:lnTo>
                    <a:pt x="52" y="12"/>
                  </a:lnTo>
                  <a:lnTo>
                    <a:pt x="52" y="10"/>
                  </a:lnTo>
                  <a:lnTo>
                    <a:pt x="52" y="10"/>
                  </a:lnTo>
                  <a:lnTo>
                    <a:pt x="52" y="8"/>
                  </a:lnTo>
                  <a:lnTo>
                    <a:pt x="52" y="8"/>
                  </a:lnTo>
                  <a:lnTo>
                    <a:pt x="52" y="8"/>
                  </a:lnTo>
                  <a:lnTo>
                    <a:pt x="52" y="8"/>
                  </a:lnTo>
                  <a:lnTo>
                    <a:pt x="50" y="6"/>
                  </a:lnTo>
                  <a:lnTo>
                    <a:pt x="50" y="6"/>
                  </a:lnTo>
                  <a:lnTo>
                    <a:pt x="48" y="4"/>
                  </a:lnTo>
                  <a:lnTo>
                    <a:pt x="48" y="4"/>
                  </a:lnTo>
                  <a:lnTo>
                    <a:pt x="44" y="2"/>
                  </a:lnTo>
                  <a:lnTo>
                    <a:pt x="44" y="2"/>
                  </a:lnTo>
                  <a:lnTo>
                    <a:pt x="38" y="2"/>
                  </a:lnTo>
                  <a:lnTo>
                    <a:pt x="38" y="2"/>
                  </a:lnTo>
                  <a:lnTo>
                    <a:pt x="32" y="0"/>
                  </a:lnTo>
                  <a:lnTo>
                    <a:pt x="32" y="0"/>
                  </a:lnTo>
                  <a:lnTo>
                    <a:pt x="26" y="2"/>
                  </a:lnTo>
                  <a:lnTo>
                    <a:pt x="20" y="4"/>
                  </a:lnTo>
                  <a:lnTo>
                    <a:pt x="20" y="4"/>
                  </a:lnTo>
                  <a:lnTo>
                    <a:pt x="14" y="6"/>
                  </a:lnTo>
                  <a:lnTo>
                    <a:pt x="10" y="10"/>
                  </a:lnTo>
                  <a:lnTo>
                    <a:pt x="10" y="10"/>
                  </a:lnTo>
                  <a:lnTo>
                    <a:pt x="6" y="16"/>
                  </a:lnTo>
                  <a:lnTo>
                    <a:pt x="2" y="22"/>
                  </a:lnTo>
                  <a:lnTo>
                    <a:pt x="2" y="22"/>
                  </a:lnTo>
                  <a:lnTo>
                    <a:pt x="0" y="30"/>
                  </a:lnTo>
                  <a:lnTo>
                    <a:pt x="0" y="38"/>
                  </a:lnTo>
                  <a:lnTo>
                    <a:pt x="0" y="38"/>
                  </a:lnTo>
                  <a:lnTo>
                    <a:pt x="0" y="46"/>
                  </a:lnTo>
                  <a:lnTo>
                    <a:pt x="2" y="54"/>
                  </a:lnTo>
                  <a:lnTo>
                    <a:pt x="2" y="54"/>
                  </a:lnTo>
                  <a:lnTo>
                    <a:pt x="4" y="60"/>
                  </a:lnTo>
                  <a:lnTo>
                    <a:pt x="8" y="64"/>
                  </a:lnTo>
                  <a:lnTo>
                    <a:pt x="8" y="64"/>
                  </a:lnTo>
                  <a:lnTo>
                    <a:pt x="12" y="68"/>
                  </a:lnTo>
                  <a:lnTo>
                    <a:pt x="18" y="72"/>
                  </a:lnTo>
                  <a:lnTo>
                    <a:pt x="18" y="72"/>
                  </a:lnTo>
                  <a:lnTo>
                    <a:pt x="24" y="74"/>
                  </a:lnTo>
                  <a:lnTo>
                    <a:pt x="32" y="74"/>
                  </a:lnTo>
                  <a:lnTo>
                    <a:pt x="32" y="74"/>
                  </a:lnTo>
                  <a:lnTo>
                    <a:pt x="38" y="74"/>
                  </a:lnTo>
                  <a:lnTo>
                    <a:pt x="38" y="74"/>
                  </a:lnTo>
                  <a:lnTo>
                    <a:pt x="44" y="72"/>
                  </a:lnTo>
                  <a:lnTo>
                    <a:pt x="44" y="72"/>
                  </a:lnTo>
                  <a:lnTo>
                    <a:pt x="48" y="70"/>
                  </a:lnTo>
                  <a:lnTo>
                    <a:pt x="48" y="70"/>
                  </a:lnTo>
                  <a:lnTo>
                    <a:pt x="50" y="68"/>
                  </a:lnTo>
                  <a:lnTo>
                    <a:pt x="50" y="68"/>
                  </a:lnTo>
                  <a:lnTo>
                    <a:pt x="52" y="66"/>
                  </a:lnTo>
                  <a:lnTo>
                    <a:pt x="52" y="66"/>
                  </a:lnTo>
                  <a:lnTo>
                    <a:pt x="52" y="66"/>
                  </a:lnTo>
                  <a:lnTo>
                    <a:pt x="52" y="66"/>
                  </a:lnTo>
                  <a:lnTo>
                    <a:pt x="52" y="64"/>
                  </a:lnTo>
                  <a:lnTo>
                    <a:pt x="52" y="64"/>
                  </a:lnTo>
                  <a:lnTo>
                    <a:pt x="52" y="62"/>
                  </a:lnTo>
                  <a:lnTo>
                    <a:pt x="52" y="62"/>
                  </a:lnTo>
                  <a:lnTo>
                    <a:pt x="52" y="58"/>
                  </a:lnTo>
                  <a:lnTo>
                    <a:pt x="5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14" name="Freeform 137"/>
            <p:cNvSpPr>
              <a:spLocks/>
            </p:cNvSpPr>
            <p:nvPr/>
          </p:nvSpPr>
          <p:spPr bwMode="auto">
            <a:xfrm>
              <a:off x="11060113" y="5278438"/>
              <a:ext cx="92075" cy="114300"/>
            </a:xfrm>
            <a:custGeom>
              <a:avLst/>
              <a:gdLst>
                <a:gd name="T0" fmla="*/ 58 w 58"/>
                <a:gd name="T1" fmla="*/ 2 h 72"/>
                <a:gd name="T2" fmla="*/ 58 w 58"/>
                <a:gd name="T3" fmla="*/ 2 h 72"/>
                <a:gd name="T4" fmla="*/ 58 w 58"/>
                <a:gd name="T5" fmla="*/ 0 h 72"/>
                <a:gd name="T6" fmla="*/ 56 w 58"/>
                <a:gd name="T7" fmla="*/ 0 h 72"/>
                <a:gd name="T8" fmla="*/ 52 w 58"/>
                <a:gd name="T9" fmla="*/ 0 h 72"/>
                <a:gd name="T10" fmla="*/ 48 w 58"/>
                <a:gd name="T11" fmla="*/ 0 h 72"/>
                <a:gd name="T12" fmla="*/ 46 w 58"/>
                <a:gd name="T13" fmla="*/ 0 h 72"/>
                <a:gd name="T14" fmla="*/ 46 w 58"/>
                <a:gd name="T15" fmla="*/ 2 h 72"/>
                <a:gd name="T16" fmla="*/ 46 w 58"/>
                <a:gd name="T17" fmla="*/ 36 h 72"/>
                <a:gd name="T18" fmla="*/ 46 w 58"/>
                <a:gd name="T19" fmla="*/ 44 h 72"/>
                <a:gd name="T20" fmla="*/ 46 w 58"/>
                <a:gd name="T21" fmla="*/ 52 h 72"/>
                <a:gd name="T22" fmla="*/ 46 w 58"/>
                <a:gd name="T23" fmla="*/ 52 h 72"/>
                <a:gd name="T24" fmla="*/ 44 w 58"/>
                <a:gd name="T25" fmla="*/ 46 h 72"/>
                <a:gd name="T26" fmla="*/ 42 w 58"/>
                <a:gd name="T27" fmla="*/ 42 h 72"/>
                <a:gd name="T28" fmla="*/ 40 w 58"/>
                <a:gd name="T29" fmla="*/ 38 h 72"/>
                <a:gd name="T30" fmla="*/ 24 w 58"/>
                <a:gd name="T31" fmla="*/ 8 h 72"/>
                <a:gd name="T32" fmla="*/ 22 w 58"/>
                <a:gd name="T33" fmla="*/ 4 h 72"/>
                <a:gd name="T34" fmla="*/ 20 w 58"/>
                <a:gd name="T35" fmla="*/ 2 h 72"/>
                <a:gd name="T36" fmla="*/ 16 w 58"/>
                <a:gd name="T37" fmla="*/ 0 h 72"/>
                <a:gd name="T38" fmla="*/ 12 w 58"/>
                <a:gd name="T39" fmla="*/ 0 h 72"/>
                <a:gd name="T40" fmla="*/ 6 w 58"/>
                <a:gd name="T41" fmla="*/ 0 h 72"/>
                <a:gd name="T42" fmla="*/ 2 w 58"/>
                <a:gd name="T43" fmla="*/ 2 h 72"/>
                <a:gd name="T44" fmla="*/ 0 w 58"/>
                <a:gd name="T45" fmla="*/ 68 h 72"/>
                <a:gd name="T46" fmla="*/ 0 w 58"/>
                <a:gd name="T47" fmla="*/ 70 h 72"/>
                <a:gd name="T48" fmla="*/ 2 w 58"/>
                <a:gd name="T49" fmla="*/ 70 h 72"/>
                <a:gd name="T50" fmla="*/ 4 w 58"/>
                <a:gd name="T51" fmla="*/ 70 h 72"/>
                <a:gd name="T52" fmla="*/ 6 w 58"/>
                <a:gd name="T53" fmla="*/ 72 h 72"/>
                <a:gd name="T54" fmla="*/ 10 w 58"/>
                <a:gd name="T55" fmla="*/ 70 h 72"/>
                <a:gd name="T56" fmla="*/ 12 w 58"/>
                <a:gd name="T57" fmla="*/ 70 h 72"/>
                <a:gd name="T58" fmla="*/ 12 w 58"/>
                <a:gd name="T59" fmla="*/ 70 h 72"/>
                <a:gd name="T60" fmla="*/ 14 w 58"/>
                <a:gd name="T61" fmla="*/ 68 h 72"/>
                <a:gd name="T62" fmla="*/ 14 w 58"/>
                <a:gd name="T63" fmla="*/ 32 h 72"/>
                <a:gd name="T64" fmla="*/ 12 w 58"/>
                <a:gd name="T65" fmla="*/ 24 h 72"/>
                <a:gd name="T66" fmla="*/ 12 w 58"/>
                <a:gd name="T67" fmla="*/ 16 h 72"/>
                <a:gd name="T68" fmla="*/ 16 w 58"/>
                <a:gd name="T69" fmla="*/ 22 h 72"/>
                <a:gd name="T70" fmla="*/ 18 w 58"/>
                <a:gd name="T71" fmla="*/ 28 h 72"/>
                <a:gd name="T72" fmla="*/ 36 w 58"/>
                <a:gd name="T73" fmla="*/ 62 h 72"/>
                <a:gd name="T74" fmla="*/ 38 w 58"/>
                <a:gd name="T75" fmla="*/ 66 h 72"/>
                <a:gd name="T76" fmla="*/ 40 w 58"/>
                <a:gd name="T77" fmla="*/ 70 h 72"/>
                <a:gd name="T78" fmla="*/ 44 w 58"/>
                <a:gd name="T79" fmla="*/ 70 h 72"/>
                <a:gd name="T80" fmla="*/ 52 w 58"/>
                <a:gd name="T81" fmla="*/ 70 h 72"/>
                <a:gd name="T82" fmla="*/ 56 w 58"/>
                <a:gd name="T83" fmla="*/ 70 h 72"/>
                <a:gd name="T84" fmla="*/ 56 w 58"/>
                <a:gd name="T85" fmla="*/ 70 h 72"/>
                <a:gd name="T86" fmla="*/ 58 w 58"/>
                <a:gd name="T87" fmla="*/ 68 h 72"/>
                <a:gd name="T88" fmla="*/ 58 w 58"/>
                <a:gd name="T89" fmla="*/ 66 h 72"/>
                <a:gd name="T90" fmla="*/ 58 w 58"/>
                <a:gd name="T9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2">
                  <a:moveTo>
                    <a:pt x="58" y="2"/>
                  </a:moveTo>
                  <a:lnTo>
                    <a:pt x="58" y="2"/>
                  </a:lnTo>
                  <a:lnTo>
                    <a:pt x="58" y="2"/>
                  </a:lnTo>
                  <a:lnTo>
                    <a:pt x="58" y="2"/>
                  </a:lnTo>
                  <a:lnTo>
                    <a:pt x="58" y="0"/>
                  </a:lnTo>
                  <a:lnTo>
                    <a:pt x="58" y="0"/>
                  </a:lnTo>
                  <a:lnTo>
                    <a:pt x="56" y="0"/>
                  </a:lnTo>
                  <a:lnTo>
                    <a:pt x="56" y="0"/>
                  </a:lnTo>
                  <a:lnTo>
                    <a:pt x="52" y="0"/>
                  </a:lnTo>
                  <a:lnTo>
                    <a:pt x="52" y="0"/>
                  </a:lnTo>
                  <a:lnTo>
                    <a:pt x="48" y="0"/>
                  </a:lnTo>
                  <a:lnTo>
                    <a:pt x="48" y="0"/>
                  </a:lnTo>
                  <a:lnTo>
                    <a:pt x="46" y="0"/>
                  </a:lnTo>
                  <a:lnTo>
                    <a:pt x="46" y="0"/>
                  </a:lnTo>
                  <a:lnTo>
                    <a:pt x="46" y="2"/>
                  </a:lnTo>
                  <a:lnTo>
                    <a:pt x="46" y="2"/>
                  </a:lnTo>
                  <a:lnTo>
                    <a:pt x="46" y="2"/>
                  </a:lnTo>
                  <a:lnTo>
                    <a:pt x="46" y="36"/>
                  </a:lnTo>
                  <a:lnTo>
                    <a:pt x="46" y="36"/>
                  </a:lnTo>
                  <a:lnTo>
                    <a:pt x="46" y="44"/>
                  </a:lnTo>
                  <a:lnTo>
                    <a:pt x="46" y="44"/>
                  </a:lnTo>
                  <a:lnTo>
                    <a:pt x="46" y="52"/>
                  </a:lnTo>
                  <a:lnTo>
                    <a:pt x="46" y="52"/>
                  </a:lnTo>
                  <a:lnTo>
                    <a:pt x="46" y="52"/>
                  </a:lnTo>
                  <a:lnTo>
                    <a:pt x="44" y="46"/>
                  </a:lnTo>
                  <a:lnTo>
                    <a:pt x="44" y="46"/>
                  </a:lnTo>
                  <a:lnTo>
                    <a:pt x="42" y="42"/>
                  </a:lnTo>
                  <a:lnTo>
                    <a:pt x="42" y="42"/>
                  </a:lnTo>
                  <a:lnTo>
                    <a:pt x="40" y="38"/>
                  </a:lnTo>
                  <a:lnTo>
                    <a:pt x="40" y="38"/>
                  </a:lnTo>
                  <a:lnTo>
                    <a:pt x="36" y="34"/>
                  </a:lnTo>
                  <a:lnTo>
                    <a:pt x="24" y="8"/>
                  </a:lnTo>
                  <a:lnTo>
                    <a:pt x="24" y="8"/>
                  </a:lnTo>
                  <a:lnTo>
                    <a:pt x="22" y="4"/>
                  </a:lnTo>
                  <a:lnTo>
                    <a:pt x="22" y="4"/>
                  </a:lnTo>
                  <a:lnTo>
                    <a:pt x="20" y="2"/>
                  </a:lnTo>
                  <a:lnTo>
                    <a:pt x="20" y="2"/>
                  </a:lnTo>
                  <a:lnTo>
                    <a:pt x="16" y="0"/>
                  </a:lnTo>
                  <a:lnTo>
                    <a:pt x="16" y="0"/>
                  </a:lnTo>
                  <a:lnTo>
                    <a:pt x="12"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6" y="72"/>
                  </a:lnTo>
                  <a:lnTo>
                    <a:pt x="6" y="72"/>
                  </a:lnTo>
                  <a:lnTo>
                    <a:pt x="10" y="70"/>
                  </a:lnTo>
                  <a:lnTo>
                    <a:pt x="10" y="70"/>
                  </a:lnTo>
                  <a:lnTo>
                    <a:pt x="12" y="70"/>
                  </a:lnTo>
                  <a:lnTo>
                    <a:pt x="12" y="70"/>
                  </a:lnTo>
                  <a:lnTo>
                    <a:pt x="12" y="70"/>
                  </a:lnTo>
                  <a:lnTo>
                    <a:pt x="12" y="70"/>
                  </a:lnTo>
                  <a:lnTo>
                    <a:pt x="14" y="68"/>
                  </a:lnTo>
                  <a:lnTo>
                    <a:pt x="14" y="32"/>
                  </a:lnTo>
                  <a:lnTo>
                    <a:pt x="14" y="32"/>
                  </a:lnTo>
                  <a:lnTo>
                    <a:pt x="12" y="24"/>
                  </a:lnTo>
                  <a:lnTo>
                    <a:pt x="12" y="24"/>
                  </a:lnTo>
                  <a:lnTo>
                    <a:pt x="12" y="16"/>
                  </a:lnTo>
                  <a:lnTo>
                    <a:pt x="12" y="16"/>
                  </a:lnTo>
                  <a:lnTo>
                    <a:pt x="12" y="16"/>
                  </a:lnTo>
                  <a:lnTo>
                    <a:pt x="16" y="22"/>
                  </a:lnTo>
                  <a:lnTo>
                    <a:pt x="16" y="22"/>
                  </a:lnTo>
                  <a:lnTo>
                    <a:pt x="18" y="28"/>
                  </a:lnTo>
                  <a:lnTo>
                    <a:pt x="36" y="62"/>
                  </a:lnTo>
                  <a:lnTo>
                    <a:pt x="36" y="62"/>
                  </a:lnTo>
                  <a:lnTo>
                    <a:pt x="38" y="66"/>
                  </a:lnTo>
                  <a:lnTo>
                    <a:pt x="38" y="66"/>
                  </a:lnTo>
                  <a:lnTo>
                    <a:pt x="40" y="70"/>
                  </a:lnTo>
                  <a:lnTo>
                    <a:pt x="40" y="70"/>
                  </a:lnTo>
                  <a:lnTo>
                    <a:pt x="44" y="70"/>
                  </a:lnTo>
                  <a:lnTo>
                    <a:pt x="44" y="70"/>
                  </a:lnTo>
                  <a:lnTo>
                    <a:pt x="46" y="70"/>
                  </a:lnTo>
                  <a:lnTo>
                    <a:pt x="52" y="70"/>
                  </a:lnTo>
                  <a:lnTo>
                    <a:pt x="52" y="70"/>
                  </a:lnTo>
                  <a:lnTo>
                    <a:pt x="56" y="70"/>
                  </a:lnTo>
                  <a:lnTo>
                    <a:pt x="56" y="70"/>
                  </a:lnTo>
                  <a:lnTo>
                    <a:pt x="56" y="70"/>
                  </a:lnTo>
                  <a:lnTo>
                    <a:pt x="56" y="70"/>
                  </a:lnTo>
                  <a:lnTo>
                    <a:pt x="58" y="68"/>
                  </a:lnTo>
                  <a:lnTo>
                    <a:pt x="58" y="68"/>
                  </a:lnTo>
                  <a:lnTo>
                    <a:pt x="58" y="66"/>
                  </a:lnTo>
                  <a:lnTo>
                    <a:pt x="58" y="2"/>
                  </a:lnTo>
                  <a:lnTo>
                    <a:pt x="5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15" name="Freeform 138"/>
            <p:cNvSpPr>
              <a:spLocks/>
            </p:cNvSpPr>
            <p:nvPr/>
          </p:nvSpPr>
          <p:spPr bwMode="auto">
            <a:xfrm>
              <a:off x="11171238" y="5275263"/>
              <a:ext cx="82550" cy="117475"/>
            </a:xfrm>
            <a:custGeom>
              <a:avLst/>
              <a:gdLst>
                <a:gd name="T0" fmla="*/ 52 w 52"/>
                <a:gd name="T1" fmla="*/ 58 h 74"/>
                <a:gd name="T2" fmla="*/ 52 w 52"/>
                <a:gd name="T3" fmla="*/ 56 h 74"/>
                <a:gd name="T4" fmla="*/ 52 w 52"/>
                <a:gd name="T5" fmla="*/ 56 h 74"/>
                <a:gd name="T6" fmla="*/ 50 w 52"/>
                <a:gd name="T7" fmla="*/ 56 h 74"/>
                <a:gd name="T8" fmla="*/ 48 w 52"/>
                <a:gd name="T9" fmla="*/ 56 h 74"/>
                <a:gd name="T10" fmla="*/ 46 w 52"/>
                <a:gd name="T11" fmla="*/ 58 h 74"/>
                <a:gd name="T12" fmla="*/ 40 w 52"/>
                <a:gd name="T13" fmla="*/ 60 h 74"/>
                <a:gd name="T14" fmla="*/ 34 w 52"/>
                <a:gd name="T15" fmla="*/ 62 h 74"/>
                <a:gd name="T16" fmla="*/ 26 w 52"/>
                <a:gd name="T17" fmla="*/ 60 h 74"/>
                <a:gd name="T18" fmla="*/ 20 w 52"/>
                <a:gd name="T19" fmla="*/ 56 h 74"/>
                <a:gd name="T20" fmla="*/ 18 w 52"/>
                <a:gd name="T21" fmla="*/ 48 h 74"/>
                <a:gd name="T22" fmla="*/ 16 w 52"/>
                <a:gd name="T23" fmla="*/ 38 h 74"/>
                <a:gd name="T24" fmla="*/ 18 w 52"/>
                <a:gd name="T25" fmla="*/ 28 h 74"/>
                <a:gd name="T26" fmla="*/ 20 w 52"/>
                <a:gd name="T27" fmla="*/ 20 h 74"/>
                <a:gd name="T28" fmla="*/ 26 w 52"/>
                <a:gd name="T29" fmla="*/ 14 h 74"/>
                <a:gd name="T30" fmla="*/ 34 w 52"/>
                <a:gd name="T31" fmla="*/ 12 h 74"/>
                <a:gd name="T32" fmla="*/ 40 w 52"/>
                <a:gd name="T33" fmla="*/ 14 h 74"/>
                <a:gd name="T34" fmla="*/ 46 w 52"/>
                <a:gd name="T35" fmla="*/ 16 h 74"/>
                <a:gd name="T36" fmla="*/ 48 w 52"/>
                <a:gd name="T37" fmla="*/ 18 h 74"/>
                <a:gd name="T38" fmla="*/ 50 w 52"/>
                <a:gd name="T39" fmla="*/ 20 h 74"/>
                <a:gd name="T40" fmla="*/ 52 w 52"/>
                <a:gd name="T41" fmla="*/ 18 h 74"/>
                <a:gd name="T42" fmla="*/ 52 w 52"/>
                <a:gd name="T43" fmla="*/ 18 h 74"/>
                <a:gd name="T44" fmla="*/ 52 w 52"/>
                <a:gd name="T45" fmla="*/ 16 h 74"/>
                <a:gd name="T46" fmla="*/ 52 w 52"/>
                <a:gd name="T47" fmla="*/ 14 h 74"/>
                <a:gd name="T48" fmla="*/ 52 w 52"/>
                <a:gd name="T49" fmla="*/ 10 h 74"/>
                <a:gd name="T50" fmla="*/ 52 w 52"/>
                <a:gd name="T51" fmla="*/ 8 h 74"/>
                <a:gd name="T52" fmla="*/ 52 w 52"/>
                <a:gd name="T53" fmla="*/ 8 h 74"/>
                <a:gd name="T54" fmla="*/ 50 w 52"/>
                <a:gd name="T55" fmla="*/ 6 h 74"/>
                <a:gd name="T56" fmla="*/ 48 w 52"/>
                <a:gd name="T57" fmla="*/ 4 h 74"/>
                <a:gd name="T58" fmla="*/ 44 w 52"/>
                <a:gd name="T59" fmla="*/ 2 h 74"/>
                <a:gd name="T60" fmla="*/ 38 w 52"/>
                <a:gd name="T61" fmla="*/ 2 h 74"/>
                <a:gd name="T62" fmla="*/ 34 w 52"/>
                <a:gd name="T63" fmla="*/ 0 h 74"/>
                <a:gd name="T64" fmla="*/ 20 w 52"/>
                <a:gd name="T65" fmla="*/ 4 h 74"/>
                <a:gd name="T66" fmla="*/ 14 w 52"/>
                <a:gd name="T67" fmla="*/ 6 h 74"/>
                <a:gd name="T68" fmla="*/ 10 w 52"/>
                <a:gd name="T69" fmla="*/ 10 h 74"/>
                <a:gd name="T70" fmla="*/ 2 w 52"/>
                <a:gd name="T71" fmla="*/ 22 h 74"/>
                <a:gd name="T72" fmla="*/ 0 w 52"/>
                <a:gd name="T73" fmla="*/ 30 h 74"/>
                <a:gd name="T74" fmla="*/ 0 w 52"/>
                <a:gd name="T75" fmla="*/ 38 h 74"/>
                <a:gd name="T76" fmla="*/ 2 w 52"/>
                <a:gd name="T77" fmla="*/ 54 h 74"/>
                <a:gd name="T78" fmla="*/ 6 w 52"/>
                <a:gd name="T79" fmla="*/ 60 h 74"/>
                <a:gd name="T80" fmla="*/ 8 w 52"/>
                <a:gd name="T81" fmla="*/ 64 h 74"/>
                <a:gd name="T82" fmla="*/ 18 w 52"/>
                <a:gd name="T83" fmla="*/ 72 h 74"/>
                <a:gd name="T84" fmla="*/ 24 w 52"/>
                <a:gd name="T85" fmla="*/ 74 h 74"/>
                <a:gd name="T86" fmla="*/ 32 w 52"/>
                <a:gd name="T87" fmla="*/ 74 h 74"/>
                <a:gd name="T88" fmla="*/ 38 w 52"/>
                <a:gd name="T89" fmla="*/ 74 h 74"/>
                <a:gd name="T90" fmla="*/ 44 w 52"/>
                <a:gd name="T91" fmla="*/ 72 h 74"/>
                <a:gd name="T92" fmla="*/ 48 w 52"/>
                <a:gd name="T93" fmla="*/ 70 h 74"/>
                <a:gd name="T94" fmla="*/ 50 w 52"/>
                <a:gd name="T95" fmla="*/ 68 h 74"/>
                <a:gd name="T96" fmla="*/ 52 w 52"/>
                <a:gd name="T97" fmla="*/ 68 h 74"/>
                <a:gd name="T98" fmla="*/ 52 w 52"/>
                <a:gd name="T99" fmla="*/ 66 h 74"/>
                <a:gd name="T100" fmla="*/ 52 w 52"/>
                <a:gd name="T101" fmla="*/ 64 h 74"/>
                <a:gd name="T102" fmla="*/ 52 w 52"/>
                <a:gd name="T103" fmla="*/ 62 h 74"/>
                <a:gd name="T104" fmla="*/ 52 w 52"/>
                <a:gd name="T105"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74">
                  <a:moveTo>
                    <a:pt x="52" y="58"/>
                  </a:moveTo>
                  <a:lnTo>
                    <a:pt x="52" y="58"/>
                  </a:lnTo>
                  <a:lnTo>
                    <a:pt x="52" y="56"/>
                  </a:lnTo>
                  <a:lnTo>
                    <a:pt x="52" y="56"/>
                  </a:lnTo>
                  <a:lnTo>
                    <a:pt x="52" y="56"/>
                  </a:lnTo>
                  <a:lnTo>
                    <a:pt x="52" y="56"/>
                  </a:lnTo>
                  <a:lnTo>
                    <a:pt x="50" y="56"/>
                  </a:lnTo>
                  <a:lnTo>
                    <a:pt x="50" y="56"/>
                  </a:lnTo>
                  <a:lnTo>
                    <a:pt x="48" y="56"/>
                  </a:lnTo>
                  <a:lnTo>
                    <a:pt x="48" y="56"/>
                  </a:lnTo>
                  <a:lnTo>
                    <a:pt x="46" y="58"/>
                  </a:lnTo>
                  <a:lnTo>
                    <a:pt x="46" y="58"/>
                  </a:lnTo>
                  <a:lnTo>
                    <a:pt x="40" y="60"/>
                  </a:lnTo>
                  <a:lnTo>
                    <a:pt x="40" y="60"/>
                  </a:lnTo>
                  <a:lnTo>
                    <a:pt x="34" y="62"/>
                  </a:lnTo>
                  <a:lnTo>
                    <a:pt x="34" y="62"/>
                  </a:lnTo>
                  <a:lnTo>
                    <a:pt x="26" y="60"/>
                  </a:lnTo>
                  <a:lnTo>
                    <a:pt x="26" y="60"/>
                  </a:lnTo>
                  <a:lnTo>
                    <a:pt x="20" y="56"/>
                  </a:lnTo>
                  <a:lnTo>
                    <a:pt x="20" y="56"/>
                  </a:lnTo>
                  <a:lnTo>
                    <a:pt x="18" y="48"/>
                  </a:lnTo>
                  <a:lnTo>
                    <a:pt x="18" y="48"/>
                  </a:lnTo>
                  <a:lnTo>
                    <a:pt x="16" y="38"/>
                  </a:lnTo>
                  <a:lnTo>
                    <a:pt x="16" y="38"/>
                  </a:lnTo>
                  <a:lnTo>
                    <a:pt x="18" y="28"/>
                  </a:lnTo>
                  <a:lnTo>
                    <a:pt x="18" y="28"/>
                  </a:lnTo>
                  <a:lnTo>
                    <a:pt x="20" y="20"/>
                  </a:lnTo>
                  <a:lnTo>
                    <a:pt x="20" y="20"/>
                  </a:lnTo>
                  <a:lnTo>
                    <a:pt x="26" y="14"/>
                  </a:lnTo>
                  <a:lnTo>
                    <a:pt x="26" y="14"/>
                  </a:lnTo>
                  <a:lnTo>
                    <a:pt x="34" y="12"/>
                  </a:lnTo>
                  <a:lnTo>
                    <a:pt x="34" y="12"/>
                  </a:lnTo>
                  <a:lnTo>
                    <a:pt x="40" y="14"/>
                  </a:lnTo>
                  <a:lnTo>
                    <a:pt x="40" y="14"/>
                  </a:lnTo>
                  <a:lnTo>
                    <a:pt x="46" y="16"/>
                  </a:lnTo>
                  <a:lnTo>
                    <a:pt x="46" y="16"/>
                  </a:lnTo>
                  <a:lnTo>
                    <a:pt x="48" y="18"/>
                  </a:lnTo>
                  <a:lnTo>
                    <a:pt x="48" y="18"/>
                  </a:lnTo>
                  <a:lnTo>
                    <a:pt x="50" y="20"/>
                  </a:lnTo>
                  <a:lnTo>
                    <a:pt x="50" y="20"/>
                  </a:lnTo>
                  <a:lnTo>
                    <a:pt x="52" y="18"/>
                  </a:lnTo>
                  <a:lnTo>
                    <a:pt x="52" y="18"/>
                  </a:lnTo>
                  <a:lnTo>
                    <a:pt x="52" y="18"/>
                  </a:lnTo>
                  <a:lnTo>
                    <a:pt x="52" y="18"/>
                  </a:lnTo>
                  <a:lnTo>
                    <a:pt x="52" y="16"/>
                  </a:lnTo>
                  <a:lnTo>
                    <a:pt x="52" y="16"/>
                  </a:lnTo>
                  <a:lnTo>
                    <a:pt x="52" y="14"/>
                  </a:lnTo>
                  <a:lnTo>
                    <a:pt x="52" y="14"/>
                  </a:lnTo>
                  <a:lnTo>
                    <a:pt x="52" y="10"/>
                  </a:lnTo>
                  <a:lnTo>
                    <a:pt x="52" y="10"/>
                  </a:lnTo>
                  <a:lnTo>
                    <a:pt x="52" y="8"/>
                  </a:lnTo>
                  <a:lnTo>
                    <a:pt x="52" y="8"/>
                  </a:lnTo>
                  <a:lnTo>
                    <a:pt x="52" y="8"/>
                  </a:lnTo>
                  <a:lnTo>
                    <a:pt x="52" y="8"/>
                  </a:lnTo>
                  <a:lnTo>
                    <a:pt x="50" y="6"/>
                  </a:lnTo>
                  <a:lnTo>
                    <a:pt x="50" y="6"/>
                  </a:lnTo>
                  <a:lnTo>
                    <a:pt x="48" y="4"/>
                  </a:lnTo>
                  <a:lnTo>
                    <a:pt x="48" y="4"/>
                  </a:lnTo>
                  <a:lnTo>
                    <a:pt x="44" y="2"/>
                  </a:lnTo>
                  <a:lnTo>
                    <a:pt x="44" y="2"/>
                  </a:lnTo>
                  <a:lnTo>
                    <a:pt x="38" y="2"/>
                  </a:lnTo>
                  <a:lnTo>
                    <a:pt x="38" y="2"/>
                  </a:lnTo>
                  <a:lnTo>
                    <a:pt x="34" y="0"/>
                  </a:lnTo>
                  <a:lnTo>
                    <a:pt x="34" y="0"/>
                  </a:lnTo>
                  <a:lnTo>
                    <a:pt x="26" y="2"/>
                  </a:lnTo>
                  <a:lnTo>
                    <a:pt x="20" y="4"/>
                  </a:lnTo>
                  <a:lnTo>
                    <a:pt x="20" y="4"/>
                  </a:lnTo>
                  <a:lnTo>
                    <a:pt x="14" y="6"/>
                  </a:lnTo>
                  <a:lnTo>
                    <a:pt x="10" y="10"/>
                  </a:lnTo>
                  <a:lnTo>
                    <a:pt x="10" y="10"/>
                  </a:lnTo>
                  <a:lnTo>
                    <a:pt x="6" y="16"/>
                  </a:lnTo>
                  <a:lnTo>
                    <a:pt x="2" y="22"/>
                  </a:lnTo>
                  <a:lnTo>
                    <a:pt x="2" y="22"/>
                  </a:lnTo>
                  <a:lnTo>
                    <a:pt x="0" y="30"/>
                  </a:lnTo>
                  <a:lnTo>
                    <a:pt x="0" y="38"/>
                  </a:lnTo>
                  <a:lnTo>
                    <a:pt x="0" y="38"/>
                  </a:lnTo>
                  <a:lnTo>
                    <a:pt x="0" y="46"/>
                  </a:lnTo>
                  <a:lnTo>
                    <a:pt x="2" y="54"/>
                  </a:lnTo>
                  <a:lnTo>
                    <a:pt x="2" y="54"/>
                  </a:lnTo>
                  <a:lnTo>
                    <a:pt x="6" y="60"/>
                  </a:lnTo>
                  <a:lnTo>
                    <a:pt x="8" y="64"/>
                  </a:lnTo>
                  <a:lnTo>
                    <a:pt x="8" y="64"/>
                  </a:lnTo>
                  <a:lnTo>
                    <a:pt x="14" y="68"/>
                  </a:lnTo>
                  <a:lnTo>
                    <a:pt x="18" y="72"/>
                  </a:lnTo>
                  <a:lnTo>
                    <a:pt x="18" y="72"/>
                  </a:lnTo>
                  <a:lnTo>
                    <a:pt x="24" y="74"/>
                  </a:lnTo>
                  <a:lnTo>
                    <a:pt x="32" y="74"/>
                  </a:lnTo>
                  <a:lnTo>
                    <a:pt x="32" y="74"/>
                  </a:lnTo>
                  <a:lnTo>
                    <a:pt x="38" y="74"/>
                  </a:lnTo>
                  <a:lnTo>
                    <a:pt x="38" y="74"/>
                  </a:lnTo>
                  <a:lnTo>
                    <a:pt x="44" y="72"/>
                  </a:lnTo>
                  <a:lnTo>
                    <a:pt x="44" y="72"/>
                  </a:lnTo>
                  <a:lnTo>
                    <a:pt x="48" y="70"/>
                  </a:lnTo>
                  <a:lnTo>
                    <a:pt x="48" y="70"/>
                  </a:lnTo>
                  <a:lnTo>
                    <a:pt x="50" y="68"/>
                  </a:lnTo>
                  <a:lnTo>
                    <a:pt x="50" y="68"/>
                  </a:lnTo>
                  <a:lnTo>
                    <a:pt x="52" y="68"/>
                  </a:lnTo>
                  <a:lnTo>
                    <a:pt x="52" y="68"/>
                  </a:lnTo>
                  <a:lnTo>
                    <a:pt x="52" y="66"/>
                  </a:lnTo>
                  <a:lnTo>
                    <a:pt x="52" y="66"/>
                  </a:lnTo>
                  <a:lnTo>
                    <a:pt x="52" y="64"/>
                  </a:lnTo>
                  <a:lnTo>
                    <a:pt x="52" y="64"/>
                  </a:lnTo>
                  <a:lnTo>
                    <a:pt x="52" y="62"/>
                  </a:lnTo>
                  <a:lnTo>
                    <a:pt x="52" y="62"/>
                  </a:lnTo>
                  <a:lnTo>
                    <a:pt x="52" y="58"/>
                  </a:lnTo>
                  <a:lnTo>
                    <a:pt x="5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16" name="Freeform 139"/>
            <p:cNvSpPr>
              <a:spLocks/>
            </p:cNvSpPr>
            <p:nvPr/>
          </p:nvSpPr>
          <p:spPr bwMode="auto">
            <a:xfrm>
              <a:off x="11091863" y="4926013"/>
              <a:ext cx="98425" cy="114300"/>
            </a:xfrm>
            <a:custGeom>
              <a:avLst/>
              <a:gdLst>
                <a:gd name="T0" fmla="*/ 62 w 62"/>
                <a:gd name="T1" fmla="*/ 6 h 72"/>
                <a:gd name="T2" fmla="*/ 62 w 62"/>
                <a:gd name="T3" fmla="*/ 6 h 72"/>
                <a:gd name="T4" fmla="*/ 62 w 62"/>
                <a:gd name="T5" fmla="*/ 4 h 72"/>
                <a:gd name="T6" fmla="*/ 62 w 62"/>
                <a:gd name="T7" fmla="*/ 4 h 72"/>
                <a:gd name="T8" fmla="*/ 62 w 62"/>
                <a:gd name="T9" fmla="*/ 2 h 72"/>
                <a:gd name="T10" fmla="*/ 62 w 62"/>
                <a:gd name="T11" fmla="*/ 2 h 72"/>
                <a:gd name="T12" fmla="*/ 60 w 62"/>
                <a:gd name="T13" fmla="*/ 0 h 72"/>
                <a:gd name="T14" fmla="*/ 60 w 62"/>
                <a:gd name="T15" fmla="*/ 0 h 72"/>
                <a:gd name="T16" fmla="*/ 56 w 62"/>
                <a:gd name="T17" fmla="*/ 0 h 72"/>
                <a:gd name="T18" fmla="*/ 56 w 62"/>
                <a:gd name="T19" fmla="*/ 0 h 72"/>
                <a:gd name="T20" fmla="*/ 52 w 62"/>
                <a:gd name="T21" fmla="*/ 0 h 72"/>
                <a:gd name="T22" fmla="*/ 52 w 62"/>
                <a:gd name="T23" fmla="*/ 0 h 72"/>
                <a:gd name="T24" fmla="*/ 50 w 62"/>
                <a:gd name="T25" fmla="*/ 2 h 72"/>
                <a:gd name="T26" fmla="*/ 50 w 62"/>
                <a:gd name="T27" fmla="*/ 2 h 72"/>
                <a:gd name="T28" fmla="*/ 50 w 62"/>
                <a:gd name="T29" fmla="*/ 2 h 72"/>
                <a:gd name="T30" fmla="*/ 50 w 62"/>
                <a:gd name="T31" fmla="*/ 2 h 72"/>
                <a:gd name="T32" fmla="*/ 48 w 62"/>
                <a:gd name="T33" fmla="*/ 4 h 72"/>
                <a:gd name="T34" fmla="*/ 32 w 62"/>
                <a:gd name="T35" fmla="*/ 58 h 72"/>
                <a:gd name="T36" fmla="*/ 32 w 62"/>
                <a:gd name="T37" fmla="*/ 58 h 72"/>
                <a:gd name="T38" fmla="*/ 14 w 62"/>
                <a:gd name="T39" fmla="*/ 4 h 72"/>
                <a:gd name="T40" fmla="*/ 14 w 62"/>
                <a:gd name="T41" fmla="*/ 4 h 72"/>
                <a:gd name="T42" fmla="*/ 14 w 62"/>
                <a:gd name="T43" fmla="*/ 2 h 72"/>
                <a:gd name="T44" fmla="*/ 14 w 62"/>
                <a:gd name="T45" fmla="*/ 2 h 72"/>
                <a:gd name="T46" fmla="*/ 12 w 62"/>
                <a:gd name="T47" fmla="*/ 2 h 72"/>
                <a:gd name="T48" fmla="*/ 12 w 62"/>
                <a:gd name="T49" fmla="*/ 2 h 72"/>
                <a:gd name="T50" fmla="*/ 10 w 62"/>
                <a:gd name="T51" fmla="*/ 0 h 72"/>
                <a:gd name="T52" fmla="*/ 10 w 62"/>
                <a:gd name="T53" fmla="*/ 0 h 72"/>
                <a:gd name="T54" fmla="*/ 6 w 62"/>
                <a:gd name="T55" fmla="*/ 0 h 72"/>
                <a:gd name="T56" fmla="*/ 6 w 62"/>
                <a:gd name="T57" fmla="*/ 0 h 72"/>
                <a:gd name="T58" fmla="*/ 2 w 62"/>
                <a:gd name="T59" fmla="*/ 0 h 72"/>
                <a:gd name="T60" fmla="*/ 2 w 62"/>
                <a:gd name="T61" fmla="*/ 0 h 72"/>
                <a:gd name="T62" fmla="*/ 0 w 62"/>
                <a:gd name="T63" fmla="*/ 2 h 72"/>
                <a:gd name="T64" fmla="*/ 0 w 62"/>
                <a:gd name="T65" fmla="*/ 2 h 72"/>
                <a:gd name="T66" fmla="*/ 0 w 62"/>
                <a:gd name="T67" fmla="*/ 4 h 72"/>
                <a:gd name="T68" fmla="*/ 0 w 62"/>
                <a:gd name="T69" fmla="*/ 4 h 72"/>
                <a:gd name="T70" fmla="*/ 0 w 62"/>
                <a:gd name="T71" fmla="*/ 6 h 72"/>
                <a:gd name="T72" fmla="*/ 22 w 62"/>
                <a:gd name="T73" fmla="*/ 70 h 72"/>
                <a:gd name="T74" fmla="*/ 22 w 62"/>
                <a:gd name="T75" fmla="*/ 70 h 72"/>
                <a:gd name="T76" fmla="*/ 22 w 62"/>
                <a:gd name="T77" fmla="*/ 70 h 72"/>
                <a:gd name="T78" fmla="*/ 22 w 62"/>
                <a:gd name="T79" fmla="*/ 70 h 72"/>
                <a:gd name="T80" fmla="*/ 22 w 62"/>
                <a:gd name="T81" fmla="*/ 72 h 72"/>
                <a:gd name="T82" fmla="*/ 22 w 62"/>
                <a:gd name="T83" fmla="*/ 72 h 72"/>
                <a:gd name="T84" fmla="*/ 24 w 62"/>
                <a:gd name="T85" fmla="*/ 72 h 72"/>
                <a:gd name="T86" fmla="*/ 24 w 62"/>
                <a:gd name="T87" fmla="*/ 72 h 72"/>
                <a:gd name="T88" fmla="*/ 26 w 62"/>
                <a:gd name="T89" fmla="*/ 72 h 72"/>
                <a:gd name="T90" fmla="*/ 26 w 62"/>
                <a:gd name="T91" fmla="*/ 72 h 72"/>
                <a:gd name="T92" fmla="*/ 28 w 62"/>
                <a:gd name="T93" fmla="*/ 72 h 72"/>
                <a:gd name="T94" fmla="*/ 28 w 62"/>
                <a:gd name="T95" fmla="*/ 72 h 72"/>
                <a:gd name="T96" fmla="*/ 32 w 62"/>
                <a:gd name="T97" fmla="*/ 72 h 72"/>
                <a:gd name="T98" fmla="*/ 32 w 62"/>
                <a:gd name="T99" fmla="*/ 72 h 72"/>
                <a:gd name="T100" fmla="*/ 36 w 62"/>
                <a:gd name="T101" fmla="*/ 72 h 72"/>
                <a:gd name="T102" fmla="*/ 36 w 62"/>
                <a:gd name="T103" fmla="*/ 72 h 72"/>
                <a:gd name="T104" fmla="*/ 38 w 62"/>
                <a:gd name="T105" fmla="*/ 72 h 72"/>
                <a:gd name="T106" fmla="*/ 38 w 62"/>
                <a:gd name="T107" fmla="*/ 72 h 72"/>
                <a:gd name="T108" fmla="*/ 40 w 62"/>
                <a:gd name="T109" fmla="*/ 70 h 72"/>
                <a:gd name="T110" fmla="*/ 40 w 62"/>
                <a:gd name="T111" fmla="*/ 70 h 72"/>
                <a:gd name="T112" fmla="*/ 40 w 62"/>
                <a:gd name="T113" fmla="*/ 70 h 72"/>
                <a:gd name="T114" fmla="*/ 62 w 62"/>
                <a:gd name="T115" fmla="*/ 6 h 72"/>
                <a:gd name="T116" fmla="*/ 62 w 62"/>
                <a:gd name="T117"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 h="72">
                  <a:moveTo>
                    <a:pt x="62" y="6"/>
                  </a:moveTo>
                  <a:lnTo>
                    <a:pt x="62" y="6"/>
                  </a:lnTo>
                  <a:lnTo>
                    <a:pt x="62" y="4"/>
                  </a:lnTo>
                  <a:lnTo>
                    <a:pt x="62" y="4"/>
                  </a:lnTo>
                  <a:lnTo>
                    <a:pt x="62" y="2"/>
                  </a:lnTo>
                  <a:lnTo>
                    <a:pt x="62" y="2"/>
                  </a:lnTo>
                  <a:lnTo>
                    <a:pt x="60" y="0"/>
                  </a:lnTo>
                  <a:lnTo>
                    <a:pt x="60" y="0"/>
                  </a:lnTo>
                  <a:lnTo>
                    <a:pt x="56" y="0"/>
                  </a:lnTo>
                  <a:lnTo>
                    <a:pt x="56" y="0"/>
                  </a:lnTo>
                  <a:lnTo>
                    <a:pt x="52" y="0"/>
                  </a:lnTo>
                  <a:lnTo>
                    <a:pt x="52" y="0"/>
                  </a:lnTo>
                  <a:lnTo>
                    <a:pt x="50" y="2"/>
                  </a:lnTo>
                  <a:lnTo>
                    <a:pt x="50" y="2"/>
                  </a:lnTo>
                  <a:lnTo>
                    <a:pt x="50" y="2"/>
                  </a:lnTo>
                  <a:lnTo>
                    <a:pt x="50" y="2"/>
                  </a:lnTo>
                  <a:lnTo>
                    <a:pt x="48" y="4"/>
                  </a:lnTo>
                  <a:lnTo>
                    <a:pt x="32" y="58"/>
                  </a:lnTo>
                  <a:lnTo>
                    <a:pt x="32" y="58"/>
                  </a:lnTo>
                  <a:lnTo>
                    <a:pt x="14" y="4"/>
                  </a:lnTo>
                  <a:lnTo>
                    <a:pt x="14" y="4"/>
                  </a:lnTo>
                  <a:lnTo>
                    <a:pt x="14" y="2"/>
                  </a:lnTo>
                  <a:lnTo>
                    <a:pt x="14" y="2"/>
                  </a:lnTo>
                  <a:lnTo>
                    <a:pt x="12" y="2"/>
                  </a:lnTo>
                  <a:lnTo>
                    <a:pt x="12" y="2"/>
                  </a:lnTo>
                  <a:lnTo>
                    <a:pt x="10" y="0"/>
                  </a:lnTo>
                  <a:lnTo>
                    <a:pt x="10" y="0"/>
                  </a:lnTo>
                  <a:lnTo>
                    <a:pt x="6" y="0"/>
                  </a:lnTo>
                  <a:lnTo>
                    <a:pt x="6" y="0"/>
                  </a:lnTo>
                  <a:lnTo>
                    <a:pt x="2" y="0"/>
                  </a:lnTo>
                  <a:lnTo>
                    <a:pt x="2" y="0"/>
                  </a:lnTo>
                  <a:lnTo>
                    <a:pt x="0" y="2"/>
                  </a:lnTo>
                  <a:lnTo>
                    <a:pt x="0" y="2"/>
                  </a:lnTo>
                  <a:lnTo>
                    <a:pt x="0" y="4"/>
                  </a:lnTo>
                  <a:lnTo>
                    <a:pt x="0" y="4"/>
                  </a:lnTo>
                  <a:lnTo>
                    <a:pt x="0" y="6"/>
                  </a:lnTo>
                  <a:lnTo>
                    <a:pt x="22" y="70"/>
                  </a:lnTo>
                  <a:lnTo>
                    <a:pt x="22" y="70"/>
                  </a:lnTo>
                  <a:lnTo>
                    <a:pt x="22" y="70"/>
                  </a:lnTo>
                  <a:lnTo>
                    <a:pt x="22" y="70"/>
                  </a:lnTo>
                  <a:lnTo>
                    <a:pt x="22" y="72"/>
                  </a:lnTo>
                  <a:lnTo>
                    <a:pt x="22" y="72"/>
                  </a:lnTo>
                  <a:lnTo>
                    <a:pt x="24" y="72"/>
                  </a:lnTo>
                  <a:lnTo>
                    <a:pt x="24" y="72"/>
                  </a:lnTo>
                  <a:lnTo>
                    <a:pt x="26" y="72"/>
                  </a:lnTo>
                  <a:lnTo>
                    <a:pt x="26" y="72"/>
                  </a:lnTo>
                  <a:lnTo>
                    <a:pt x="28" y="72"/>
                  </a:lnTo>
                  <a:lnTo>
                    <a:pt x="28" y="72"/>
                  </a:lnTo>
                  <a:lnTo>
                    <a:pt x="32" y="72"/>
                  </a:lnTo>
                  <a:lnTo>
                    <a:pt x="32" y="72"/>
                  </a:lnTo>
                  <a:lnTo>
                    <a:pt x="36" y="72"/>
                  </a:lnTo>
                  <a:lnTo>
                    <a:pt x="36" y="72"/>
                  </a:lnTo>
                  <a:lnTo>
                    <a:pt x="38" y="72"/>
                  </a:lnTo>
                  <a:lnTo>
                    <a:pt x="38" y="72"/>
                  </a:lnTo>
                  <a:lnTo>
                    <a:pt x="40" y="70"/>
                  </a:lnTo>
                  <a:lnTo>
                    <a:pt x="40" y="70"/>
                  </a:lnTo>
                  <a:lnTo>
                    <a:pt x="40" y="70"/>
                  </a:lnTo>
                  <a:lnTo>
                    <a:pt x="62" y="6"/>
                  </a:lnTo>
                  <a:lnTo>
                    <a:pt x="6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17" name="Freeform 140"/>
            <p:cNvSpPr>
              <a:spLocks noEditPoints="1"/>
            </p:cNvSpPr>
            <p:nvPr/>
          </p:nvSpPr>
          <p:spPr bwMode="auto">
            <a:xfrm>
              <a:off x="11183938" y="4926013"/>
              <a:ext cx="104775" cy="114300"/>
            </a:xfrm>
            <a:custGeom>
              <a:avLst/>
              <a:gdLst>
                <a:gd name="T0" fmla="*/ 42 w 66"/>
                <a:gd name="T1" fmla="*/ 4 h 72"/>
                <a:gd name="T2" fmla="*/ 42 w 66"/>
                <a:gd name="T3" fmla="*/ 4 h 72"/>
                <a:gd name="T4" fmla="*/ 42 w 66"/>
                <a:gd name="T5" fmla="*/ 2 h 72"/>
                <a:gd name="T6" fmla="*/ 42 w 66"/>
                <a:gd name="T7" fmla="*/ 2 h 72"/>
                <a:gd name="T8" fmla="*/ 40 w 66"/>
                <a:gd name="T9" fmla="*/ 2 h 72"/>
                <a:gd name="T10" fmla="*/ 40 w 66"/>
                <a:gd name="T11" fmla="*/ 2 h 72"/>
                <a:gd name="T12" fmla="*/ 38 w 66"/>
                <a:gd name="T13" fmla="*/ 0 h 72"/>
                <a:gd name="T14" fmla="*/ 38 w 66"/>
                <a:gd name="T15" fmla="*/ 0 h 72"/>
                <a:gd name="T16" fmla="*/ 32 w 66"/>
                <a:gd name="T17" fmla="*/ 0 h 72"/>
                <a:gd name="T18" fmla="*/ 32 w 66"/>
                <a:gd name="T19" fmla="*/ 0 h 72"/>
                <a:gd name="T20" fmla="*/ 28 w 66"/>
                <a:gd name="T21" fmla="*/ 0 h 72"/>
                <a:gd name="T22" fmla="*/ 28 w 66"/>
                <a:gd name="T23" fmla="*/ 0 h 72"/>
                <a:gd name="T24" fmla="*/ 26 w 66"/>
                <a:gd name="T25" fmla="*/ 2 h 72"/>
                <a:gd name="T26" fmla="*/ 26 w 66"/>
                <a:gd name="T27" fmla="*/ 2 h 72"/>
                <a:gd name="T28" fmla="*/ 24 w 66"/>
                <a:gd name="T29" fmla="*/ 2 h 72"/>
                <a:gd name="T30" fmla="*/ 24 w 66"/>
                <a:gd name="T31" fmla="*/ 2 h 72"/>
                <a:gd name="T32" fmla="*/ 24 w 66"/>
                <a:gd name="T33" fmla="*/ 4 h 72"/>
                <a:gd name="T34" fmla="*/ 2 w 66"/>
                <a:gd name="T35" fmla="*/ 66 h 72"/>
                <a:gd name="T36" fmla="*/ 2 w 66"/>
                <a:gd name="T37" fmla="*/ 66 h 72"/>
                <a:gd name="T38" fmla="*/ 0 w 66"/>
                <a:gd name="T39" fmla="*/ 70 h 72"/>
                <a:gd name="T40" fmla="*/ 0 w 66"/>
                <a:gd name="T41" fmla="*/ 70 h 72"/>
                <a:gd name="T42" fmla="*/ 0 w 66"/>
                <a:gd name="T43" fmla="*/ 72 h 72"/>
                <a:gd name="T44" fmla="*/ 0 w 66"/>
                <a:gd name="T45" fmla="*/ 72 h 72"/>
                <a:gd name="T46" fmla="*/ 2 w 66"/>
                <a:gd name="T47" fmla="*/ 72 h 72"/>
                <a:gd name="T48" fmla="*/ 2 w 66"/>
                <a:gd name="T49" fmla="*/ 72 h 72"/>
                <a:gd name="T50" fmla="*/ 6 w 66"/>
                <a:gd name="T51" fmla="*/ 72 h 72"/>
                <a:gd name="T52" fmla="*/ 6 w 66"/>
                <a:gd name="T53" fmla="*/ 72 h 72"/>
                <a:gd name="T54" fmla="*/ 10 w 66"/>
                <a:gd name="T55" fmla="*/ 72 h 72"/>
                <a:gd name="T56" fmla="*/ 10 w 66"/>
                <a:gd name="T57" fmla="*/ 72 h 72"/>
                <a:gd name="T58" fmla="*/ 12 w 66"/>
                <a:gd name="T59" fmla="*/ 72 h 72"/>
                <a:gd name="T60" fmla="*/ 12 w 66"/>
                <a:gd name="T61" fmla="*/ 72 h 72"/>
                <a:gd name="T62" fmla="*/ 14 w 66"/>
                <a:gd name="T63" fmla="*/ 70 h 72"/>
                <a:gd name="T64" fmla="*/ 14 w 66"/>
                <a:gd name="T65" fmla="*/ 70 h 72"/>
                <a:gd name="T66" fmla="*/ 14 w 66"/>
                <a:gd name="T67" fmla="*/ 70 h 72"/>
                <a:gd name="T68" fmla="*/ 20 w 66"/>
                <a:gd name="T69" fmla="*/ 56 h 72"/>
                <a:gd name="T70" fmla="*/ 46 w 66"/>
                <a:gd name="T71" fmla="*/ 56 h 72"/>
                <a:gd name="T72" fmla="*/ 50 w 66"/>
                <a:gd name="T73" fmla="*/ 70 h 72"/>
                <a:gd name="T74" fmla="*/ 50 w 66"/>
                <a:gd name="T75" fmla="*/ 70 h 72"/>
                <a:gd name="T76" fmla="*/ 52 w 66"/>
                <a:gd name="T77" fmla="*/ 72 h 72"/>
                <a:gd name="T78" fmla="*/ 52 w 66"/>
                <a:gd name="T79" fmla="*/ 72 h 72"/>
                <a:gd name="T80" fmla="*/ 52 w 66"/>
                <a:gd name="T81" fmla="*/ 72 h 72"/>
                <a:gd name="T82" fmla="*/ 52 w 66"/>
                <a:gd name="T83" fmla="*/ 72 h 72"/>
                <a:gd name="T84" fmla="*/ 54 w 66"/>
                <a:gd name="T85" fmla="*/ 72 h 72"/>
                <a:gd name="T86" fmla="*/ 54 w 66"/>
                <a:gd name="T87" fmla="*/ 72 h 72"/>
                <a:gd name="T88" fmla="*/ 58 w 66"/>
                <a:gd name="T89" fmla="*/ 72 h 72"/>
                <a:gd name="T90" fmla="*/ 58 w 66"/>
                <a:gd name="T91" fmla="*/ 72 h 72"/>
                <a:gd name="T92" fmla="*/ 64 w 66"/>
                <a:gd name="T93" fmla="*/ 72 h 72"/>
                <a:gd name="T94" fmla="*/ 64 w 66"/>
                <a:gd name="T95" fmla="*/ 72 h 72"/>
                <a:gd name="T96" fmla="*/ 66 w 66"/>
                <a:gd name="T97" fmla="*/ 72 h 72"/>
                <a:gd name="T98" fmla="*/ 66 w 66"/>
                <a:gd name="T99" fmla="*/ 72 h 72"/>
                <a:gd name="T100" fmla="*/ 66 w 66"/>
                <a:gd name="T101" fmla="*/ 70 h 72"/>
                <a:gd name="T102" fmla="*/ 66 w 66"/>
                <a:gd name="T103" fmla="*/ 70 h 72"/>
                <a:gd name="T104" fmla="*/ 64 w 66"/>
                <a:gd name="T105" fmla="*/ 66 h 72"/>
                <a:gd name="T106" fmla="*/ 42 w 66"/>
                <a:gd name="T107" fmla="*/ 4 h 72"/>
                <a:gd name="T108" fmla="*/ 42 w 66"/>
                <a:gd name="T109" fmla="*/ 4 h 72"/>
                <a:gd name="T110" fmla="*/ 42 w 66"/>
                <a:gd name="T111" fmla="*/ 44 h 72"/>
                <a:gd name="T112" fmla="*/ 22 w 66"/>
                <a:gd name="T113" fmla="*/ 44 h 72"/>
                <a:gd name="T114" fmla="*/ 32 w 66"/>
                <a:gd name="T115" fmla="*/ 14 h 72"/>
                <a:gd name="T116" fmla="*/ 32 w 66"/>
                <a:gd name="T117" fmla="*/ 14 h 72"/>
                <a:gd name="T118" fmla="*/ 42 w 66"/>
                <a:gd name="T119" fmla="*/ 44 h 72"/>
                <a:gd name="T120" fmla="*/ 42 w 66"/>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2">
                  <a:moveTo>
                    <a:pt x="42" y="4"/>
                  </a:moveTo>
                  <a:lnTo>
                    <a:pt x="42" y="4"/>
                  </a:lnTo>
                  <a:lnTo>
                    <a:pt x="42" y="2"/>
                  </a:lnTo>
                  <a:lnTo>
                    <a:pt x="42" y="2"/>
                  </a:lnTo>
                  <a:lnTo>
                    <a:pt x="40" y="2"/>
                  </a:lnTo>
                  <a:lnTo>
                    <a:pt x="40" y="2"/>
                  </a:lnTo>
                  <a:lnTo>
                    <a:pt x="38" y="0"/>
                  </a:lnTo>
                  <a:lnTo>
                    <a:pt x="38" y="0"/>
                  </a:lnTo>
                  <a:lnTo>
                    <a:pt x="32" y="0"/>
                  </a:lnTo>
                  <a:lnTo>
                    <a:pt x="32" y="0"/>
                  </a:lnTo>
                  <a:lnTo>
                    <a:pt x="28" y="0"/>
                  </a:lnTo>
                  <a:lnTo>
                    <a:pt x="28" y="0"/>
                  </a:lnTo>
                  <a:lnTo>
                    <a:pt x="26" y="2"/>
                  </a:lnTo>
                  <a:lnTo>
                    <a:pt x="26" y="2"/>
                  </a:lnTo>
                  <a:lnTo>
                    <a:pt x="24" y="2"/>
                  </a:lnTo>
                  <a:lnTo>
                    <a:pt x="24" y="2"/>
                  </a:lnTo>
                  <a:lnTo>
                    <a:pt x="24" y="4"/>
                  </a:lnTo>
                  <a:lnTo>
                    <a:pt x="2" y="66"/>
                  </a:lnTo>
                  <a:lnTo>
                    <a:pt x="2" y="66"/>
                  </a:lnTo>
                  <a:lnTo>
                    <a:pt x="0" y="70"/>
                  </a:lnTo>
                  <a:lnTo>
                    <a:pt x="0" y="70"/>
                  </a:lnTo>
                  <a:lnTo>
                    <a:pt x="0" y="72"/>
                  </a:lnTo>
                  <a:lnTo>
                    <a:pt x="0" y="72"/>
                  </a:lnTo>
                  <a:lnTo>
                    <a:pt x="2" y="72"/>
                  </a:lnTo>
                  <a:lnTo>
                    <a:pt x="2" y="72"/>
                  </a:lnTo>
                  <a:lnTo>
                    <a:pt x="6" y="72"/>
                  </a:lnTo>
                  <a:lnTo>
                    <a:pt x="6" y="72"/>
                  </a:lnTo>
                  <a:lnTo>
                    <a:pt x="10" y="72"/>
                  </a:lnTo>
                  <a:lnTo>
                    <a:pt x="10" y="72"/>
                  </a:lnTo>
                  <a:lnTo>
                    <a:pt x="12" y="72"/>
                  </a:lnTo>
                  <a:lnTo>
                    <a:pt x="12" y="72"/>
                  </a:lnTo>
                  <a:lnTo>
                    <a:pt x="14" y="70"/>
                  </a:lnTo>
                  <a:lnTo>
                    <a:pt x="14" y="70"/>
                  </a:lnTo>
                  <a:lnTo>
                    <a:pt x="14" y="70"/>
                  </a:lnTo>
                  <a:lnTo>
                    <a:pt x="20" y="56"/>
                  </a:lnTo>
                  <a:lnTo>
                    <a:pt x="46" y="56"/>
                  </a:lnTo>
                  <a:lnTo>
                    <a:pt x="50" y="70"/>
                  </a:lnTo>
                  <a:lnTo>
                    <a:pt x="50" y="70"/>
                  </a:lnTo>
                  <a:lnTo>
                    <a:pt x="52" y="72"/>
                  </a:lnTo>
                  <a:lnTo>
                    <a:pt x="52" y="72"/>
                  </a:lnTo>
                  <a:lnTo>
                    <a:pt x="52" y="72"/>
                  </a:lnTo>
                  <a:lnTo>
                    <a:pt x="52" y="72"/>
                  </a:lnTo>
                  <a:lnTo>
                    <a:pt x="54" y="72"/>
                  </a:lnTo>
                  <a:lnTo>
                    <a:pt x="54" y="72"/>
                  </a:lnTo>
                  <a:lnTo>
                    <a:pt x="58" y="72"/>
                  </a:lnTo>
                  <a:lnTo>
                    <a:pt x="58" y="72"/>
                  </a:lnTo>
                  <a:lnTo>
                    <a:pt x="64" y="72"/>
                  </a:lnTo>
                  <a:lnTo>
                    <a:pt x="64" y="72"/>
                  </a:lnTo>
                  <a:lnTo>
                    <a:pt x="66" y="72"/>
                  </a:lnTo>
                  <a:lnTo>
                    <a:pt x="66" y="72"/>
                  </a:lnTo>
                  <a:lnTo>
                    <a:pt x="66" y="70"/>
                  </a:lnTo>
                  <a:lnTo>
                    <a:pt x="66" y="70"/>
                  </a:lnTo>
                  <a:lnTo>
                    <a:pt x="64" y="66"/>
                  </a:lnTo>
                  <a:lnTo>
                    <a:pt x="42" y="4"/>
                  </a:lnTo>
                  <a:lnTo>
                    <a:pt x="42" y="4"/>
                  </a:lnTo>
                  <a:close/>
                  <a:moveTo>
                    <a:pt x="42" y="44"/>
                  </a:moveTo>
                  <a:lnTo>
                    <a:pt x="22" y="44"/>
                  </a:lnTo>
                  <a:lnTo>
                    <a:pt x="32" y="14"/>
                  </a:lnTo>
                  <a:lnTo>
                    <a:pt x="32" y="14"/>
                  </a:lnTo>
                  <a:lnTo>
                    <a:pt x="42" y="44"/>
                  </a:lnTo>
                  <a:lnTo>
                    <a:pt x="4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18" name="Freeform 141"/>
            <p:cNvSpPr>
              <a:spLocks noEditPoints="1"/>
            </p:cNvSpPr>
            <p:nvPr/>
          </p:nvSpPr>
          <p:spPr bwMode="auto">
            <a:xfrm>
              <a:off x="9101138" y="5605463"/>
              <a:ext cx="107950" cy="117475"/>
            </a:xfrm>
            <a:custGeom>
              <a:avLst/>
              <a:gdLst>
                <a:gd name="T0" fmla="*/ 66 w 68"/>
                <a:gd name="T1" fmla="*/ 20 h 74"/>
                <a:gd name="T2" fmla="*/ 60 w 68"/>
                <a:gd name="T3" fmla="*/ 10 h 74"/>
                <a:gd name="T4" fmla="*/ 54 w 68"/>
                <a:gd name="T5" fmla="*/ 6 h 74"/>
                <a:gd name="T6" fmla="*/ 50 w 68"/>
                <a:gd name="T7" fmla="*/ 2 h 74"/>
                <a:gd name="T8" fmla="*/ 34 w 68"/>
                <a:gd name="T9" fmla="*/ 0 h 74"/>
                <a:gd name="T10" fmla="*/ 20 w 68"/>
                <a:gd name="T11" fmla="*/ 4 h 74"/>
                <a:gd name="T12" fmla="*/ 14 w 68"/>
                <a:gd name="T13" fmla="*/ 6 h 74"/>
                <a:gd name="T14" fmla="*/ 10 w 68"/>
                <a:gd name="T15" fmla="*/ 10 h 74"/>
                <a:gd name="T16" fmla="*/ 2 w 68"/>
                <a:gd name="T17" fmla="*/ 22 h 74"/>
                <a:gd name="T18" fmla="*/ 2 w 68"/>
                <a:gd name="T19" fmla="*/ 30 h 74"/>
                <a:gd name="T20" fmla="*/ 0 w 68"/>
                <a:gd name="T21" fmla="*/ 38 h 74"/>
                <a:gd name="T22" fmla="*/ 2 w 68"/>
                <a:gd name="T23" fmla="*/ 54 h 74"/>
                <a:gd name="T24" fmla="*/ 8 w 68"/>
                <a:gd name="T25" fmla="*/ 66 h 74"/>
                <a:gd name="T26" fmla="*/ 14 w 68"/>
                <a:gd name="T27" fmla="*/ 68 h 74"/>
                <a:gd name="T28" fmla="*/ 20 w 68"/>
                <a:gd name="T29" fmla="*/ 72 h 74"/>
                <a:gd name="T30" fmla="*/ 34 w 68"/>
                <a:gd name="T31" fmla="*/ 74 h 74"/>
                <a:gd name="T32" fmla="*/ 42 w 68"/>
                <a:gd name="T33" fmla="*/ 74 h 74"/>
                <a:gd name="T34" fmla="*/ 48 w 68"/>
                <a:gd name="T35" fmla="*/ 72 h 74"/>
                <a:gd name="T36" fmla="*/ 60 w 68"/>
                <a:gd name="T37" fmla="*/ 64 h 74"/>
                <a:gd name="T38" fmla="*/ 62 w 68"/>
                <a:gd name="T39" fmla="*/ 58 h 74"/>
                <a:gd name="T40" fmla="*/ 66 w 68"/>
                <a:gd name="T41" fmla="*/ 52 h 74"/>
                <a:gd name="T42" fmla="*/ 68 w 68"/>
                <a:gd name="T43" fmla="*/ 36 h 74"/>
                <a:gd name="T44" fmla="*/ 68 w 68"/>
                <a:gd name="T45" fmla="*/ 28 h 74"/>
                <a:gd name="T46" fmla="*/ 66 w 68"/>
                <a:gd name="T47" fmla="*/ 20 h 74"/>
                <a:gd name="T48" fmla="*/ 52 w 68"/>
                <a:gd name="T49" fmla="*/ 46 h 74"/>
                <a:gd name="T50" fmla="*/ 48 w 68"/>
                <a:gd name="T51" fmla="*/ 54 h 74"/>
                <a:gd name="T52" fmla="*/ 42 w 68"/>
                <a:gd name="T53" fmla="*/ 60 h 74"/>
                <a:gd name="T54" fmla="*/ 34 w 68"/>
                <a:gd name="T55" fmla="*/ 62 h 74"/>
                <a:gd name="T56" fmla="*/ 26 w 68"/>
                <a:gd name="T57" fmla="*/ 60 h 74"/>
                <a:gd name="T58" fmla="*/ 20 w 68"/>
                <a:gd name="T59" fmla="*/ 56 h 74"/>
                <a:gd name="T60" fmla="*/ 16 w 68"/>
                <a:gd name="T61" fmla="*/ 48 h 74"/>
                <a:gd name="T62" fmla="*/ 16 w 68"/>
                <a:gd name="T63" fmla="*/ 36 h 74"/>
                <a:gd name="T64" fmla="*/ 16 w 68"/>
                <a:gd name="T65" fmla="*/ 28 h 74"/>
                <a:gd name="T66" fmla="*/ 20 w 68"/>
                <a:gd name="T67" fmla="*/ 20 h 74"/>
                <a:gd name="T68" fmla="*/ 26 w 68"/>
                <a:gd name="T69" fmla="*/ 14 h 74"/>
                <a:gd name="T70" fmla="*/ 34 w 68"/>
                <a:gd name="T71" fmla="*/ 12 h 74"/>
                <a:gd name="T72" fmla="*/ 44 w 68"/>
                <a:gd name="T73" fmla="*/ 14 h 74"/>
                <a:gd name="T74" fmla="*/ 48 w 68"/>
                <a:gd name="T75" fmla="*/ 20 h 74"/>
                <a:gd name="T76" fmla="*/ 52 w 68"/>
                <a:gd name="T77" fmla="*/ 26 h 74"/>
                <a:gd name="T78" fmla="*/ 52 w 68"/>
                <a:gd name="T79" fmla="*/ 38 h 74"/>
                <a:gd name="T80" fmla="*/ 52 w 68"/>
                <a:gd name="T81"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74">
                  <a:moveTo>
                    <a:pt x="66" y="20"/>
                  </a:moveTo>
                  <a:lnTo>
                    <a:pt x="66" y="20"/>
                  </a:lnTo>
                  <a:lnTo>
                    <a:pt x="64" y="14"/>
                  </a:lnTo>
                  <a:lnTo>
                    <a:pt x="60" y="10"/>
                  </a:lnTo>
                  <a:lnTo>
                    <a:pt x="60" y="10"/>
                  </a:lnTo>
                  <a:lnTo>
                    <a:pt x="54" y="6"/>
                  </a:lnTo>
                  <a:lnTo>
                    <a:pt x="50" y="2"/>
                  </a:lnTo>
                  <a:lnTo>
                    <a:pt x="50" y="2"/>
                  </a:lnTo>
                  <a:lnTo>
                    <a:pt x="34" y="0"/>
                  </a:lnTo>
                  <a:lnTo>
                    <a:pt x="34" y="0"/>
                  </a:lnTo>
                  <a:lnTo>
                    <a:pt x="28" y="2"/>
                  </a:lnTo>
                  <a:lnTo>
                    <a:pt x="20" y="4"/>
                  </a:lnTo>
                  <a:lnTo>
                    <a:pt x="20" y="4"/>
                  </a:lnTo>
                  <a:lnTo>
                    <a:pt x="14" y="6"/>
                  </a:lnTo>
                  <a:lnTo>
                    <a:pt x="10" y="10"/>
                  </a:lnTo>
                  <a:lnTo>
                    <a:pt x="10" y="10"/>
                  </a:lnTo>
                  <a:lnTo>
                    <a:pt x="6" y="16"/>
                  </a:lnTo>
                  <a:lnTo>
                    <a:pt x="2" y="22"/>
                  </a:lnTo>
                  <a:lnTo>
                    <a:pt x="2" y="22"/>
                  </a:lnTo>
                  <a:lnTo>
                    <a:pt x="2" y="30"/>
                  </a:lnTo>
                  <a:lnTo>
                    <a:pt x="0" y="38"/>
                  </a:lnTo>
                  <a:lnTo>
                    <a:pt x="0" y="38"/>
                  </a:lnTo>
                  <a:lnTo>
                    <a:pt x="2" y="54"/>
                  </a:lnTo>
                  <a:lnTo>
                    <a:pt x="2" y="54"/>
                  </a:lnTo>
                  <a:lnTo>
                    <a:pt x="6" y="60"/>
                  </a:lnTo>
                  <a:lnTo>
                    <a:pt x="8" y="66"/>
                  </a:lnTo>
                  <a:lnTo>
                    <a:pt x="8" y="66"/>
                  </a:lnTo>
                  <a:lnTo>
                    <a:pt x="14" y="68"/>
                  </a:lnTo>
                  <a:lnTo>
                    <a:pt x="20" y="72"/>
                  </a:lnTo>
                  <a:lnTo>
                    <a:pt x="20" y="72"/>
                  </a:lnTo>
                  <a:lnTo>
                    <a:pt x="26" y="74"/>
                  </a:lnTo>
                  <a:lnTo>
                    <a:pt x="34" y="74"/>
                  </a:lnTo>
                  <a:lnTo>
                    <a:pt x="34" y="74"/>
                  </a:lnTo>
                  <a:lnTo>
                    <a:pt x="42" y="74"/>
                  </a:lnTo>
                  <a:lnTo>
                    <a:pt x="48" y="72"/>
                  </a:lnTo>
                  <a:lnTo>
                    <a:pt x="48" y="72"/>
                  </a:lnTo>
                  <a:lnTo>
                    <a:pt x="54" y="68"/>
                  </a:lnTo>
                  <a:lnTo>
                    <a:pt x="60" y="64"/>
                  </a:lnTo>
                  <a:lnTo>
                    <a:pt x="60" y="64"/>
                  </a:lnTo>
                  <a:lnTo>
                    <a:pt x="62" y="58"/>
                  </a:lnTo>
                  <a:lnTo>
                    <a:pt x="66" y="52"/>
                  </a:lnTo>
                  <a:lnTo>
                    <a:pt x="66" y="52"/>
                  </a:lnTo>
                  <a:lnTo>
                    <a:pt x="68" y="44"/>
                  </a:lnTo>
                  <a:lnTo>
                    <a:pt x="68" y="36"/>
                  </a:lnTo>
                  <a:lnTo>
                    <a:pt x="68" y="36"/>
                  </a:lnTo>
                  <a:lnTo>
                    <a:pt x="68" y="28"/>
                  </a:lnTo>
                  <a:lnTo>
                    <a:pt x="66" y="20"/>
                  </a:lnTo>
                  <a:lnTo>
                    <a:pt x="66" y="20"/>
                  </a:lnTo>
                  <a:close/>
                  <a:moveTo>
                    <a:pt x="52" y="46"/>
                  </a:moveTo>
                  <a:lnTo>
                    <a:pt x="52" y="46"/>
                  </a:lnTo>
                  <a:lnTo>
                    <a:pt x="48" y="54"/>
                  </a:lnTo>
                  <a:lnTo>
                    <a:pt x="48" y="54"/>
                  </a:lnTo>
                  <a:lnTo>
                    <a:pt x="42" y="60"/>
                  </a:lnTo>
                  <a:lnTo>
                    <a:pt x="42" y="60"/>
                  </a:lnTo>
                  <a:lnTo>
                    <a:pt x="34" y="62"/>
                  </a:lnTo>
                  <a:lnTo>
                    <a:pt x="34" y="62"/>
                  </a:lnTo>
                  <a:lnTo>
                    <a:pt x="26" y="60"/>
                  </a:lnTo>
                  <a:lnTo>
                    <a:pt x="26" y="60"/>
                  </a:lnTo>
                  <a:lnTo>
                    <a:pt x="20" y="56"/>
                  </a:lnTo>
                  <a:lnTo>
                    <a:pt x="20" y="56"/>
                  </a:lnTo>
                  <a:lnTo>
                    <a:pt x="16" y="48"/>
                  </a:lnTo>
                  <a:lnTo>
                    <a:pt x="16" y="48"/>
                  </a:lnTo>
                  <a:lnTo>
                    <a:pt x="16" y="36"/>
                  </a:lnTo>
                  <a:lnTo>
                    <a:pt x="16" y="36"/>
                  </a:lnTo>
                  <a:lnTo>
                    <a:pt x="16" y="28"/>
                  </a:lnTo>
                  <a:lnTo>
                    <a:pt x="16" y="28"/>
                  </a:lnTo>
                  <a:lnTo>
                    <a:pt x="20" y="20"/>
                  </a:lnTo>
                  <a:lnTo>
                    <a:pt x="20" y="20"/>
                  </a:lnTo>
                  <a:lnTo>
                    <a:pt x="26" y="14"/>
                  </a:lnTo>
                  <a:lnTo>
                    <a:pt x="26" y="14"/>
                  </a:lnTo>
                  <a:lnTo>
                    <a:pt x="34" y="12"/>
                  </a:lnTo>
                  <a:lnTo>
                    <a:pt x="34" y="12"/>
                  </a:lnTo>
                  <a:lnTo>
                    <a:pt x="44" y="14"/>
                  </a:lnTo>
                  <a:lnTo>
                    <a:pt x="44" y="14"/>
                  </a:lnTo>
                  <a:lnTo>
                    <a:pt x="48" y="20"/>
                  </a:lnTo>
                  <a:lnTo>
                    <a:pt x="48" y="20"/>
                  </a:lnTo>
                  <a:lnTo>
                    <a:pt x="52" y="26"/>
                  </a:lnTo>
                  <a:lnTo>
                    <a:pt x="52" y="26"/>
                  </a:lnTo>
                  <a:lnTo>
                    <a:pt x="52" y="38"/>
                  </a:lnTo>
                  <a:lnTo>
                    <a:pt x="52" y="38"/>
                  </a:lnTo>
                  <a:lnTo>
                    <a:pt x="52" y="46"/>
                  </a:lnTo>
                  <a:lnTo>
                    <a:pt x="52"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19" name="Freeform 142"/>
            <p:cNvSpPr>
              <a:spLocks/>
            </p:cNvSpPr>
            <p:nvPr/>
          </p:nvSpPr>
          <p:spPr bwMode="auto">
            <a:xfrm>
              <a:off x="9228138" y="5608638"/>
              <a:ext cx="82550" cy="111125"/>
            </a:xfrm>
            <a:custGeom>
              <a:avLst/>
              <a:gdLst>
                <a:gd name="T0" fmla="*/ 50 w 52"/>
                <a:gd name="T1" fmla="*/ 68 h 70"/>
                <a:gd name="T2" fmla="*/ 28 w 52"/>
                <a:gd name="T3" fmla="*/ 32 h 70"/>
                <a:gd name="T4" fmla="*/ 48 w 52"/>
                <a:gd name="T5" fmla="*/ 6 h 70"/>
                <a:gd name="T6" fmla="*/ 50 w 52"/>
                <a:gd name="T7" fmla="*/ 4 h 70"/>
                <a:gd name="T8" fmla="*/ 50 w 52"/>
                <a:gd name="T9" fmla="*/ 2 h 70"/>
                <a:gd name="T10" fmla="*/ 50 w 52"/>
                <a:gd name="T11" fmla="*/ 0 h 70"/>
                <a:gd name="T12" fmla="*/ 48 w 52"/>
                <a:gd name="T13" fmla="*/ 0 h 70"/>
                <a:gd name="T14" fmla="*/ 46 w 52"/>
                <a:gd name="T15" fmla="*/ 0 h 70"/>
                <a:gd name="T16" fmla="*/ 42 w 52"/>
                <a:gd name="T17" fmla="*/ 0 h 70"/>
                <a:gd name="T18" fmla="*/ 40 w 52"/>
                <a:gd name="T19" fmla="*/ 0 h 70"/>
                <a:gd name="T20" fmla="*/ 36 w 52"/>
                <a:gd name="T21" fmla="*/ 0 h 70"/>
                <a:gd name="T22" fmla="*/ 36 w 52"/>
                <a:gd name="T23" fmla="*/ 0 h 70"/>
                <a:gd name="T24" fmla="*/ 14 w 52"/>
                <a:gd name="T25" fmla="*/ 32 h 70"/>
                <a:gd name="T26" fmla="*/ 14 w 52"/>
                <a:gd name="T27" fmla="*/ 2 h 70"/>
                <a:gd name="T28" fmla="*/ 14 w 52"/>
                <a:gd name="T29" fmla="*/ 0 h 70"/>
                <a:gd name="T30" fmla="*/ 12 w 52"/>
                <a:gd name="T31" fmla="*/ 0 h 70"/>
                <a:gd name="T32" fmla="*/ 10 w 52"/>
                <a:gd name="T33" fmla="*/ 0 h 70"/>
                <a:gd name="T34" fmla="*/ 6 w 52"/>
                <a:gd name="T35" fmla="*/ 0 h 70"/>
                <a:gd name="T36" fmla="*/ 4 w 52"/>
                <a:gd name="T37" fmla="*/ 0 h 70"/>
                <a:gd name="T38" fmla="*/ 0 w 52"/>
                <a:gd name="T39" fmla="*/ 0 h 70"/>
                <a:gd name="T40" fmla="*/ 0 w 52"/>
                <a:gd name="T41" fmla="*/ 0 h 70"/>
                <a:gd name="T42" fmla="*/ 0 w 52"/>
                <a:gd name="T43" fmla="*/ 68 h 70"/>
                <a:gd name="T44" fmla="*/ 0 w 52"/>
                <a:gd name="T45" fmla="*/ 70 h 70"/>
                <a:gd name="T46" fmla="*/ 0 w 52"/>
                <a:gd name="T47" fmla="*/ 70 h 70"/>
                <a:gd name="T48" fmla="*/ 4 w 52"/>
                <a:gd name="T49" fmla="*/ 70 h 70"/>
                <a:gd name="T50" fmla="*/ 6 w 52"/>
                <a:gd name="T51" fmla="*/ 70 h 70"/>
                <a:gd name="T52" fmla="*/ 10 w 52"/>
                <a:gd name="T53" fmla="*/ 70 h 70"/>
                <a:gd name="T54" fmla="*/ 12 w 52"/>
                <a:gd name="T55" fmla="*/ 70 h 70"/>
                <a:gd name="T56" fmla="*/ 14 w 52"/>
                <a:gd name="T57" fmla="*/ 70 h 70"/>
                <a:gd name="T58" fmla="*/ 14 w 52"/>
                <a:gd name="T59" fmla="*/ 68 h 70"/>
                <a:gd name="T60" fmla="*/ 36 w 52"/>
                <a:gd name="T61" fmla="*/ 68 h 70"/>
                <a:gd name="T62" fmla="*/ 36 w 52"/>
                <a:gd name="T63" fmla="*/ 70 h 70"/>
                <a:gd name="T64" fmla="*/ 38 w 52"/>
                <a:gd name="T65" fmla="*/ 70 h 70"/>
                <a:gd name="T66" fmla="*/ 44 w 52"/>
                <a:gd name="T67" fmla="*/ 70 h 70"/>
                <a:gd name="T68" fmla="*/ 48 w 52"/>
                <a:gd name="T69" fmla="*/ 70 h 70"/>
                <a:gd name="T70" fmla="*/ 50 w 52"/>
                <a:gd name="T71" fmla="*/ 70 h 70"/>
                <a:gd name="T72" fmla="*/ 50 w 52"/>
                <a:gd name="T73" fmla="*/ 70 h 70"/>
                <a:gd name="T74" fmla="*/ 52 w 52"/>
                <a:gd name="T75" fmla="*/ 68 h 70"/>
                <a:gd name="T76" fmla="*/ 50 w 52"/>
                <a:gd name="T77"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70">
                  <a:moveTo>
                    <a:pt x="50" y="68"/>
                  </a:moveTo>
                  <a:lnTo>
                    <a:pt x="50" y="68"/>
                  </a:lnTo>
                  <a:lnTo>
                    <a:pt x="50" y="64"/>
                  </a:lnTo>
                  <a:lnTo>
                    <a:pt x="28" y="32"/>
                  </a:lnTo>
                  <a:lnTo>
                    <a:pt x="48" y="6"/>
                  </a:lnTo>
                  <a:lnTo>
                    <a:pt x="48" y="6"/>
                  </a:lnTo>
                  <a:lnTo>
                    <a:pt x="50" y="4"/>
                  </a:lnTo>
                  <a:lnTo>
                    <a:pt x="50" y="4"/>
                  </a:lnTo>
                  <a:lnTo>
                    <a:pt x="50" y="2"/>
                  </a:lnTo>
                  <a:lnTo>
                    <a:pt x="50" y="2"/>
                  </a:lnTo>
                  <a:lnTo>
                    <a:pt x="50" y="0"/>
                  </a:lnTo>
                  <a:lnTo>
                    <a:pt x="50" y="0"/>
                  </a:lnTo>
                  <a:lnTo>
                    <a:pt x="48" y="0"/>
                  </a:lnTo>
                  <a:lnTo>
                    <a:pt x="48" y="0"/>
                  </a:lnTo>
                  <a:lnTo>
                    <a:pt x="46" y="0"/>
                  </a:lnTo>
                  <a:lnTo>
                    <a:pt x="46" y="0"/>
                  </a:lnTo>
                  <a:lnTo>
                    <a:pt x="42" y="0"/>
                  </a:lnTo>
                  <a:lnTo>
                    <a:pt x="42" y="0"/>
                  </a:lnTo>
                  <a:lnTo>
                    <a:pt x="40" y="0"/>
                  </a:lnTo>
                  <a:lnTo>
                    <a:pt x="40" y="0"/>
                  </a:lnTo>
                  <a:lnTo>
                    <a:pt x="36" y="0"/>
                  </a:lnTo>
                  <a:lnTo>
                    <a:pt x="36" y="0"/>
                  </a:lnTo>
                  <a:lnTo>
                    <a:pt x="36" y="0"/>
                  </a:lnTo>
                  <a:lnTo>
                    <a:pt x="36" y="0"/>
                  </a:lnTo>
                  <a:lnTo>
                    <a:pt x="34" y="2"/>
                  </a:lnTo>
                  <a:lnTo>
                    <a:pt x="14" y="32"/>
                  </a:lnTo>
                  <a:lnTo>
                    <a:pt x="14" y="2"/>
                  </a:lnTo>
                  <a:lnTo>
                    <a:pt x="14" y="2"/>
                  </a:lnTo>
                  <a:lnTo>
                    <a:pt x="14" y="0"/>
                  </a:lnTo>
                  <a:lnTo>
                    <a:pt x="14" y="0"/>
                  </a:lnTo>
                  <a:lnTo>
                    <a:pt x="12" y="0"/>
                  </a:lnTo>
                  <a:lnTo>
                    <a:pt x="12" y="0"/>
                  </a:lnTo>
                  <a:lnTo>
                    <a:pt x="10" y="0"/>
                  </a:lnTo>
                  <a:lnTo>
                    <a:pt x="10" y="0"/>
                  </a:lnTo>
                  <a:lnTo>
                    <a:pt x="6" y="0"/>
                  </a:lnTo>
                  <a:lnTo>
                    <a:pt x="6" y="0"/>
                  </a:lnTo>
                  <a:lnTo>
                    <a:pt x="4" y="0"/>
                  </a:lnTo>
                  <a:lnTo>
                    <a:pt x="4" y="0"/>
                  </a:lnTo>
                  <a:lnTo>
                    <a:pt x="0" y="0"/>
                  </a:lnTo>
                  <a:lnTo>
                    <a:pt x="0" y="0"/>
                  </a:lnTo>
                  <a:lnTo>
                    <a:pt x="0" y="0"/>
                  </a:lnTo>
                  <a:lnTo>
                    <a:pt x="0" y="0"/>
                  </a:lnTo>
                  <a:lnTo>
                    <a:pt x="0" y="2"/>
                  </a:lnTo>
                  <a:lnTo>
                    <a:pt x="0" y="68"/>
                  </a:lnTo>
                  <a:lnTo>
                    <a:pt x="0" y="68"/>
                  </a:lnTo>
                  <a:lnTo>
                    <a:pt x="0" y="70"/>
                  </a:lnTo>
                  <a:lnTo>
                    <a:pt x="0" y="70"/>
                  </a:lnTo>
                  <a:lnTo>
                    <a:pt x="0" y="70"/>
                  </a:lnTo>
                  <a:lnTo>
                    <a:pt x="0" y="70"/>
                  </a:lnTo>
                  <a:lnTo>
                    <a:pt x="4" y="70"/>
                  </a:lnTo>
                  <a:lnTo>
                    <a:pt x="4" y="70"/>
                  </a:lnTo>
                  <a:lnTo>
                    <a:pt x="6" y="70"/>
                  </a:lnTo>
                  <a:lnTo>
                    <a:pt x="6" y="70"/>
                  </a:lnTo>
                  <a:lnTo>
                    <a:pt x="10" y="70"/>
                  </a:lnTo>
                  <a:lnTo>
                    <a:pt x="10" y="70"/>
                  </a:lnTo>
                  <a:lnTo>
                    <a:pt x="12" y="70"/>
                  </a:lnTo>
                  <a:lnTo>
                    <a:pt x="12" y="70"/>
                  </a:lnTo>
                  <a:lnTo>
                    <a:pt x="14" y="70"/>
                  </a:lnTo>
                  <a:lnTo>
                    <a:pt x="14" y="70"/>
                  </a:lnTo>
                  <a:lnTo>
                    <a:pt x="14" y="68"/>
                  </a:lnTo>
                  <a:lnTo>
                    <a:pt x="14" y="34"/>
                  </a:lnTo>
                  <a:lnTo>
                    <a:pt x="36" y="68"/>
                  </a:lnTo>
                  <a:lnTo>
                    <a:pt x="36" y="68"/>
                  </a:lnTo>
                  <a:lnTo>
                    <a:pt x="36" y="70"/>
                  </a:lnTo>
                  <a:lnTo>
                    <a:pt x="36" y="70"/>
                  </a:lnTo>
                  <a:lnTo>
                    <a:pt x="38" y="70"/>
                  </a:lnTo>
                  <a:lnTo>
                    <a:pt x="38" y="70"/>
                  </a:lnTo>
                  <a:lnTo>
                    <a:pt x="44" y="70"/>
                  </a:lnTo>
                  <a:lnTo>
                    <a:pt x="44" y="70"/>
                  </a:lnTo>
                  <a:lnTo>
                    <a:pt x="48" y="70"/>
                  </a:lnTo>
                  <a:lnTo>
                    <a:pt x="48" y="70"/>
                  </a:lnTo>
                  <a:lnTo>
                    <a:pt x="50" y="70"/>
                  </a:lnTo>
                  <a:lnTo>
                    <a:pt x="50" y="70"/>
                  </a:lnTo>
                  <a:lnTo>
                    <a:pt x="50" y="70"/>
                  </a:lnTo>
                  <a:lnTo>
                    <a:pt x="50" y="70"/>
                  </a:lnTo>
                  <a:lnTo>
                    <a:pt x="52" y="68"/>
                  </a:lnTo>
                  <a:lnTo>
                    <a:pt x="52" y="68"/>
                  </a:lnTo>
                  <a:lnTo>
                    <a:pt x="50" y="68"/>
                  </a:ln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20" name="Freeform 143"/>
            <p:cNvSpPr>
              <a:spLocks/>
            </p:cNvSpPr>
            <p:nvPr/>
          </p:nvSpPr>
          <p:spPr bwMode="auto">
            <a:xfrm>
              <a:off x="8081963" y="5761038"/>
              <a:ext cx="92075" cy="111125"/>
            </a:xfrm>
            <a:custGeom>
              <a:avLst/>
              <a:gdLst>
                <a:gd name="T0" fmla="*/ 58 w 58"/>
                <a:gd name="T1" fmla="*/ 2 h 70"/>
                <a:gd name="T2" fmla="*/ 58 w 58"/>
                <a:gd name="T3" fmla="*/ 0 h 70"/>
                <a:gd name="T4" fmla="*/ 58 w 58"/>
                <a:gd name="T5" fmla="*/ 0 h 70"/>
                <a:gd name="T6" fmla="*/ 56 w 58"/>
                <a:gd name="T7" fmla="*/ 0 h 70"/>
                <a:gd name="T8" fmla="*/ 52 w 58"/>
                <a:gd name="T9" fmla="*/ 0 h 70"/>
                <a:gd name="T10" fmla="*/ 48 w 58"/>
                <a:gd name="T11" fmla="*/ 0 h 70"/>
                <a:gd name="T12" fmla="*/ 46 w 58"/>
                <a:gd name="T13" fmla="*/ 0 h 70"/>
                <a:gd name="T14" fmla="*/ 46 w 58"/>
                <a:gd name="T15" fmla="*/ 0 h 70"/>
                <a:gd name="T16" fmla="*/ 46 w 58"/>
                <a:gd name="T17" fmla="*/ 36 h 70"/>
                <a:gd name="T18" fmla="*/ 46 w 58"/>
                <a:gd name="T19" fmla="*/ 44 h 70"/>
                <a:gd name="T20" fmla="*/ 46 w 58"/>
                <a:gd name="T21" fmla="*/ 52 h 70"/>
                <a:gd name="T22" fmla="*/ 46 w 58"/>
                <a:gd name="T23" fmla="*/ 52 h 70"/>
                <a:gd name="T24" fmla="*/ 44 w 58"/>
                <a:gd name="T25" fmla="*/ 46 h 70"/>
                <a:gd name="T26" fmla="*/ 42 w 58"/>
                <a:gd name="T27" fmla="*/ 42 h 70"/>
                <a:gd name="T28" fmla="*/ 40 w 58"/>
                <a:gd name="T29" fmla="*/ 38 h 70"/>
                <a:gd name="T30" fmla="*/ 24 w 58"/>
                <a:gd name="T31" fmla="*/ 8 h 70"/>
                <a:gd name="T32" fmla="*/ 22 w 58"/>
                <a:gd name="T33" fmla="*/ 4 h 70"/>
                <a:gd name="T34" fmla="*/ 20 w 58"/>
                <a:gd name="T35" fmla="*/ 2 h 70"/>
                <a:gd name="T36" fmla="*/ 16 w 58"/>
                <a:gd name="T37" fmla="*/ 0 h 70"/>
                <a:gd name="T38" fmla="*/ 12 w 58"/>
                <a:gd name="T39" fmla="*/ 0 h 70"/>
                <a:gd name="T40" fmla="*/ 6 w 58"/>
                <a:gd name="T41" fmla="*/ 0 h 70"/>
                <a:gd name="T42" fmla="*/ 2 w 58"/>
                <a:gd name="T43" fmla="*/ 2 h 70"/>
                <a:gd name="T44" fmla="*/ 0 w 58"/>
                <a:gd name="T45" fmla="*/ 68 h 70"/>
                <a:gd name="T46" fmla="*/ 0 w 58"/>
                <a:gd name="T47" fmla="*/ 70 h 70"/>
                <a:gd name="T48" fmla="*/ 2 w 58"/>
                <a:gd name="T49" fmla="*/ 70 h 70"/>
                <a:gd name="T50" fmla="*/ 4 w 58"/>
                <a:gd name="T51" fmla="*/ 70 h 70"/>
                <a:gd name="T52" fmla="*/ 6 w 58"/>
                <a:gd name="T53" fmla="*/ 70 h 70"/>
                <a:gd name="T54" fmla="*/ 10 w 58"/>
                <a:gd name="T55" fmla="*/ 70 h 70"/>
                <a:gd name="T56" fmla="*/ 12 w 58"/>
                <a:gd name="T57" fmla="*/ 70 h 70"/>
                <a:gd name="T58" fmla="*/ 12 w 58"/>
                <a:gd name="T59" fmla="*/ 70 h 70"/>
                <a:gd name="T60" fmla="*/ 14 w 58"/>
                <a:gd name="T61" fmla="*/ 68 h 70"/>
                <a:gd name="T62" fmla="*/ 14 w 58"/>
                <a:gd name="T63" fmla="*/ 32 h 70"/>
                <a:gd name="T64" fmla="*/ 12 w 58"/>
                <a:gd name="T65" fmla="*/ 24 h 70"/>
                <a:gd name="T66" fmla="*/ 12 w 58"/>
                <a:gd name="T67" fmla="*/ 16 h 70"/>
                <a:gd name="T68" fmla="*/ 16 w 58"/>
                <a:gd name="T69" fmla="*/ 22 h 70"/>
                <a:gd name="T70" fmla="*/ 18 w 58"/>
                <a:gd name="T71" fmla="*/ 28 h 70"/>
                <a:gd name="T72" fmla="*/ 36 w 58"/>
                <a:gd name="T73" fmla="*/ 62 h 70"/>
                <a:gd name="T74" fmla="*/ 38 w 58"/>
                <a:gd name="T75" fmla="*/ 66 h 70"/>
                <a:gd name="T76" fmla="*/ 40 w 58"/>
                <a:gd name="T77" fmla="*/ 68 h 70"/>
                <a:gd name="T78" fmla="*/ 44 w 58"/>
                <a:gd name="T79" fmla="*/ 70 h 70"/>
                <a:gd name="T80" fmla="*/ 52 w 58"/>
                <a:gd name="T81" fmla="*/ 70 h 70"/>
                <a:gd name="T82" fmla="*/ 56 w 58"/>
                <a:gd name="T83" fmla="*/ 70 h 70"/>
                <a:gd name="T84" fmla="*/ 56 w 58"/>
                <a:gd name="T85" fmla="*/ 70 h 70"/>
                <a:gd name="T86" fmla="*/ 58 w 58"/>
                <a:gd name="T87" fmla="*/ 68 h 70"/>
                <a:gd name="T88" fmla="*/ 58 w 58"/>
                <a:gd name="T89" fmla="*/ 66 h 70"/>
                <a:gd name="T90" fmla="*/ 58 w 58"/>
                <a:gd name="T9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0">
                  <a:moveTo>
                    <a:pt x="58" y="2"/>
                  </a:moveTo>
                  <a:lnTo>
                    <a:pt x="58" y="2"/>
                  </a:lnTo>
                  <a:lnTo>
                    <a:pt x="58" y="0"/>
                  </a:lnTo>
                  <a:lnTo>
                    <a:pt x="58" y="0"/>
                  </a:lnTo>
                  <a:lnTo>
                    <a:pt x="58" y="0"/>
                  </a:lnTo>
                  <a:lnTo>
                    <a:pt x="58" y="0"/>
                  </a:lnTo>
                  <a:lnTo>
                    <a:pt x="56" y="0"/>
                  </a:lnTo>
                  <a:lnTo>
                    <a:pt x="56" y="0"/>
                  </a:lnTo>
                  <a:lnTo>
                    <a:pt x="52" y="0"/>
                  </a:lnTo>
                  <a:lnTo>
                    <a:pt x="52" y="0"/>
                  </a:lnTo>
                  <a:lnTo>
                    <a:pt x="48" y="0"/>
                  </a:lnTo>
                  <a:lnTo>
                    <a:pt x="48" y="0"/>
                  </a:lnTo>
                  <a:lnTo>
                    <a:pt x="46" y="0"/>
                  </a:lnTo>
                  <a:lnTo>
                    <a:pt x="46" y="0"/>
                  </a:lnTo>
                  <a:lnTo>
                    <a:pt x="46" y="0"/>
                  </a:lnTo>
                  <a:lnTo>
                    <a:pt x="46" y="0"/>
                  </a:lnTo>
                  <a:lnTo>
                    <a:pt x="46" y="2"/>
                  </a:lnTo>
                  <a:lnTo>
                    <a:pt x="46" y="36"/>
                  </a:lnTo>
                  <a:lnTo>
                    <a:pt x="46" y="36"/>
                  </a:lnTo>
                  <a:lnTo>
                    <a:pt x="46" y="44"/>
                  </a:lnTo>
                  <a:lnTo>
                    <a:pt x="46" y="44"/>
                  </a:lnTo>
                  <a:lnTo>
                    <a:pt x="46" y="52"/>
                  </a:lnTo>
                  <a:lnTo>
                    <a:pt x="46" y="52"/>
                  </a:lnTo>
                  <a:lnTo>
                    <a:pt x="46" y="52"/>
                  </a:lnTo>
                  <a:lnTo>
                    <a:pt x="44" y="46"/>
                  </a:lnTo>
                  <a:lnTo>
                    <a:pt x="44" y="46"/>
                  </a:lnTo>
                  <a:lnTo>
                    <a:pt x="42" y="42"/>
                  </a:lnTo>
                  <a:lnTo>
                    <a:pt x="42" y="42"/>
                  </a:lnTo>
                  <a:lnTo>
                    <a:pt x="40" y="38"/>
                  </a:lnTo>
                  <a:lnTo>
                    <a:pt x="40" y="38"/>
                  </a:lnTo>
                  <a:lnTo>
                    <a:pt x="36" y="34"/>
                  </a:lnTo>
                  <a:lnTo>
                    <a:pt x="24" y="8"/>
                  </a:lnTo>
                  <a:lnTo>
                    <a:pt x="24" y="8"/>
                  </a:lnTo>
                  <a:lnTo>
                    <a:pt x="22" y="4"/>
                  </a:lnTo>
                  <a:lnTo>
                    <a:pt x="22" y="4"/>
                  </a:lnTo>
                  <a:lnTo>
                    <a:pt x="20" y="2"/>
                  </a:lnTo>
                  <a:lnTo>
                    <a:pt x="20" y="2"/>
                  </a:lnTo>
                  <a:lnTo>
                    <a:pt x="16" y="0"/>
                  </a:lnTo>
                  <a:lnTo>
                    <a:pt x="16" y="0"/>
                  </a:lnTo>
                  <a:lnTo>
                    <a:pt x="12" y="0"/>
                  </a:lnTo>
                  <a:lnTo>
                    <a:pt x="6" y="0"/>
                  </a:lnTo>
                  <a:lnTo>
                    <a:pt x="6" y="0"/>
                  </a:lnTo>
                  <a:lnTo>
                    <a:pt x="2" y="2"/>
                  </a:lnTo>
                  <a:lnTo>
                    <a:pt x="2" y="2"/>
                  </a:lnTo>
                  <a:lnTo>
                    <a:pt x="0" y="4"/>
                  </a:lnTo>
                  <a:lnTo>
                    <a:pt x="0" y="68"/>
                  </a:lnTo>
                  <a:lnTo>
                    <a:pt x="0" y="68"/>
                  </a:lnTo>
                  <a:lnTo>
                    <a:pt x="0" y="70"/>
                  </a:lnTo>
                  <a:lnTo>
                    <a:pt x="0" y="70"/>
                  </a:lnTo>
                  <a:lnTo>
                    <a:pt x="2" y="70"/>
                  </a:lnTo>
                  <a:lnTo>
                    <a:pt x="2" y="70"/>
                  </a:lnTo>
                  <a:lnTo>
                    <a:pt x="4" y="70"/>
                  </a:lnTo>
                  <a:lnTo>
                    <a:pt x="4" y="70"/>
                  </a:lnTo>
                  <a:lnTo>
                    <a:pt x="6" y="70"/>
                  </a:lnTo>
                  <a:lnTo>
                    <a:pt x="6" y="70"/>
                  </a:lnTo>
                  <a:lnTo>
                    <a:pt x="10" y="70"/>
                  </a:lnTo>
                  <a:lnTo>
                    <a:pt x="10" y="70"/>
                  </a:lnTo>
                  <a:lnTo>
                    <a:pt x="12" y="70"/>
                  </a:lnTo>
                  <a:lnTo>
                    <a:pt x="12" y="70"/>
                  </a:lnTo>
                  <a:lnTo>
                    <a:pt x="12" y="70"/>
                  </a:lnTo>
                  <a:lnTo>
                    <a:pt x="12" y="70"/>
                  </a:lnTo>
                  <a:lnTo>
                    <a:pt x="14" y="68"/>
                  </a:lnTo>
                  <a:lnTo>
                    <a:pt x="14" y="32"/>
                  </a:lnTo>
                  <a:lnTo>
                    <a:pt x="14" y="32"/>
                  </a:lnTo>
                  <a:lnTo>
                    <a:pt x="12" y="24"/>
                  </a:lnTo>
                  <a:lnTo>
                    <a:pt x="12" y="24"/>
                  </a:lnTo>
                  <a:lnTo>
                    <a:pt x="12" y="16"/>
                  </a:lnTo>
                  <a:lnTo>
                    <a:pt x="12" y="16"/>
                  </a:lnTo>
                  <a:lnTo>
                    <a:pt x="12" y="16"/>
                  </a:lnTo>
                  <a:lnTo>
                    <a:pt x="16" y="22"/>
                  </a:lnTo>
                  <a:lnTo>
                    <a:pt x="16" y="22"/>
                  </a:lnTo>
                  <a:lnTo>
                    <a:pt x="18" y="28"/>
                  </a:lnTo>
                  <a:lnTo>
                    <a:pt x="36" y="62"/>
                  </a:lnTo>
                  <a:lnTo>
                    <a:pt x="36" y="62"/>
                  </a:lnTo>
                  <a:lnTo>
                    <a:pt x="38" y="66"/>
                  </a:lnTo>
                  <a:lnTo>
                    <a:pt x="38" y="66"/>
                  </a:lnTo>
                  <a:lnTo>
                    <a:pt x="40" y="68"/>
                  </a:lnTo>
                  <a:lnTo>
                    <a:pt x="40" y="68"/>
                  </a:lnTo>
                  <a:lnTo>
                    <a:pt x="44" y="70"/>
                  </a:lnTo>
                  <a:lnTo>
                    <a:pt x="44" y="70"/>
                  </a:lnTo>
                  <a:lnTo>
                    <a:pt x="46" y="70"/>
                  </a:lnTo>
                  <a:lnTo>
                    <a:pt x="52" y="70"/>
                  </a:lnTo>
                  <a:lnTo>
                    <a:pt x="52" y="70"/>
                  </a:lnTo>
                  <a:lnTo>
                    <a:pt x="56" y="70"/>
                  </a:lnTo>
                  <a:lnTo>
                    <a:pt x="56" y="70"/>
                  </a:lnTo>
                  <a:lnTo>
                    <a:pt x="56" y="70"/>
                  </a:lnTo>
                  <a:lnTo>
                    <a:pt x="56" y="70"/>
                  </a:lnTo>
                  <a:lnTo>
                    <a:pt x="58" y="68"/>
                  </a:lnTo>
                  <a:lnTo>
                    <a:pt x="58" y="68"/>
                  </a:lnTo>
                  <a:lnTo>
                    <a:pt x="58" y="66"/>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21" name="Freeform 144"/>
            <p:cNvSpPr>
              <a:spLocks/>
            </p:cNvSpPr>
            <p:nvPr/>
          </p:nvSpPr>
          <p:spPr bwMode="auto">
            <a:xfrm>
              <a:off x="8199438" y="5761038"/>
              <a:ext cx="130175" cy="111125"/>
            </a:xfrm>
            <a:custGeom>
              <a:avLst/>
              <a:gdLst>
                <a:gd name="T0" fmla="*/ 82 w 82"/>
                <a:gd name="T1" fmla="*/ 6 h 70"/>
                <a:gd name="T2" fmla="*/ 82 w 82"/>
                <a:gd name="T3" fmla="*/ 4 h 70"/>
                <a:gd name="T4" fmla="*/ 80 w 82"/>
                <a:gd name="T5" fmla="*/ 2 h 70"/>
                <a:gd name="T6" fmla="*/ 80 w 82"/>
                <a:gd name="T7" fmla="*/ 0 h 70"/>
                <a:gd name="T8" fmla="*/ 66 w 82"/>
                <a:gd name="T9" fmla="*/ 0 h 70"/>
                <a:gd name="T10" fmla="*/ 64 w 82"/>
                <a:gd name="T11" fmla="*/ 0 h 70"/>
                <a:gd name="T12" fmla="*/ 60 w 82"/>
                <a:gd name="T13" fmla="*/ 2 h 70"/>
                <a:gd name="T14" fmla="*/ 58 w 82"/>
                <a:gd name="T15" fmla="*/ 4 h 70"/>
                <a:gd name="T16" fmla="*/ 58 w 82"/>
                <a:gd name="T17" fmla="*/ 8 h 70"/>
                <a:gd name="T18" fmla="*/ 40 w 82"/>
                <a:gd name="T19" fmla="*/ 50 h 70"/>
                <a:gd name="T20" fmla="*/ 26 w 82"/>
                <a:gd name="T21" fmla="*/ 8 h 70"/>
                <a:gd name="T22" fmla="*/ 24 w 82"/>
                <a:gd name="T23" fmla="*/ 4 h 70"/>
                <a:gd name="T24" fmla="*/ 22 w 82"/>
                <a:gd name="T25" fmla="*/ 2 h 70"/>
                <a:gd name="T26" fmla="*/ 18 w 82"/>
                <a:gd name="T27" fmla="*/ 0 h 70"/>
                <a:gd name="T28" fmla="*/ 6 w 82"/>
                <a:gd name="T29" fmla="*/ 0 h 70"/>
                <a:gd name="T30" fmla="*/ 2 w 82"/>
                <a:gd name="T31" fmla="*/ 2 h 70"/>
                <a:gd name="T32" fmla="*/ 0 w 82"/>
                <a:gd name="T33" fmla="*/ 6 h 70"/>
                <a:gd name="T34" fmla="*/ 0 w 82"/>
                <a:gd name="T35" fmla="*/ 68 h 70"/>
                <a:gd name="T36" fmla="*/ 0 w 82"/>
                <a:gd name="T37" fmla="*/ 70 h 70"/>
                <a:gd name="T38" fmla="*/ 2 w 82"/>
                <a:gd name="T39" fmla="*/ 70 h 70"/>
                <a:gd name="T40" fmla="*/ 4 w 82"/>
                <a:gd name="T41" fmla="*/ 70 h 70"/>
                <a:gd name="T42" fmla="*/ 6 w 82"/>
                <a:gd name="T43" fmla="*/ 70 h 70"/>
                <a:gd name="T44" fmla="*/ 10 w 82"/>
                <a:gd name="T45" fmla="*/ 70 h 70"/>
                <a:gd name="T46" fmla="*/ 12 w 82"/>
                <a:gd name="T47" fmla="*/ 70 h 70"/>
                <a:gd name="T48" fmla="*/ 12 w 82"/>
                <a:gd name="T49" fmla="*/ 70 h 70"/>
                <a:gd name="T50" fmla="*/ 14 w 82"/>
                <a:gd name="T51" fmla="*/ 10 h 70"/>
                <a:gd name="T52" fmla="*/ 34 w 82"/>
                <a:gd name="T53" fmla="*/ 68 h 70"/>
                <a:gd name="T54" fmla="*/ 34 w 82"/>
                <a:gd name="T55" fmla="*/ 70 h 70"/>
                <a:gd name="T56" fmla="*/ 36 w 82"/>
                <a:gd name="T57" fmla="*/ 70 h 70"/>
                <a:gd name="T58" fmla="*/ 38 w 82"/>
                <a:gd name="T59" fmla="*/ 70 h 70"/>
                <a:gd name="T60" fmla="*/ 40 w 82"/>
                <a:gd name="T61" fmla="*/ 70 h 70"/>
                <a:gd name="T62" fmla="*/ 44 w 82"/>
                <a:gd name="T63" fmla="*/ 70 h 70"/>
                <a:gd name="T64" fmla="*/ 46 w 82"/>
                <a:gd name="T65" fmla="*/ 70 h 70"/>
                <a:gd name="T66" fmla="*/ 48 w 82"/>
                <a:gd name="T67" fmla="*/ 70 h 70"/>
                <a:gd name="T68" fmla="*/ 48 w 82"/>
                <a:gd name="T69" fmla="*/ 68 h 70"/>
                <a:gd name="T70" fmla="*/ 68 w 82"/>
                <a:gd name="T71" fmla="*/ 10 h 70"/>
                <a:gd name="T72" fmla="*/ 68 w 82"/>
                <a:gd name="T73" fmla="*/ 68 h 70"/>
                <a:gd name="T74" fmla="*/ 68 w 82"/>
                <a:gd name="T75" fmla="*/ 70 h 70"/>
                <a:gd name="T76" fmla="*/ 70 w 82"/>
                <a:gd name="T77" fmla="*/ 70 h 70"/>
                <a:gd name="T78" fmla="*/ 72 w 82"/>
                <a:gd name="T79" fmla="*/ 70 h 70"/>
                <a:gd name="T80" fmla="*/ 76 w 82"/>
                <a:gd name="T81" fmla="*/ 70 h 70"/>
                <a:gd name="T82" fmla="*/ 78 w 82"/>
                <a:gd name="T83" fmla="*/ 70 h 70"/>
                <a:gd name="T84" fmla="*/ 80 w 82"/>
                <a:gd name="T85" fmla="*/ 70 h 70"/>
                <a:gd name="T86" fmla="*/ 82 w 82"/>
                <a:gd name="T87" fmla="*/ 70 h 70"/>
                <a:gd name="T88" fmla="*/ 82 w 82"/>
                <a:gd name="T8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0">
                  <a:moveTo>
                    <a:pt x="82" y="6"/>
                  </a:moveTo>
                  <a:lnTo>
                    <a:pt x="82" y="6"/>
                  </a:lnTo>
                  <a:lnTo>
                    <a:pt x="82" y="4"/>
                  </a:lnTo>
                  <a:lnTo>
                    <a:pt x="82" y="4"/>
                  </a:lnTo>
                  <a:lnTo>
                    <a:pt x="80" y="2"/>
                  </a:lnTo>
                  <a:lnTo>
                    <a:pt x="80" y="2"/>
                  </a:lnTo>
                  <a:lnTo>
                    <a:pt x="80" y="0"/>
                  </a:lnTo>
                  <a:lnTo>
                    <a:pt x="80" y="0"/>
                  </a:lnTo>
                  <a:lnTo>
                    <a:pt x="76" y="0"/>
                  </a:lnTo>
                  <a:lnTo>
                    <a:pt x="66" y="0"/>
                  </a:lnTo>
                  <a:lnTo>
                    <a:pt x="66" y="0"/>
                  </a:lnTo>
                  <a:lnTo>
                    <a:pt x="64" y="0"/>
                  </a:lnTo>
                  <a:lnTo>
                    <a:pt x="64" y="0"/>
                  </a:lnTo>
                  <a:lnTo>
                    <a:pt x="60" y="2"/>
                  </a:lnTo>
                  <a:lnTo>
                    <a:pt x="60" y="2"/>
                  </a:lnTo>
                  <a:lnTo>
                    <a:pt x="58" y="4"/>
                  </a:lnTo>
                  <a:lnTo>
                    <a:pt x="58" y="4"/>
                  </a:lnTo>
                  <a:lnTo>
                    <a:pt x="58" y="8"/>
                  </a:lnTo>
                  <a:lnTo>
                    <a:pt x="42" y="50"/>
                  </a:lnTo>
                  <a:lnTo>
                    <a:pt x="40" y="50"/>
                  </a:lnTo>
                  <a:lnTo>
                    <a:pt x="26" y="8"/>
                  </a:lnTo>
                  <a:lnTo>
                    <a:pt x="26" y="8"/>
                  </a:lnTo>
                  <a:lnTo>
                    <a:pt x="24" y="4"/>
                  </a:lnTo>
                  <a:lnTo>
                    <a:pt x="24" y="4"/>
                  </a:lnTo>
                  <a:lnTo>
                    <a:pt x="22" y="2"/>
                  </a:lnTo>
                  <a:lnTo>
                    <a:pt x="22" y="2"/>
                  </a:lnTo>
                  <a:lnTo>
                    <a:pt x="18" y="0"/>
                  </a:lnTo>
                  <a:lnTo>
                    <a:pt x="18" y="0"/>
                  </a:lnTo>
                  <a:lnTo>
                    <a:pt x="14"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6" y="70"/>
                  </a:lnTo>
                  <a:lnTo>
                    <a:pt x="6" y="70"/>
                  </a:lnTo>
                  <a:lnTo>
                    <a:pt x="10" y="70"/>
                  </a:lnTo>
                  <a:lnTo>
                    <a:pt x="10" y="70"/>
                  </a:lnTo>
                  <a:lnTo>
                    <a:pt x="12" y="70"/>
                  </a:lnTo>
                  <a:lnTo>
                    <a:pt x="12" y="70"/>
                  </a:lnTo>
                  <a:lnTo>
                    <a:pt x="12" y="70"/>
                  </a:lnTo>
                  <a:lnTo>
                    <a:pt x="12" y="70"/>
                  </a:lnTo>
                  <a:lnTo>
                    <a:pt x="14" y="68"/>
                  </a:lnTo>
                  <a:lnTo>
                    <a:pt x="14" y="10"/>
                  </a:lnTo>
                  <a:lnTo>
                    <a:pt x="14" y="10"/>
                  </a:lnTo>
                  <a:lnTo>
                    <a:pt x="34" y="68"/>
                  </a:lnTo>
                  <a:lnTo>
                    <a:pt x="34" y="68"/>
                  </a:lnTo>
                  <a:lnTo>
                    <a:pt x="34" y="70"/>
                  </a:lnTo>
                  <a:lnTo>
                    <a:pt x="34" y="70"/>
                  </a:lnTo>
                  <a:lnTo>
                    <a:pt x="36" y="70"/>
                  </a:lnTo>
                  <a:lnTo>
                    <a:pt x="36" y="70"/>
                  </a:lnTo>
                  <a:lnTo>
                    <a:pt x="38" y="70"/>
                  </a:lnTo>
                  <a:lnTo>
                    <a:pt x="38" y="70"/>
                  </a:lnTo>
                  <a:lnTo>
                    <a:pt x="40" y="70"/>
                  </a:lnTo>
                  <a:lnTo>
                    <a:pt x="40" y="70"/>
                  </a:lnTo>
                  <a:lnTo>
                    <a:pt x="44" y="70"/>
                  </a:lnTo>
                  <a:lnTo>
                    <a:pt x="44" y="70"/>
                  </a:lnTo>
                  <a:lnTo>
                    <a:pt x="46" y="70"/>
                  </a:lnTo>
                  <a:lnTo>
                    <a:pt x="46" y="70"/>
                  </a:lnTo>
                  <a:lnTo>
                    <a:pt x="48" y="70"/>
                  </a:lnTo>
                  <a:lnTo>
                    <a:pt x="48" y="70"/>
                  </a:lnTo>
                  <a:lnTo>
                    <a:pt x="48" y="68"/>
                  </a:lnTo>
                  <a:lnTo>
                    <a:pt x="68" y="10"/>
                  </a:lnTo>
                  <a:lnTo>
                    <a:pt x="68" y="10"/>
                  </a:lnTo>
                  <a:lnTo>
                    <a:pt x="68" y="68"/>
                  </a:lnTo>
                  <a:lnTo>
                    <a:pt x="68" y="68"/>
                  </a:lnTo>
                  <a:lnTo>
                    <a:pt x="68" y="70"/>
                  </a:lnTo>
                  <a:lnTo>
                    <a:pt x="68" y="70"/>
                  </a:lnTo>
                  <a:lnTo>
                    <a:pt x="70" y="70"/>
                  </a:lnTo>
                  <a:lnTo>
                    <a:pt x="70" y="70"/>
                  </a:lnTo>
                  <a:lnTo>
                    <a:pt x="72" y="70"/>
                  </a:lnTo>
                  <a:lnTo>
                    <a:pt x="72" y="70"/>
                  </a:lnTo>
                  <a:lnTo>
                    <a:pt x="76" y="70"/>
                  </a:lnTo>
                  <a:lnTo>
                    <a:pt x="76" y="70"/>
                  </a:lnTo>
                  <a:lnTo>
                    <a:pt x="78" y="70"/>
                  </a:lnTo>
                  <a:lnTo>
                    <a:pt x="78" y="70"/>
                  </a:lnTo>
                  <a:lnTo>
                    <a:pt x="80" y="70"/>
                  </a:lnTo>
                  <a:lnTo>
                    <a:pt x="80" y="70"/>
                  </a:lnTo>
                  <a:lnTo>
                    <a:pt x="82" y="70"/>
                  </a:lnTo>
                  <a:lnTo>
                    <a:pt x="82" y="70"/>
                  </a:lnTo>
                  <a:lnTo>
                    <a:pt x="82" y="68"/>
                  </a:lnTo>
                  <a:lnTo>
                    <a:pt x="82" y="6"/>
                  </a:lnTo>
                  <a:lnTo>
                    <a:pt x="8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22" name="Freeform 145"/>
            <p:cNvSpPr>
              <a:spLocks/>
            </p:cNvSpPr>
            <p:nvPr/>
          </p:nvSpPr>
          <p:spPr bwMode="auto">
            <a:xfrm>
              <a:off x="8840788" y="6329363"/>
              <a:ext cx="85725" cy="111125"/>
            </a:xfrm>
            <a:custGeom>
              <a:avLst/>
              <a:gdLst>
                <a:gd name="T0" fmla="*/ 54 w 54"/>
                <a:gd name="T1" fmla="*/ 2 h 70"/>
                <a:gd name="T2" fmla="*/ 54 w 54"/>
                <a:gd name="T3" fmla="*/ 2 h 70"/>
                <a:gd name="T4" fmla="*/ 54 w 54"/>
                <a:gd name="T5" fmla="*/ 0 h 70"/>
                <a:gd name="T6" fmla="*/ 54 w 54"/>
                <a:gd name="T7" fmla="*/ 0 h 70"/>
                <a:gd name="T8" fmla="*/ 54 w 54"/>
                <a:gd name="T9" fmla="*/ 0 h 70"/>
                <a:gd name="T10" fmla="*/ 54 w 54"/>
                <a:gd name="T11" fmla="*/ 0 h 70"/>
                <a:gd name="T12" fmla="*/ 52 w 54"/>
                <a:gd name="T13" fmla="*/ 0 h 70"/>
                <a:gd name="T14" fmla="*/ 2 w 54"/>
                <a:gd name="T15" fmla="*/ 0 h 70"/>
                <a:gd name="T16" fmla="*/ 2 w 54"/>
                <a:gd name="T17" fmla="*/ 0 h 70"/>
                <a:gd name="T18" fmla="*/ 2 w 54"/>
                <a:gd name="T19" fmla="*/ 0 h 70"/>
                <a:gd name="T20" fmla="*/ 2 w 54"/>
                <a:gd name="T21" fmla="*/ 0 h 70"/>
                <a:gd name="T22" fmla="*/ 2 w 54"/>
                <a:gd name="T23" fmla="*/ 0 h 70"/>
                <a:gd name="T24" fmla="*/ 2 w 54"/>
                <a:gd name="T25" fmla="*/ 0 h 70"/>
                <a:gd name="T26" fmla="*/ 0 w 54"/>
                <a:gd name="T27" fmla="*/ 2 h 70"/>
                <a:gd name="T28" fmla="*/ 0 w 54"/>
                <a:gd name="T29" fmla="*/ 2 h 70"/>
                <a:gd name="T30" fmla="*/ 0 w 54"/>
                <a:gd name="T31" fmla="*/ 6 h 70"/>
                <a:gd name="T32" fmla="*/ 0 w 54"/>
                <a:gd name="T33" fmla="*/ 6 h 70"/>
                <a:gd name="T34" fmla="*/ 0 w 54"/>
                <a:gd name="T35" fmla="*/ 8 h 70"/>
                <a:gd name="T36" fmla="*/ 0 w 54"/>
                <a:gd name="T37" fmla="*/ 8 h 70"/>
                <a:gd name="T38" fmla="*/ 2 w 54"/>
                <a:gd name="T39" fmla="*/ 10 h 70"/>
                <a:gd name="T40" fmla="*/ 2 w 54"/>
                <a:gd name="T41" fmla="*/ 10 h 70"/>
                <a:gd name="T42" fmla="*/ 2 w 54"/>
                <a:gd name="T43" fmla="*/ 10 h 70"/>
                <a:gd name="T44" fmla="*/ 2 w 54"/>
                <a:gd name="T45" fmla="*/ 10 h 70"/>
                <a:gd name="T46" fmla="*/ 2 w 54"/>
                <a:gd name="T47" fmla="*/ 12 h 70"/>
                <a:gd name="T48" fmla="*/ 20 w 54"/>
                <a:gd name="T49" fmla="*/ 12 h 70"/>
                <a:gd name="T50" fmla="*/ 20 w 54"/>
                <a:gd name="T51" fmla="*/ 68 h 70"/>
                <a:gd name="T52" fmla="*/ 20 w 54"/>
                <a:gd name="T53" fmla="*/ 68 h 70"/>
                <a:gd name="T54" fmla="*/ 22 w 54"/>
                <a:gd name="T55" fmla="*/ 70 h 70"/>
                <a:gd name="T56" fmla="*/ 22 w 54"/>
                <a:gd name="T57" fmla="*/ 70 h 70"/>
                <a:gd name="T58" fmla="*/ 22 w 54"/>
                <a:gd name="T59" fmla="*/ 70 h 70"/>
                <a:gd name="T60" fmla="*/ 22 w 54"/>
                <a:gd name="T61" fmla="*/ 70 h 70"/>
                <a:gd name="T62" fmla="*/ 24 w 54"/>
                <a:gd name="T63" fmla="*/ 70 h 70"/>
                <a:gd name="T64" fmla="*/ 24 w 54"/>
                <a:gd name="T65" fmla="*/ 70 h 70"/>
                <a:gd name="T66" fmla="*/ 28 w 54"/>
                <a:gd name="T67" fmla="*/ 70 h 70"/>
                <a:gd name="T68" fmla="*/ 28 w 54"/>
                <a:gd name="T69" fmla="*/ 70 h 70"/>
                <a:gd name="T70" fmla="*/ 32 w 54"/>
                <a:gd name="T71" fmla="*/ 70 h 70"/>
                <a:gd name="T72" fmla="*/ 32 w 54"/>
                <a:gd name="T73" fmla="*/ 70 h 70"/>
                <a:gd name="T74" fmla="*/ 34 w 54"/>
                <a:gd name="T75" fmla="*/ 70 h 70"/>
                <a:gd name="T76" fmla="*/ 34 w 54"/>
                <a:gd name="T77" fmla="*/ 70 h 70"/>
                <a:gd name="T78" fmla="*/ 34 w 54"/>
                <a:gd name="T79" fmla="*/ 70 h 70"/>
                <a:gd name="T80" fmla="*/ 34 w 54"/>
                <a:gd name="T81" fmla="*/ 70 h 70"/>
                <a:gd name="T82" fmla="*/ 36 w 54"/>
                <a:gd name="T83" fmla="*/ 68 h 70"/>
                <a:gd name="T84" fmla="*/ 36 w 54"/>
                <a:gd name="T85" fmla="*/ 12 h 70"/>
                <a:gd name="T86" fmla="*/ 52 w 54"/>
                <a:gd name="T87" fmla="*/ 12 h 70"/>
                <a:gd name="T88" fmla="*/ 52 w 54"/>
                <a:gd name="T89" fmla="*/ 12 h 70"/>
                <a:gd name="T90" fmla="*/ 54 w 54"/>
                <a:gd name="T91" fmla="*/ 10 h 70"/>
                <a:gd name="T92" fmla="*/ 54 w 54"/>
                <a:gd name="T93" fmla="*/ 10 h 70"/>
                <a:gd name="T94" fmla="*/ 54 w 54"/>
                <a:gd name="T95" fmla="*/ 10 h 70"/>
                <a:gd name="T96" fmla="*/ 54 w 54"/>
                <a:gd name="T97" fmla="*/ 10 h 70"/>
                <a:gd name="T98" fmla="*/ 54 w 54"/>
                <a:gd name="T99" fmla="*/ 8 h 70"/>
                <a:gd name="T100" fmla="*/ 54 w 54"/>
                <a:gd name="T101" fmla="*/ 8 h 70"/>
                <a:gd name="T102" fmla="*/ 54 w 54"/>
                <a:gd name="T103" fmla="*/ 6 h 70"/>
                <a:gd name="T104" fmla="*/ 54 w 54"/>
                <a:gd name="T105" fmla="*/ 6 h 70"/>
                <a:gd name="T106" fmla="*/ 54 w 54"/>
                <a:gd name="T107" fmla="*/ 2 h 70"/>
                <a:gd name="T108" fmla="*/ 54 w 54"/>
                <a:gd name="T10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70">
                  <a:moveTo>
                    <a:pt x="54" y="2"/>
                  </a:moveTo>
                  <a:lnTo>
                    <a:pt x="54" y="2"/>
                  </a:lnTo>
                  <a:lnTo>
                    <a:pt x="54" y="0"/>
                  </a:lnTo>
                  <a:lnTo>
                    <a:pt x="54" y="0"/>
                  </a:lnTo>
                  <a:lnTo>
                    <a:pt x="54" y="0"/>
                  </a:lnTo>
                  <a:lnTo>
                    <a:pt x="54" y="0"/>
                  </a:lnTo>
                  <a:lnTo>
                    <a:pt x="52" y="0"/>
                  </a:lnTo>
                  <a:lnTo>
                    <a:pt x="2" y="0"/>
                  </a:lnTo>
                  <a:lnTo>
                    <a:pt x="2" y="0"/>
                  </a:lnTo>
                  <a:lnTo>
                    <a:pt x="2" y="0"/>
                  </a:lnTo>
                  <a:lnTo>
                    <a:pt x="2" y="0"/>
                  </a:lnTo>
                  <a:lnTo>
                    <a:pt x="2" y="0"/>
                  </a:lnTo>
                  <a:lnTo>
                    <a:pt x="2" y="0"/>
                  </a:lnTo>
                  <a:lnTo>
                    <a:pt x="0" y="2"/>
                  </a:lnTo>
                  <a:lnTo>
                    <a:pt x="0" y="2"/>
                  </a:lnTo>
                  <a:lnTo>
                    <a:pt x="0" y="6"/>
                  </a:lnTo>
                  <a:lnTo>
                    <a:pt x="0" y="6"/>
                  </a:lnTo>
                  <a:lnTo>
                    <a:pt x="0" y="8"/>
                  </a:lnTo>
                  <a:lnTo>
                    <a:pt x="0" y="8"/>
                  </a:lnTo>
                  <a:lnTo>
                    <a:pt x="2" y="10"/>
                  </a:lnTo>
                  <a:lnTo>
                    <a:pt x="2" y="10"/>
                  </a:lnTo>
                  <a:lnTo>
                    <a:pt x="2" y="10"/>
                  </a:lnTo>
                  <a:lnTo>
                    <a:pt x="2" y="10"/>
                  </a:lnTo>
                  <a:lnTo>
                    <a:pt x="2" y="12"/>
                  </a:lnTo>
                  <a:lnTo>
                    <a:pt x="20" y="12"/>
                  </a:lnTo>
                  <a:lnTo>
                    <a:pt x="20" y="68"/>
                  </a:lnTo>
                  <a:lnTo>
                    <a:pt x="20" y="68"/>
                  </a:lnTo>
                  <a:lnTo>
                    <a:pt x="22" y="70"/>
                  </a:lnTo>
                  <a:lnTo>
                    <a:pt x="22" y="70"/>
                  </a:lnTo>
                  <a:lnTo>
                    <a:pt x="22" y="70"/>
                  </a:lnTo>
                  <a:lnTo>
                    <a:pt x="22" y="70"/>
                  </a:lnTo>
                  <a:lnTo>
                    <a:pt x="24" y="70"/>
                  </a:lnTo>
                  <a:lnTo>
                    <a:pt x="24" y="70"/>
                  </a:lnTo>
                  <a:lnTo>
                    <a:pt x="28" y="70"/>
                  </a:lnTo>
                  <a:lnTo>
                    <a:pt x="28" y="70"/>
                  </a:lnTo>
                  <a:lnTo>
                    <a:pt x="32" y="70"/>
                  </a:lnTo>
                  <a:lnTo>
                    <a:pt x="32" y="70"/>
                  </a:lnTo>
                  <a:lnTo>
                    <a:pt x="34" y="70"/>
                  </a:lnTo>
                  <a:lnTo>
                    <a:pt x="34" y="70"/>
                  </a:lnTo>
                  <a:lnTo>
                    <a:pt x="34" y="70"/>
                  </a:lnTo>
                  <a:lnTo>
                    <a:pt x="34" y="70"/>
                  </a:lnTo>
                  <a:lnTo>
                    <a:pt x="36" y="68"/>
                  </a:lnTo>
                  <a:lnTo>
                    <a:pt x="36" y="12"/>
                  </a:lnTo>
                  <a:lnTo>
                    <a:pt x="52" y="12"/>
                  </a:lnTo>
                  <a:lnTo>
                    <a:pt x="52" y="12"/>
                  </a:lnTo>
                  <a:lnTo>
                    <a:pt x="54" y="10"/>
                  </a:lnTo>
                  <a:lnTo>
                    <a:pt x="54" y="10"/>
                  </a:lnTo>
                  <a:lnTo>
                    <a:pt x="54" y="10"/>
                  </a:lnTo>
                  <a:lnTo>
                    <a:pt x="54" y="10"/>
                  </a:lnTo>
                  <a:lnTo>
                    <a:pt x="54" y="8"/>
                  </a:lnTo>
                  <a:lnTo>
                    <a:pt x="54" y="8"/>
                  </a:lnTo>
                  <a:lnTo>
                    <a:pt x="54" y="6"/>
                  </a:lnTo>
                  <a:lnTo>
                    <a:pt x="54" y="6"/>
                  </a:lnTo>
                  <a:lnTo>
                    <a:pt x="54" y="2"/>
                  </a:lnTo>
                  <a:lnTo>
                    <a:pt x="5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23" name="Freeform 146"/>
            <p:cNvSpPr>
              <a:spLocks/>
            </p:cNvSpPr>
            <p:nvPr/>
          </p:nvSpPr>
          <p:spPr bwMode="auto">
            <a:xfrm>
              <a:off x="8932863" y="6326188"/>
              <a:ext cx="92075" cy="114300"/>
            </a:xfrm>
            <a:custGeom>
              <a:avLst/>
              <a:gdLst>
                <a:gd name="T0" fmla="*/ 54 w 58"/>
                <a:gd name="T1" fmla="*/ 6 h 72"/>
                <a:gd name="T2" fmla="*/ 56 w 58"/>
                <a:gd name="T3" fmla="*/ 4 h 72"/>
                <a:gd name="T4" fmla="*/ 56 w 58"/>
                <a:gd name="T5" fmla="*/ 2 h 72"/>
                <a:gd name="T6" fmla="*/ 54 w 58"/>
                <a:gd name="T7" fmla="*/ 2 h 72"/>
                <a:gd name="T8" fmla="*/ 50 w 58"/>
                <a:gd name="T9" fmla="*/ 0 h 72"/>
                <a:gd name="T10" fmla="*/ 46 w 58"/>
                <a:gd name="T11" fmla="*/ 2 h 72"/>
                <a:gd name="T12" fmla="*/ 44 w 58"/>
                <a:gd name="T13" fmla="*/ 2 h 72"/>
                <a:gd name="T14" fmla="*/ 42 w 58"/>
                <a:gd name="T15" fmla="*/ 2 h 72"/>
                <a:gd name="T16" fmla="*/ 42 w 58"/>
                <a:gd name="T17" fmla="*/ 4 h 72"/>
                <a:gd name="T18" fmla="*/ 16 w 58"/>
                <a:gd name="T19" fmla="*/ 4 h 72"/>
                <a:gd name="T20" fmla="*/ 16 w 58"/>
                <a:gd name="T21" fmla="*/ 2 h 72"/>
                <a:gd name="T22" fmla="*/ 14 w 58"/>
                <a:gd name="T23" fmla="*/ 2 h 72"/>
                <a:gd name="T24" fmla="*/ 12 w 58"/>
                <a:gd name="T25" fmla="*/ 2 h 72"/>
                <a:gd name="T26" fmla="*/ 8 w 58"/>
                <a:gd name="T27" fmla="*/ 0 h 72"/>
                <a:gd name="T28" fmla="*/ 4 w 58"/>
                <a:gd name="T29" fmla="*/ 2 h 72"/>
                <a:gd name="T30" fmla="*/ 2 w 58"/>
                <a:gd name="T31" fmla="*/ 2 h 72"/>
                <a:gd name="T32" fmla="*/ 0 w 58"/>
                <a:gd name="T33" fmla="*/ 4 h 72"/>
                <a:gd name="T34" fmla="*/ 2 w 58"/>
                <a:gd name="T35" fmla="*/ 6 h 72"/>
                <a:gd name="T36" fmla="*/ 2 w 58"/>
                <a:gd name="T37" fmla="*/ 66 h 72"/>
                <a:gd name="T38" fmla="*/ 0 w 58"/>
                <a:gd name="T39" fmla="*/ 70 h 72"/>
                <a:gd name="T40" fmla="*/ 0 w 58"/>
                <a:gd name="T41" fmla="*/ 72 h 72"/>
                <a:gd name="T42" fmla="*/ 2 w 58"/>
                <a:gd name="T43" fmla="*/ 72 h 72"/>
                <a:gd name="T44" fmla="*/ 6 w 58"/>
                <a:gd name="T45" fmla="*/ 72 h 72"/>
                <a:gd name="T46" fmla="*/ 10 w 58"/>
                <a:gd name="T47" fmla="*/ 72 h 72"/>
                <a:gd name="T48" fmla="*/ 12 w 58"/>
                <a:gd name="T49" fmla="*/ 72 h 72"/>
                <a:gd name="T50" fmla="*/ 14 w 58"/>
                <a:gd name="T51" fmla="*/ 72 h 72"/>
                <a:gd name="T52" fmla="*/ 14 w 58"/>
                <a:gd name="T53" fmla="*/ 70 h 72"/>
                <a:gd name="T54" fmla="*/ 42 w 58"/>
                <a:gd name="T55" fmla="*/ 70 h 72"/>
                <a:gd name="T56" fmla="*/ 42 w 58"/>
                <a:gd name="T57" fmla="*/ 72 h 72"/>
                <a:gd name="T58" fmla="*/ 44 w 58"/>
                <a:gd name="T59" fmla="*/ 72 h 72"/>
                <a:gd name="T60" fmla="*/ 46 w 58"/>
                <a:gd name="T61" fmla="*/ 72 h 72"/>
                <a:gd name="T62" fmla="*/ 50 w 58"/>
                <a:gd name="T63" fmla="*/ 72 h 72"/>
                <a:gd name="T64" fmla="*/ 54 w 58"/>
                <a:gd name="T65" fmla="*/ 72 h 72"/>
                <a:gd name="T66" fmla="*/ 56 w 58"/>
                <a:gd name="T67" fmla="*/ 72 h 72"/>
                <a:gd name="T68" fmla="*/ 58 w 58"/>
                <a:gd name="T69" fmla="*/ 70 h 72"/>
                <a:gd name="T70" fmla="*/ 56 w 58"/>
                <a:gd name="T71" fmla="*/ 66 h 72"/>
                <a:gd name="T72" fmla="*/ 38 w 58"/>
                <a:gd name="T7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72">
                  <a:moveTo>
                    <a:pt x="38" y="36"/>
                  </a:moveTo>
                  <a:lnTo>
                    <a:pt x="54" y="6"/>
                  </a:lnTo>
                  <a:lnTo>
                    <a:pt x="54" y="6"/>
                  </a:lnTo>
                  <a:lnTo>
                    <a:pt x="56" y="4"/>
                  </a:lnTo>
                  <a:lnTo>
                    <a:pt x="56" y="4"/>
                  </a:lnTo>
                  <a:lnTo>
                    <a:pt x="56" y="2"/>
                  </a:lnTo>
                  <a:lnTo>
                    <a:pt x="56" y="2"/>
                  </a:lnTo>
                  <a:lnTo>
                    <a:pt x="54" y="2"/>
                  </a:lnTo>
                  <a:lnTo>
                    <a:pt x="54" y="2"/>
                  </a:lnTo>
                  <a:lnTo>
                    <a:pt x="50" y="0"/>
                  </a:lnTo>
                  <a:lnTo>
                    <a:pt x="50" y="0"/>
                  </a:lnTo>
                  <a:lnTo>
                    <a:pt x="46" y="2"/>
                  </a:lnTo>
                  <a:lnTo>
                    <a:pt x="46" y="2"/>
                  </a:lnTo>
                  <a:lnTo>
                    <a:pt x="44" y="2"/>
                  </a:lnTo>
                  <a:lnTo>
                    <a:pt x="44" y="2"/>
                  </a:lnTo>
                  <a:lnTo>
                    <a:pt x="42" y="2"/>
                  </a:lnTo>
                  <a:lnTo>
                    <a:pt x="42" y="2"/>
                  </a:lnTo>
                  <a:lnTo>
                    <a:pt x="42" y="4"/>
                  </a:lnTo>
                  <a:lnTo>
                    <a:pt x="30" y="26"/>
                  </a:lnTo>
                  <a:lnTo>
                    <a:pt x="16" y="4"/>
                  </a:lnTo>
                  <a:lnTo>
                    <a:pt x="16" y="4"/>
                  </a:lnTo>
                  <a:lnTo>
                    <a:pt x="16" y="2"/>
                  </a:lnTo>
                  <a:lnTo>
                    <a:pt x="16" y="2"/>
                  </a:lnTo>
                  <a:lnTo>
                    <a:pt x="14" y="2"/>
                  </a:lnTo>
                  <a:lnTo>
                    <a:pt x="14" y="2"/>
                  </a:lnTo>
                  <a:lnTo>
                    <a:pt x="12" y="2"/>
                  </a:lnTo>
                  <a:lnTo>
                    <a:pt x="12" y="2"/>
                  </a:lnTo>
                  <a:lnTo>
                    <a:pt x="8" y="0"/>
                  </a:lnTo>
                  <a:lnTo>
                    <a:pt x="8" y="0"/>
                  </a:lnTo>
                  <a:lnTo>
                    <a:pt x="4" y="2"/>
                  </a:lnTo>
                  <a:lnTo>
                    <a:pt x="4" y="2"/>
                  </a:lnTo>
                  <a:lnTo>
                    <a:pt x="2" y="2"/>
                  </a:lnTo>
                  <a:lnTo>
                    <a:pt x="2" y="2"/>
                  </a:lnTo>
                  <a:lnTo>
                    <a:pt x="0" y="4"/>
                  </a:lnTo>
                  <a:lnTo>
                    <a:pt x="0" y="4"/>
                  </a:lnTo>
                  <a:lnTo>
                    <a:pt x="2" y="6"/>
                  </a:lnTo>
                  <a:lnTo>
                    <a:pt x="18" y="36"/>
                  </a:lnTo>
                  <a:lnTo>
                    <a:pt x="2" y="66"/>
                  </a:lnTo>
                  <a:lnTo>
                    <a:pt x="2" y="66"/>
                  </a:lnTo>
                  <a:lnTo>
                    <a:pt x="0" y="70"/>
                  </a:lnTo>
                  <a:lnTo>
                    <a:pt x="0" y="70"/>
                  </a:lnTo>
                  <a:lnTo>
                    <a:pt x="0" y="72"/>
                  </a:lnTo>
                  <a:lnTo>
                    <a:pt x="0" y="72"/>
                  </a:lnTo>
                  <a:lnTo>
                    <a:pt x="2" y="72"/>
                  </a:lnTo>
                  <a:lnTo>
                    <a:pt x="2" y="72"/>
                  </a:lnTo>
                  <a:lnTo>
                    <a:pt x="6" y="72"/>
                  </a:lnTo>
                  <a:lnTo>
                    <a:pt x="6" y="72"/>
                  </a:lnTo>
                  <a:lnTo>
                    <a:pt x="10" y="72"/>
                  </a:lnTo>
                  <a:lnTo>
                    <a:pt x="10" y="72"/>
                  </a:lnTo>
                  <a:lnTo>
                    <a:pt x="12" y="72"/>
                  </a:lnTo>
                  <a:lnTo>
                    <a:pt x="12" y="72"/>
                  </a:lnTo>
                  <a:lnTo>
                    <a:pt x="14" y="72"/>
                  </a:lnTo>
                  <a:lnTo>
                    <a:pt x="14" y="72"/>
                  </a:lnTo>
                  <a:lnTo>
                    <a:pt x="14" y="70"/>
                  </a:lnTo>
                  <a:lnTo>
                    <a:pt x="28" y="44"/>
                  </a:lnTo>
                  <a:lnTo>
                    <a:pt x="42" y="70"/>
                  </a:lnTo>
                  <a:lnTo>
                    <a:pt x="42" y="70"/>
                  </a:lnTo>
                  <a:lnTo>
                    <a:pt x="42" y="72"/>
                  </a:lnTo>
                  <a:lnTo>
                    <a:pt x="42" y="72"/>
                  </a:lnTo>
                  <a:lnTo>
                    <a:pt x="44" y="72"/>
                  </a:lnTo>
                  <a:lnTo>
                    <a:pt x="44" y="72"/>
                  </a:lnTo>
                  <a:lnTo>
                    <a:pt x="46" y="72"/>
                  </a:lnTo>
                  <a:lnTo>
                    <a:pt x="46" y="72"/>
                  </a:lnTo>
                  <a:lnTo>
                    <a:pt x="50" y="72"/>
                  </a:lnTo>
                  <a:lnTo>
                    <a:pt x="50" y="72"/>
                  </a:lnTo>
                  <a:lnTo>
                    <a:pt x="54" y="72"/>
                  </a:lnTo>
                  <a:lnTo>
                    <a:pt x="54" y="72"/>
                  </a:lnTo>
                  <a:lnTo>
                    <a:pt x="56" y="72"/>
                  </a:lnTo>
                  <a:lnTo>
                    <a:pt x="56" y="72"/>
                  </a:lnTo>
                  <a:lnTo>
                    <a:pt x="58" y="70"/>
                  </a:lnTo>
                  <a:lnTo>
                    <a:pt x="58" y="70"/>
                  </a:lnTo>
                  <a:lnTo>
                    <a:pt x="56" y="66"/>
                  </a:lnTo>
                  <a:lnTo>
                    <a:pt x="38"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24" name="Freeform 147"/>
            <p:cNvSpPr>
              <a:spLocks/>
            </p:cNvSpPr>
            <p:nvPr/>
          </p:nvSpPr>
          <p:spPr bwMode="auto">
            <a:xfrm>
              <a:off x="9993313" y="5957888"/>
              <a:ext cx="130175" cy="111125"/>
            </a:xfrm>
            <a:custGeom>
              <a:avLst/>
              <a:gdLst>
                <a:gd name="T0" fmla="*/ 82 w 82"/>
                <a:gd name="T1" fmla="*/ 6 h 70"/>
                <a:gd name="T2" fmla="*/ 82 w 82"/>
                <a:gd name="T3" fmla="*/ 2 h 70"/>
                <a:gd name="T4" fmla="*/ 80 w 82"/>
                <a:gd name="T5" fmla="*/ 2 h 70"/>
                <a:gd name="T6" fmla="*/ 78 w 82"/>
                <a:gd name="T7" fmla="*/ 0 h 70"/>
                <a:gd name="T8" fmla="*/ 66 w 82"/>
                <a:gd name="T9" fmla="*/ 0 h 70"/>
                <a:gd name="T10" fmla="*/ 62 w 82"/>
                <a:gd name="T11" fmla="*/ 0 h 70"/>
                <a:gd name="T12" fmla="*/ 60 w 82"/>
                <a:gd name="T13" fmla="*/ 2 h 70"/>
                <a:gd name="T14" fmla="*/ 58 w 82"/>
                <a:gd name="T15" fmla="*/ 4 h 70"/>
                <a:gd name="T16" fmla="*/ 56 w 82"/>
                <a:gd name="T17" fmla="*/ 8 h 70"/>
                <a:gd name="T18" fmla="*/ 40 w 82"/>
                <a:gd name="T19" fmla="*/ 50 h 70"/>
                <a:gd name="T20" fmla="*/ 26 w 82"/>
                <a:gd name="T21" fmla="*/ 8 h 70"/>
                <a:gd name="T22" fmla="*/ 24 w 82"/>
                <a:gd name="T23" fmla="*/ 4 h 70"/>
                <a:gd name="T24" fmla="*/ 22 w 82"/>
                <a:gd name="T25" fmla="*/ 2 h 70"/>
                <a:gd name="T26" fmla="*/ 18 w 82"/>
                <a:gd name="T27" fmla="*/ 0 h 70"/>
                <a:gd name="T28" fmla="*/ 4 w 82"/>
                <a:gd name="T29" fmla="*/ 0 h 70"/>
                <a:gd name="T30" fmla="*/ 0 w 82"/>
                <a:gd name="T31" fmla="*/ 2 h 70"/>
                <a:gd name="T32" fmla="*/ 0 w 82"/>
                <a:gd name="T33" fmla="*/ 6 h 70"/>
                <a:gd name="T34" fmla="*/ 0 w 82"/>
                <a:gd name="T35" fmla="*/ 68 h 70"/>
                <a:gd name="T36" fmla="*/ 0 w 82"/>
                <a:gd name="T37" fmla="*/ 70 h 70"/>
                <a:gd name="T38" fmla="*/ 0 w 82"/>
                <a:gd name="T39" fmla="*/ 70 h 70"/>
                <a:gd name="T40" fmla="*/ 2 w 82"/>
                <a:gd name="T41" fmla="*/ 70 h 70"/>
                <a:gd name="T42" fmla="*/ 6 w 82"/>
                <a:gd name="T43" fmla="*/ 70 h 70"/>
                <a:gd name="T44" fmla="*/ 10 w 82"/>
                <a:gd name="T45" fmla="*/ 70 h 70"/>
                <a:gd name="T46" fmla="*/ 12 w 82"/>
                <a:gd name="T47" fmla="*/ 70 h 70"/>
                <a:gd name="T48" fmla="*/ 12 w 82"/>
                <a:gd name="T49" fmla="*/ 70 h 70"/>
                <a:gd name="T50" fmla="*/ 12 w 82"/>
                <a:gd name="T51" fmla="*/ 10 h 70"/>
                <a:gd name="T52" fmla="*/ 32 w 82"/>
                <a:gd name="T53" fmla="*/ 68 h 70"/>
                <a:gd name="T54" fmla="*/ 34 w 82"/>
                <a:gd name="T55" fmla="*/ 70 h 70"/>
                <a:gd name="T56" fmla="*/ 34 w 82"/>
                <a:gd name="T57" fmla="*/ 70 h 70"/>
                <a:gd name="T58" fmla="*/ 36 w 82"/>
                <a:gd name="T59" fmla="*/ 70 h 70"/>
                <a:gd name="T60" fmla="*/ 40 w 82"/>
                <a:gd name="T61" fmla="*/ 70 h 70"/>
                <a:gd name="T62" fmla="*/ 44 w 82"/>
                <a:gd name="T63" fmla="*/ 70 h 70"/>
                <a:gd name="T64" fmla="*/ 46 w 82"/>
                <a:gd name="T65" fmla="*/ 70 h 70"/>
                <a:gd name="T66" fmla="*/ 46 w 82"/>
                <a:gd name="T67" fmla="*/ 70 h 70"/>
                <a:gd name="T68" fmla="*/ 48 w 82"/>
                <a:gd name="T69" fmla="*/ 68 h 70"/>
                <a:gd name="T70" fmla="*/ 68 w 82"/>
                <a:gd name="T71" fmla="*/ 10 h 70"/>
                <a:gd name="T72" fmla="*/ 68 w 82"/>
                <a:gd name="T73" fmla="*/ 68 h 70"/>
                <a:gd name="T74" fmla="*/ 68 w 82"/>
                <a:gd name="T75" fmla="*/ 70 h 70"/>
                <a:gd name="T76" fmla="*/ 70 w 82"/>
                <a:gd name="T77" fmla="*/ 70 h 70"/>
                <a:gd name="T78" fmla="*/ 72 w 82"/>
                <a:gd name="T79" fmla="*/ 70 h 70"/>
                <a:gd name="T80" fmla="*/ 74 w 82"/>
                <a:gd name="T81" fmla="*/ 70 h 70"/>
                <a:gd name="T82" fmla="*/ 78 w 82"/>
                <a:gd name="T83" fmla="*/ 70 h 70"/>
                <a:gd name="T84" fmla="*/ 80 w 82"/>
                <a:gd name="T85" fmla="*/ 70 h 70"/>
                <a:gd name="T86" fmla="*/ 82 w 82"/>
                <a:gd name="T87" fmla="*/ 70 h 70"/>
                <a:gd name="T88" fmla="*/ 82 w 82"/>
                <a:gd name="T8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0">
                  <a:moveTo>
                    <a:pt x="82" y="6"/>
                  </a:moveTo>
                  <a:lnTo>
                    <a:pt x="82" y="6"/>
                  </a:lnTo>
                  <a:lnTo>
                    <a:pt x="82" y="2"/>
                  </a:lnTo>
                  <a:lnTo>
                    <a:pt x="82" y="2"/>
                  </a:lnTo>
                  <a:lnTo>
                    <a:pt x="80" y="2"/>
                  </a:lnTo>
                  <a:lnTo>
                    <a:pt x="80" y="2"/>
                  </a:lnTo>
                  <a:lnTo>
                    <a:pt x="78" y="0"/>
                  </a:lnTo>
                  <a:lnTo>
                    <a:pt x="78" y="0"/>
                  </a:lnTo>
                  <a:lnTo>
                    <a:pt x="76" y="0"/>
                  </a:lnTo>
                  <a:lnTo>
                    <a:pt x="66" y="0"/>
                  </a:lnTo>
                  <a:lnTo>
                    <a:pt x="66" y="0"/>
                  </a:lnTo>
                  <a:lnTo>
                    <a:pt x="62" y="0"/>
                  </a:lnTo>
                  <a:lnTo>
                    <a:pt x="62" y="0"/>
                  </a:lnTo>
                  <a:lnTo>
                    <a:pt x="60" y="2"/>
                  </a:lnTo>
                  <a:lnTo>
                    <a:pt x="60" y="2"/>
                  </a:lnTo>
                  <a:lnTo>
                    <a:pt x="58" y="4"/>
                  </a:lnTo>
                  <a:lnTo>
                    <a:pt x="58" y="4"/>
                  </a:lnTo>
                  <a:lnTo>
                    <a:pt x="56" y="8"/>
                  </a:lnTo>
                  <a:lnTo>
                    <a:pt x="40" y="50"/>
                  </a:lnTo>
                  <a:lnTo>
                    <a:pt x="40" y="50"/>
                  </a:lnTo>
                  <a:lnTo>
                    <a:pt x="26" y="8"/>
                  </a:lnTo>
                  <a:lnTo>
                    <a:pt x="26" y="8"/>
                  </a:lnTo>
                  <a:lnTo>
                    <a:pt x="24" y="4"/>
                  </a:lnTo>
                  <a:lnTo>
                    <a:pt x="24" y="4"/>
                  </a:lnTo>
                  <a:lnTo>
                    <a:pt x="22" y="2"/>
                  </a:lnTo>
                  <a:lnTo>
                    <a:pt x="22" y="2"/>
                  </a:lnTo>
                  <a:lnTo>
                    <a:pt x="18" y="0"/>
                  </a:lnTo>
                  <a:lnTo>
                    <a:pt x="18" y="0"/>
                  </a:lnTo>
                  <a:lnTo>
                    <a:pt x="14" y="0"/>
                  </a:lnTo>
                  <a:lnTo>
                    <a:pt x="4" y="0"/>
                  </a:lnTo>
                  <a:lnTo>
                    <a:pt x="4" y="0"/>
                  </a:lnTo>
                  <a:lnTo>
                    <a:pt x="0" y="2"/>
                  </a:lnTo>
                  <a:lnTo>
                    <a:pt x="0" y="2"/>
                  </a:lnTo>
                  <a:lnTo>
                    <a:pt x="0" y="6"/>
                  </a:lnTo>
                  <a:lnTo>
                    <a:pt x="0" y="68"/>
                  </a:lnTo>
                  <a:lnTo>
                    <a:pt x="0" y="68"/>
                  </a:lnTo>
                  <a:lnTo>
                    <a:pt x="0" y="70"/>
                  </a:lnTo>
                  <a:lnTo>
                    <a:pt x="0" y="70"/>
                  </a:lnTo>
                  <a:lnTo>
                    <a:pt x="0" y="70"/>
                  </a:lnTo>
                  <a:lnTo>
                    <a:pt x="0" y="70"/>
                  </a:lnTo>
                  <a:lnTo>
                    <a:pt x="2" y="70"/>
                  </a:lnTo>
                  <a:lnTo>
                    <a:pt x="2" y="70"/>
                  </a:lnTo>
                  <a:lnTo>
                    <a:pt x="6" y="70"/>
                  </a:lnTo>
                  <a:lnTo>
                    <a:pt x="6" y="70"/>
                  </a:lnTo>
                  <a:lnTo>
                    <a:pt x="10" y="70"/>
                  </a:lnTo>
                  <a:lnTo>
                    <a:pt x="10" y="70"/>
                  </a:lnTo>
                  <a:lnTo>
                    <a:pt x="12" y="70"/>
                  </a:lnTo>
                  <a:lnTo>
                    <a:pt x="12" y="70"/>
                  </a:lnTo>
                  <a:lnTo>
                    <a:pt x="12" y="70"/>
                  </a:lnTo>
                  <a:lnTo>
                    <a:pt x="12" y="70"/>
                  </a:lnTo>
                  <a:lnTo>
                    <a:pt x="12" y="68"/>
                  </a:lnTo>
                  <a:lnTo>
                    <a:pt x="12" y="10"/>
                  </a:lnTo>
                  <a:lnTo>
                    <a:pt x="12" y="10"/>
                  </a:lnTo>
                  <a:lnTo>
                    <a:pt x="32" y="68"/>
                  </a:lnTo>
                  <a:lnTo>
                    <a:pt x="32" y="68"/>
                  </a:lnTo>
                  <a:lnTo>
                    <a:pt x="34" y="70"/>
                  </a:lnTo>
                  <a:lnTo>
                    <a:pt x="34" y="70"/>
                  </a:lnTo>
                  <a:lnTo>
                    <a:pt x="34" y="70"/>
                  </a:lnTo>
                  <a:lnTo>
                    <a:pt x="34" y="70"/>
                  </a:lnTo>
                  <a:lnTo>
                    <a:pt x="36" y="70"/>
                  </a:lnTo>
                  <a:lnTo>
                    <a:pt x="36" y="70"/>
                  </a:lnTo>
                  <a:lnTo>
                    <a:pt x="40" y="70"/>
                  </a:lnTo>
                  <a:lnTo>
                    <a:pt x="40" y="70"/>
                  </a:lnTo>
                  <a:lnTo>
                    <a:pt x="44" y="70"/>
                  </a:lnTo>
                  <a:lnTo>
                    <a:pt x="44" y="70"/>
                  </a:lnTo>
                  <a:lnTo>
                    <a:pt x="46" y="70"/>
                  </a:lnTo>
                  <a:lnTo>
                    <a:pt x="46" y="70"/>
                  </a:lnTo>
                  <a:lnTo>
                    <a:pt x="46" y="70"/>
                  </a:lnTo>
                  <a:lnTo>
                    <a:pt x="46" y="70"/>
                  </a:lnTo>
                  <a:lnTo>
                    <a:pt x="48" y="68"/>
                  </a:lnTo>
                  <a:lnTo>
                    <a:pt x="68" y="10"/>
                  </a:lnTo>
                  <a:lnTo>
                    <a:pt x="68" y="10"/>
                  </a:lnTo>
                  <a:lnTo>
                    <a:pt x="68" y="68"/>
                  </a:lnTo>
                  <a:lnTo>
                    <a:pt x="68" y="68"/>
                  </a:lnTo>
                  <a:lnTo>
                    <a:pt x="68" y="70"/>
                  </a:lnTo>
                  <a:lnTo>
                    <a:pt x="68" y="70"/>
                  </a:lnTo>
                  <a:lnTo>
                    <a:pt x="70" y="70"/>
                  </a:lnTo>
                  <a:lnTo>
                    <a:pt x="70" y="70"/>
                  </a:lnTo>
                  <a:lnTo>
                    <a:pt x="72" y="70"/>
                  </a:lnTo>
                  <a:lnTo>
                    <a:pt x="72" y="70"/>
                  </a:lnTo>
                  <a:lnTo>
                    <a:pt x="74" y="70"/>
                  </a:lnTo>
                  <a:lnTo>
                    <a:pt x="74" y="70"/>
                  </a:lnTo>
                  <a:lnTo>
                    <a:pt x="78" y="70"/>
                  </a:lnTo>
                  <a:lnTo>
                    <a:pt x="78" y="70"/>
                  </a:lnTo>
                  <a:lnTo>
                    <a:pt x="80" y="70"/>
                  </a:lnTo>
                  <a:lnTo>
                    <a:pt x="80" y="70"/>
                  </a:lnTo>
                  <a:lnTo>
                    <a:pt x="82" y="70"/>
                  </a:lnTo>
                  <a:lnTo>
                    <a:pt x="82" y="70"/>
                  </a:lnTo>
                  <a:lnTo>
                    <a:pt x="82" y="68"/>
                  </a:lnTo>
                  <a:lnTo>
                    <a:pt x="82" y="6"/>
                  </a:lnTo>
                  <a:lnTo>
                    <a:pt x="8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25" name="Freeform 148"/>
            <p:cNvSpPr>
              <a:spLocks/>
            </p:cNvSpPr>
            <p:nvPr/>
          </p:nvSpPr>
          <p:spPr bwMode="auto">
            <a:xfrm>
              <a:off x="10139363" y="5954713"/>
              <a:ext cx="76200" cy="117475"/>
            </a:xfrm>
            <a:custGeom>
              <a:avLst/>
              <a:gdLst>
                <a:gd name="T0" fmla="*/ 46 w 48"/>
                <a:gd name="T1" fmla="*/ 44 h 74"/>
                <a:gd name="T2" fmla="*/ 42 w 48"/>
                <a:gd name="T3" fmla="*/ 38 h 74"/>
                <a:gd name="T4" fmla="*/ 38 w 48"/>
                <a:gd name="T5" fmla="*/ 34 h 74"/>
                <a:gd name="T6" fmla="*/ 32 w 48"/>
                <a:gd name="T7" fmla="*/ 32 h 74"/>
                <a:gd name="T8" fmla="*/ 26 w 48"/>
                <a:gd name="T9" fmla="*/ 28 h 74"/>
                <a:gd name="T10" fmla="*/ 22 w 48"/>
                <a:gd name="T11" fmla="*/ 26 h 74"/>
                <a:gd name="T12" fmla="*/ 18 w 48"/>
                <a:gd name="T13" fmla="*/ 24 h 74"/>
                <a:gd name="T14" fmla="*/ 16 w 48"/>
                <a:gd name="T15" fmla="*/ 20 h 74"/>
                <a:gd name="T16" fmla="*/ 18 w 48"/>
                <a:gd name="T17" fmla="*/ 16 h 74"/>
                <a:gd name="T18" fmla="*/ 18 w 48"/>
                <a:gd name="T19" fmla="*/ 14 h 74"/>
                <a:gd name="T20" fmla="*/ 22 w 48"/>
                <a:gd name="T21" fmla="*/ 12 h 74"/>
                <a:gd name="T22" fmla="*/ 26 w 48"/>
                <a:gd name="T23" fmla="*/ 12 h 74"/>
                <a:gd name="T24" fmla="*/ 32 w 48"/>
                <a:gd name="T25" fmla="*/ 12 h 74"/>
                <a:gd name="T26" fmla="*/ 36 w 48"/>
                <a:gd name="T27" fmla="*/ 14 h 74"/>
                <a:gd name="T28" fmla="*/ 40 w 48"/>
                <a:gd name="T29" fmla="*/ 16 h 74"/>
                <a:gd name="T30" fmla="*/ 42 w 48"/>
                <a:gd name="T31" fmla="*/ 16 h 74"/>
                <a:gd name="T32" fmla="*/ 42 w 48"/>
                <a:gd name="T33" fmla="*/ 16 h 74"/>
                <a:gd name="T34" fmla="*/ 42 w 48"/>
                <a:gd name="T35" fmla="*/ 14 h 74"/>
                <a:gd name="T36" fmla="*/ 42 w 48"/>
                <a:gd name="T37" fmla="*/ 14 h 74"/>
                <a:gd name="T38" fmla="*/ 42 w 48"/>
                <a:gd name="T39" fmla="*/ 10 h 74"/>
                <a:gd name="T40" fmla="*/ 42 w 48"/>
                <a:gd name="T41" fmla="*/ 8 h 74"/>
                <a:gd name="T42" fmla="*/ 42 w 48"/>
                <a:gd name="T43" fmla="*/ 6 h 74"/>
                <a:gd name="T44" fmla="*/ 42 w 48"/>
                <a:gd name="T45" fmla="*/ 6 h 74"/>
                <a:gd name="T46" fmla="*/ 42 w 48"/>
                <a:gd name="T47" fmla="*/ 4 h 74"/>
                <a:gd name="T48" fmla="*/ 40 w 48"/>
                <a:gd name="T49" fmla="*/ 4 h 74"/>
                <a:gd name="T50" fmla="*/ 36 w 48"/>
                <a:gd name="T51" fmla="*/ 2 h 74"/>
                <a:gd name="T52" fmla="*/ 30 w 48"/>
                <a:gd name="T53" fmla="*/ 0 h 74"/>
                <a:gd name="T54" fmla="*/ 26 w 48"/>
                <a:gd name="T55" fmla="*/ 0 h 74"/>
                <a:gd name="T56" fmla="*/ 16 w 48"/>
                <a:gd name="T57" fmla="*/ 2 h 74"/>
                <a:gd name="T58" fmla="*/ 8 w 48"/>
                <a:gd name="T59" fmla="*/ 6 h 74"/>
                <a:gd name="T60" fmla="*/ 4 w 48"/>
                <a:gd name="T61" fmla="*/ 12 h 74"/>
                <a:gd name="T62" fmla="*/ 2 w 48"/>
                <a:gd name="T63" fmla="*/ 20 h 74"/>
                <a:gd name="T64" fmla="*/ 4 w 48"/>
                <a:gd name="T65" fmla="*/ 28 h 74"/>
                <a:gd name="T66" fmla="*/ 6 w 48"/>
                <a:gd name="T67" fmla="*/ 34 h 74"/>
                <a:gd name="T68" fmla="*/ 12 w 48"/>
                <a:gd name="T69" fmla="*/ 38 h 74"/>
                <a:gd name="T70" fmla="*/ 18 w 48"/>
                <a:gd name="T71" fmla="*/ 40 h 74"/>
                <a:gd name="T72" fmla="*/ 22 w 48"/>
                <a:gd name="T73" fmla="*/ 44 h 74"/>
                <a:gd name="T74" fmla="*/ 28 w 48"/>
                <a:gd name="T75" fmla="*/ 46 h 74"/>
                <a:gd name="T76" fmla="*/ 30 w 48"/>
                <a:gd name="T77" fmla="*/ 48 h 74"/>
                <a:gd name="T78" fmla="*/ 32 w 48"/>
                <a:gd name="T79" fmla="*/ 52 h 74"/>
                <a:gd name="T80" fmla="*/ 32 w 48"/>
                <a:gd name="T81" fmla="*/ 56 h 74"/>
                <a:gd name="T82" fmla="*/ 30 w 48"/>
                <a:gd name="T83" fmla="*/ 60 h 74"/>
                <a:gd name="T84" fmla="*/ 26 w 48"/>
                <a:gd name="T85" fmla="*/ 62 h 74"/>
                <a:gd name="T86" fmla="*/ 20 w 48"/>
                <a:gd name="T87" fmla="*/ 62 h 74"/>
                <a:gd name="T88" fmla="*/ 14 w 48"/>
                <a:gd name="T89" fmla="*/ 62 h 74"/>
                <a:gd name="T90" fmla="*/ 8 w 48"/>
                <a:gd name="T91" fmla="*/ 60 h 74"/>
                <a:gd name="T92" fmla="*/ 6 w 48"/>
                <a:gd name="T93" fmla="*/ 58 h 74"/>
                <a:gd name="T94" fmla="*/ 2 w 48"/>
                <a:gd name="T95" fmla="*/ 56 h 74"/>
                <a:gd name="T96" fmla="*/ 2 w 48"/>
                <a:gd name="T97" fmla="*/ 56 h 74"/>
                <a:gd name="T98" fmla="*/ 2 w 48"/>
                <a:gd name="T99" fmla="*/ 58 h 74"/>
                <a:gd name="T100" fmla="*/ 0 w 48"/>
                <a:gd name="T101" fmla="*/ 60 h 74"/>
                <a:gd name="T102" fmla="*/ 0 w 48"/>
                <a:gd name="T103" fmla="*/ 62 h 74"/>
                <a:gd name="T104" fmla="*/ 2 w 48"/>
                <a:gd name="T105" fmla="*/ 66 h 74"/>
                <a:gd name="T106" fmla="*/ 2 w 48"/>
                <a:gd name="T107" fmla="*/ 68 h 74"/>
                <a:gd name="T108" fmla="*/ 4 w 48"/>
                <a:gd name="T109" fmla="*/ 70 h 74"/>
                <a:gd name="T110" fmla="*/ 8 w 48"/>
                <a:gd name="T111" fmla="*/ 72 h 74"/>
                <a:gd name="T112" fmla="*/ 14 w 48"/>
                <a:gd name="T113" fmla="*/ 72 h 74"/>
                <a:gd name="T114" fmla="*/ 20 w 48"/>
                <a:gd name="T115" fmla="*/ 74 h 74"/>
                <a:gd name="T116" fmla="*/ 32 w 48"/>
                <a:gd name="T117" fmla="*/ 72 h 74"/>
                <a:gd name="T118" fmla="*/ 40 w 48"/>
                <a:gd name="T119" fmla="*/ 68 h 74"/>
                <a:gd name="T120" fmla="*/ 44 w 48"/>
                <a:gd name="T121" fmla="*/ 60 h 74"/>
                <a:gd name="T122" fmla="*/ 48 w 48"/>
                <a:gd name="T123" fmla="*/ 52 h 74"/>
                <a:gd name="T124" fmla="*/ 46 w 48"/>
                <a:gd name="T12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 h="74">
                  <a:moveTo>
                    <a:pt x="46" y="44"/>
                  </a:moveTo>
                  <a:lnTo>
                    <a:pt x="46" y="44"/>
                  </a:lnTo>
                  <a:lnTo>
                    <a:pt x="42" y="38"/>
                  </a:lnTo>
                  <a:lnTo>
                    <a:pt x="42" y="38"/>
                  </a:lnTo>
                  <a:lnTo>
                    <a:pt x="38" y="34"/>
                  </a:lnTo>
                  <a:lnTo>
                    <a:pt x="38" y="34"/>
                  </a:lnTo>
                  <a:lnTo>
                    <a:pt x="32" y="32"/>
                  </a:lnTo>
                  <a:lnTo>
                    <a:pt x="32" y="32"/>
                  </a:lnTo>
                  <a:lnTo>
                    <a:pt x="26" y="28"/>
                  </a:lnTo>
                  <a:lnTo>
                    <a:pt x="26" y="28"/>
                  </a:lnTo>
                  <a:lnTo>
                    <a:pt x="22" y="26"/>
                  </a:lnTo>
                  <a:lnTo>
                    <a:pt x="22" y="26"/>
                  </a:lnTo>
                  <a:lnTo>
                    <a:pt x="18" y="24"/>
                  </a:lnTo>
                  <a:lnTo>
                    <a:pt x="18" y="24"/>
                  </a:lnTo>
                  <a:lnTo>
                    <a:pt x="16" y="20"/>
                  </a:lnTo>
                  <a:lnTo>
                    <a:pt x="16" y="20"/>
                  </a:lnTo>
                  <a:lnTo>
                    <a:pt x="18" y="16"/>
                  </a:lnTo>
                  <a:lnTo>
                    <a:pt x="18" y="16"/>
                  </a:lnTo>
                  <a:lnTo>
                    <a:pt x="18" y="14"/>
                  </a:lnTo>
                  <a:lnTo>
                    <a:pt x="18" y="14"/>
                  </a:lnTo>
                  <a:lnTo>
                    <a:pt x="22" y="12"/>
                  </a:lnTo>
                  <a:lnTo>
                    <a:pt x="22" y="12"/>
                  </a:lnTo>
                  <a:lnTo>
                    <a:pt x="26" y="12"/>
                  </a:lnTo>
                  <a:lnTo>
                    <a:pt x="26" y="12"/>
                  </a:lnTo>
                  <a:lnTo>
                    <a:pt x="32" y="12"/>
                  </a:lnTo>
                  <a:lnTo>
                    <a:pt x="32" y="12"/>
                  </a:lnTo>
                  <a:lnTo>
                    <a:pt x="36" y="14"/>
                  </a:lnTo>
                  <a:lnTo>
                    <a:pt x="36" y="14"/>
                  </a:lnTo>
                  <a:lnTo>
                    <a:pt x="40" y="16"/>
                  </a:lnTo>
                  <a:lnTo>
                    <a:pt x="40" y="16"/>
                  </a:lnTo>
                  <a:lnTo>
                    <a:pt x="42" y="16"/>
                  </a:lnTo>
                  <a:lnTo>
                    <a:pt x="42" y="16"/>
                  </a:lnTo>
                  <a:lnTo>
                    <a:pt x="42" y="16"/>
                  </a:lnTo>
                  <a:lnTo>
                    <a:pt x="42" y="16"/>
                  </a:lnTo>
                  <a:lnTo>
                    <a:pt x="42" y="14"/>
                  </a:lnTo>
                  <a:lnTo>
                    <a:pt x="42" y="14"/>
                  </a:lnTo>
                  <a:lnTo>
                    <a:pt x="42" y="14"/>
                  </a:lnTo>
                  <a:lnTo>
                    <a:pt x="42" y="14"/>
                  </a:lnTo>
                  <a:lnTo>
                    <a:pt x="42" y="10"/>
                  </a:lnTo>
                  <a:lnTo>
                    <a:pt x="42" y="10"/>
                  </a:lnTo>
                  <a:lnTo>
                    <a:pt x="42" y="8"/>
                  </a:lnTo>
                  <a:lnTo>
                    <a:pt x="42" y="8"/>
                  </a:lnTo>
                  <a:lnTo>
                    <a:pt x="42" y="6"/>
                  </a:lnTo>
                  <a:lnTo>
                    <a:pt x="42" y="6"/>
                  </a:lnTo>
                  <a:lnTo>
                    <a:pt x="42" y="6"/>
                  </a:lnTo>
                  <a:lnTo>
                    <a:pt x="42" y="6"/>
                  </a:lnTo>
                  <a:lnTo>
                    <a:pt x="42" y="4"/>
                  </a:lnTo>
                  <a:lnTo>
                    <a:pt x="42" y="4"/>
                  </a:lnTo>
                  <a:lnTo>
                    <a:pt x="40" y="4"/>
                  </a:lnTo>
                  <a:lnTo>
                    <a:pt x="40" y="4"/>
                  </a:lnTo>
                  <a:lnTo>
                    <a:pt x="36" y="2"/>
                  </a:lnTo>
                  <a:lnTo>
                    <a:pt x="36" y="2"/>
                  </a:lnTo>
                  <a:lnTo>
                    <a:pt x="30" y="0"/>
                  </a:lnTo>
                  <a:lnTo>
                    <a:pt x="30" y="0"/>
                  </a:lnTo>
                  <a:lnTo>
                    <a:pt x="26" y="0"/>
                  </a:lnTo>
                  <a:lnTo>
                    <a:pt x="26" y="0"/>
                  </a:lnTo>
                  <a:lnTo>
                    <a:pt x="16" y="2"/>
                  </a:lnTo>
                  <a:lnTo>
                    <a:pt x="16" y="2"/>
                  </a:lnTo>
                  <a:lnTo>
                    <a:pt x="8" y="6"/>
                  </a:lnTo>
                  <a:lnTo>
                    <a:pt x="8" y="6"/>
                  </a:lnTo>
                  <a:lnTo>
                    <a:pt x="4" y="12"/>
                  </a:lnTo>
                  <a:lnTo>
                    <a:pt x="4" y="12"/>
                  </a:lnTo>
                  <a:lnTo>
                    <a:pt x="2" y="20"/>
                  </a:lnTo>
                  <a:lnTo>
                    <a:pt x="2" y="20"/>
                  </a:lnTo>
                  <a:lnTo>
                    <a:pt x="4" y="28"/>
                  </a:lnTo>
                  <a:lnTo>
                    <a:pt x="4" y="28"/>
                  </a:lnTo>
                  <a:lnTo>
                    <a:pt x="6" y="34"/>
                  </a:lnTo>
                  <a:lnTo>
                    <a:pt x="6" y="34"/>
                  </a:lnTo>
                  <a:lnTo>
                    <a:pt x="12" y="38"/>
                  </a:lnTo>
                  <a:lnTo>
                    <a:pt x="12" y="38"/>
                  </a:lnTo>
                  <a:lnTo>
                    <a:pt x="18" y="40"/>
                  </a:lnTo>
                  <a:lnTo>
                    <a:pt x="18" y="40"/>
                  </a:lnTo>
                  <a:lnTo>
                    <a:pt x="22" y="44"/>
                  </a:lnTo>
                  <a:lnTo>
                    <a:pt x="22" y="44"/>
                  </a:lnTo>
                  <a:lnTo>
                    <a:pt x="28" y="46"/>
                  </a:lnTo>
                  <a:lnTo>
                    <a:pt x="28" y="46"/>
                  </a:lnTo>
                  <a:lnTo>
                    <a:pt x="30" y="48"/>
                  </a:lnTo>
                  <a:lnTo>
                    <a:pt x="30" y="48"/>
                  </a:lnTo>
                  <a:lnTo>
                    <a:pt x="32" y="52"/>
                  </a:lnTo>
                  <a:lnTo>
                    <a:pt x="32" y="52"/>
                  </a:lnTo>
                  <a:lnTo>
                    <a:pt x="32" y="56"/>
                  </a:lnTo>
                  <a:lnTo>
                    <a:pt x="32" y="56"/>
                  </a:lnTo>
                  <a:lnTo>
                    <a:pt x="30" y="60"/>
                  </a:lnTo>
                  <a:lnTo>
                    <a:pt x="30" y="60"/>
                  </a:lnTo>
                  <a:lnTo>
                    <a:pt x="26" y="62"/>
                  </a:lnTo>
                  <a:lnTo>
                    <a:pt x="26" y="62"/>
                  </a:lnTo>
                  <a:lnTo>
                    <a:pt x="20" y="62"/>
                  </a:lnTo>
                  <a:lnTo>
                    <a:pt x="20" y="62"/>
                  </a:lnTo>
                  <a:lnTo>
                    <a:pt x="14" y="62"/>
                  </a:lnTo>
                  <a:lnTo>
                    <a:pt x="14" y="62"/>
                  </a:lnTo>
                  <a:lnTo>
                    <a:pt x="8" y="60"/>
                  </a:lnTo>
                  <a:lnTo>
                    <a:pt x="8" y="60"/>
                  </a:lnTo>
                  <a:lnTo>
                    <a:pt x="6" y="58"/>
                  </a:lnTo>
                  <a:lnTo>
                    <a:pt x="6" y="58"/>
                  </a:lnTo>
                  <a:lnTo>
                    <a:pt x="2" y="56"/>
                  </a:lnTo>
                  <a:lnTo>
                    <a:pt x="2" y="56"/>
                  </a:lnTo>
                  <a:lnTo>
                    <a:pt x="2" y="56"/>
                  </a:lnTo>
                  <a:lnTo>
                    <a:pt x="2" y="56"/>
                  </a:lnTo>
                  <a:lnTo>
                    <a:pt x="2" y="58"/>
                  </a:lnTo>
                  <a:lnTo>
                    <a:pt x="2" y="58"/>
                  </a:lnTo>
                  <a:lnTo>
                    <a:pt x="0" y="60"/>
                  </a:lnTo>
                  <a:lnTo>
                    <a:pt x="0" y="60"/>
                  </a:lnTo>
                  <a:lnTo>
                    <a:pt x="0" y="62"/>
                  </a:lnTo>
                  <a:lnTo>
                    <a:pt x="0" y="62"/>
                  </a:lnTo>
                  <a:lnTo>
                    <a:pt x="2" y="66"/>
                  </a:lnTo>
                  <a:lnTo>
                    <a:pt x="2" y="66"/>
                  </a:lnTo>
                  <a:lnTo>
                    <a:pt x="2" y="68"/>
                  </a:lnTo>
                  <a:lnTo>
                    <a:pt x="2" y="68"/>
                  </a:lnTo>
                  <a:lnTo>
                    <a:pt x="4" y="70"/>
                  </a:lnTo>
                  <a:lnTo>
                    <a:pt x="4" y="70"/>
                  </a:lnTo>
                  <a:lnTo>
                    <a:pt x="8" y="72"/>
                  </a:lnTo>
                  <a:lnTo>
                    <a:pt x="8" y="72"/>
                  </a:lnTo>
                  <a:lnTo>
                    <a:pt x="14" y="72"/>
                  </a:lnTo>
                  <a:lnTo>
                    <a:pt x="14" y="72"/>
                  </a:lnTo>
                  <a:lnTo>
                    <a:pt x="20" y="74"/>
                  </a:lnTo>
                  <a:lnTo>
                    <a:pt x="20" y="74"/>
                  </a:lnTo>
                  <a:lnTo>
                    <a:pt x="32" y="72"/>
                  </a:lnTo>
                  <a:lnTo>
                    <a:pt x="32" y="72"/>
                  </a:lnTo>
                  <a:lnTo>
                    <a:pt x="40" y="68"/>
                  </a:lnTo>
                  <a:lnTo>
                    <a:pt x="40" y="68"/>
                  </a:lnTo>
                  <a:lnTo>
                    <a:pt x="44" y="60"/>
                  </a:lnTo>
                  <a:lnTo>
                    <a:pt x="44" y="60"/>
                  </a:lnTo>
                  <a:lnTo>
                    <a:pt x="48" y="52"/>
                  </a:lnTo>
                  <a:lnTo>
                    <a:pt x="48" y="52"/>
                  </a:lnTo>
                  <a:lnTo>
                    <a:pt x="46" y="44"/>
                  </a:lnTo>
                  <a:lnTo>
                    <a:pt x="46"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26" name="Freeform 149"/>
            <p:cNvSpPr>
              <a:spLocks/>
            </p:cNvSpPr>
            <p:nvPr/>
          </p:nvSpPr>
          <p:spPr bwMode="auto">
            <a:xfrm>
              <a:off x="8799513" y="4078288"/>
              <a:ext cx="73025" cy="117475"/>
            </a:xfrm>
            <a:custGeom>
              <a:avLst/>
              <a:gdLst>
                <a:gd name="T0" fmla="*/ 44 w 46"/>
                <a:gd name="T1" fmla="*/ 44 h 74"/>
                <a:gd name="T2" fmla="*/ 42 w 46"/>
                <a:gd name="T3" fmla="*/ 38 h 74"/>
                <a:gd name="T4" fmla="*/ 36 w 46"/>
                <a:gd name="T5" fmla="*/ 34 h 74"/>
                <a:gd name="T6" fmla="*/ 30 w 46"/>
                <a:gd name="T7" fmla="*/ 30 h 74"/>
                <a:gd name="T8" fmla="*/ 26 w 46"/>
                <a:gd name="T9" fmla="*/ 28 h 74"/>
                <a:gd name="T10" fmla="*/ 20 w 46"/>
                <a:gd name="T11" fmla="*/ 26 h 74"/>
                <a:gd name="T12" fmla="*/ 16 w 46"/>
                <a:gd name="T13" fmla="*/ 22 h 74"/>
                <a:gd name="T14" fmla="*/ 16 w 46"/>
                <a:gd name="T15" fmla="*/ 18 h 74"/>
                <a:gd name="T16" fmla="*/ 16 w 46"/>
                <a:gd name="T17" fmla="*/ 16 h 74"/>
                <a:gd name="T18" fmla="*/ 18 w 46"/>
                <a:gd name="T19" fmla="*/ 14 h 74"/>
                <a:gd name="T20" fmla="*/ 20 w 46"/>
                <a:gd name="T21" fmla="*/ 12 h 74"/>
                <a:gd name="T22" fmla="*/ 26 w 46"/>
                <a:gd name="T23" fmla="*/ 12 h 74"/>
                <a:gd name="T24" fmla="*/ 30 w 46"/>
                <a:gd name="T25" fmla="*/ 12 h 74"/>
                <a:gd name="T26" fmla="*/ 34 w 46"/>
                <a:gd name="T27" fmla="*/ 14 h 74"/>
                <a:gd name="T28" fmla="*/ 38 w 46"/>
                <a:gd name="T29" fmla="*/ 16 h 74"/>
                <a:gd name="T30" fmla="*/ 40 w 46"/>
                <a:gd name="T31" fmla="*/ 16 h 74"/>
                <a:gd name="T32" fmla="*/ 42 w 46"/>
                <a:gd name="T33" fmla="*/ 16 h 74"/>
                <a:gd name="T34" fmla="*/ 42 w 46"/>
                <a:gd name="T35" fmla="*/ 14 h 74"/>
                <a:gd name="T36" fmla="*/ 42 w 46"/>
                <a:gd name="T37" fmla="*/ 12 h 74"/>
                <a:gd name="T38" fmla="*/ 42 w 46"/>
                <a:gd name="T39" fmla="*/ 10 h 74"/>
                <a:gd name="T40" fmla="*/ 42 w 46"/>
                <a:gd name="T41" fmla="*/ 8 h 74"/>
                <a:gd name="T42" fmla="*/ 42 w 46"/>
                <a:gd name="T43" fmla="*/ 6 h 74"/>
                <a:gd name="T44" fmla="*/ 42 w 46"/>
                <a:gd name="T45" fmla="*/ 4 h 74"/>
                <a:gd name="T46" fmla="*/ 40 w 46"/>
                <a:gd name="T47" fmla="*/ 4 h 74"/>
                <a:gd name="T48" fmla="*/ 38 w 46"/>
                <a:gd name="T49" fmla="*/ 2 h 74"/>
                <a:gd name="T50" fmla="*/ 34 w 46"/>
                <a:gd name="T51" fmla="*/ 2 h 74"/>
                <a:gd name="T52" fmla="*/ 30 w 46"/>
                <a:gd name="T53" fmla="*/ 0 h 74"/>
                <a:gd name="T54" fmla="*/ 24 w 46"/>
                <a:gd name="T55" fmla="*/ 0 h 74"/>
                <a:gd name="T56" fmla="*/ 16 w 46"/>
                <a:gd name="T57" fmla="*/ 2 h 74"/>
                <a:gd name="T58" fmla="*/ 8 w 46"/>
                <a:gd name="T59" fmla="*/ 4 h 74"/>
                <a:gd name="T60" fmla="*/ 2 w 46"/>
                <a:gd name="T61" fmla="*/ 12 h 74"/>
                <a:gd name="T62" fmla="*/ 2 w 46"/>
                <a:gd name="T63" fmla="*/ 20 h 74"/>
                <a:gd name="T64" fmla="*/ 2 w 46"/>
                <a:gd name="T65" fmla="*/ 28 h 74"/>
                <a:gd name="T66" fmla="*/ 6 w 46"/>
                <a:gd name="T67" fmla="*/ 34 h 74"/>
                <a:gd name="T68" fmla="*/ 10 w 46"/>
                <a:gd name="T69" fmla="*/ 38 h 74"/>
                <a:gd name="T70" fmla="*/ 16 w 46"/>
                <a:gd name="T71" fmla="*/ 40 h 74"/>
                <a:gd name="T72" fmla="*/ 22 w 46"/>
                <a:gd name="T73" fmla="*/ 42 h 74"/>
                <a:gd name="T74" fmla="*/ 26 w 46"/>
                <a:gd name="T75" fmla="*/ 46 h 74"/>
                <a:gd name="T76" fmla="*/ 30 w 46"/>
                <a:gd name="T77" fmla="*/ 48 h 74"/>
                <a:gd name="T78" fmla="*/ 32 w 46"/>
                <a:gd name="T79" fmla="*/ 52 h 74"/>
                <a:gd name="T80" fmla="*/ 30 w 46"/>
                <a:gd name="T81" fmla="*/ 56 h 74"/>
                <a:gd name="T82" fmla="*/ 28 w 46"/>
                <a:gd name="T83" fmla="*/ 60 h 74"/>
                <a:gd name="T84" fmla="*/ 24 w 46"/>
                <a:gd name="T85" fmla="*/ 60 h 74"/>
                <a:gd name="T86" fmla="*/ 20 w 46"/>
                <a:gd name="T87" fmla="*/ 62 h 74"/>
                <a:gd name="T88" fmla="*/ 12 w 46"/>
                <a:gd name="T89" fmla="*/ 60 h 74"/>
                <a:gd name="T90" fmla="*/ 8 w 46"/>
                <a:gd name="T91" fmla="*/ 58 h 74"/>
                <a:gd name="T92" fmla="*/ 4 w 46"/>
                <a:gd name="T93" fmla="*/ 56 h 74"/>
                <a:gd name="T94" fmla="*/ 2 w 46"/>
                <a:gd name="T95" fmla="*/ 56 h 74"/>
                <a:gd name="T96" fmla="*/ 0 w 46"/>
                <a:gd name="T97" fmla="*/ 56 h 74"/>
                <a:gd name="T98" fmla="*/ 0 w 46"/>
                <a:gd name="T99" fmla="*/ 58 h 74"/>
                <a:gd name="T100" fmla="*/ 0 w 46"/>
                <a:gd name="T101" fmla="*/ 58 h 74"/>
                <a:gd name="T102" fmla="*/ 0 w 46"/>
                <a:gd name="T103" fmla="*/ 62 h 74"/>
                <a:gd name="T104" fmla="*/ 0 w 46"/>
                <a:gd name="T105" fmla="*/ 66 h 74"/>
                <a:gd name="T106" fmla="*/ 2 w 46"/>
                <a:gd name="T107" fmla="*/ 68 h 74"/>
                <a:gd name="T108" fmla="*/ 4 w 46"/>
                <a:gd name="T109" fmla="*/ 70 h 74"/>
                <a:gd name="T110" fmla="*/ 8 w 46"/>
                <a:gd name="T111" fmla="*/ 72 h 74"/>
                <a:gd name="T112" fmla="*/ 14 w 46"/>
                <a:gd name="T113" fmla="*/ 72 h 74"/>
                <a:gd name="T114" fmla="*/ 20 w 46"/>
                <a:gd name="T115" fmla="*/ 74 h 74"/>
                <a:gd name="T116" fmla="*/ 30 w 46"/>
                <a:gd name="T117" fmla="*/ 72 h 74"/>
                <a:gd name="T118" fmla="*/ 38 w 46"/>
                <a:gd name="T119" fmla="*/ 68 h 74"/>
                <a:gd name="T120" fmla="*/ 44 w 46"/>
                <a:gd name="T121" fmla="*/ 60 h 74"/>
                <a:gd name="T122" fmla="*/ 46 w 46"/>
                <a:gd name="T123" fmla="*/ 50 h 74"/>
                <a:gd name="T124" fmla="*/ 44 w 46"/>
                <a:gd name="T12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 h="74">
                  <a:moveTo>
                    <a:pt x="44" y="44"/>
                  </a:moveTo>
                  <a:lnTo>
                    <a:pt x="44" y="44"/>
                  </a:lnTo>
                  <a:lnTo>
                    <a:pt x="42" y="38"/>
                  </a:lnTo>
                  <a:lnTo>
                    <a:pt x="42" y="38"/>
                  </a:lnTo>
                  <a:lnTo>
                    <a:pt x="36" y="34"/>
                  </a:lnTo>
                  <a:lnTo>
                    <a:pt x="36" y="34"/>
                  </a:lnTo>
                  <a:lnTo>
                    <a:pt x="30" y="30"/>
                  </a:lnTo>
                  <a:lnTo>
                    <a:pt x="30" y="30"/>
                  </a:lnTo>
                  <a:lnTo>
                    <a:pt x="26" y="28"/>
                  </a:lnTo>
                  <a:lnTo>
                    <a:pt x="26" y="28"/>
                  </a:lnTo>
                  <a:lnTo>
                    <a:pt x="20" y="26"/>
                  </a:lnTo>
                  <a:lnTo>
                    <a:pt x="20" y="26"/>
                  </a:lnTo>
                  <a:lnTo>
                    <a:pt x="16" y="22"/>
                  </a:lnTo>
                  <a:lnTo>
                    <a:pt x="16" y="22"/>
                  </a:lnTo>
                  <a:lnTo>
                    <a:pt x="16" y="18"/>
                  </a:lnTo>
                  <a:lnTo>
                    <a:pt x="16" y="18"/>
                  </a:lnTo>
                  <a:lnTo>
                    <a:pt x="16" y="16"/>
                  </a:lnTo>
                  <a:lnTo>
                    <a:pt x="16" y="16"/>
                  </a:lnTo>
                  <a:lnTo>
                    <a:pt x="18" y="14"/>
                  </a:lnTo>
                  <a:lnTo>
                    <a:pt x="18" y="14"/>
                  </a:lnTo>
                  <a:lnTo>
                    <a:pt x="20" y="12"/>
                  </a:lnTo>
                  <a:lnTo>
                    <a:pt x="20" y="12"/>
                  </a:lnTo>
                  <a:lnTo>
                    <a:pt x="26" y="12"/>
                  </a:lnTo>
                  <a:lnTo>
                    <a:pt x="26" y="12"/>
                  </a:lnTo>
                  <a:lnTo>
                    <a:pt x="30" y="12"/>
                  </a:lnTo>
                  <a:lnTo>
                    <a:pt x="30" y="12"/>
                  </a:lnTo>
                  <a:lnTo>
                    <a:pt x="34" y="14"/>
                  </a:lnTo>
                  <a:lnTo>
                    <a:pt x="34" y="14"/>
                  </a:lnTo>
                  <a:lnTo>
                    <a:pt x="38" y="16"/>
                  </a:lnTo>
                  <a:lnTo>
                    <a:pt x="38" y="16"/>
                  </a:lnTo>
                  <a:lnTo>
                    <a:pt x="40" y="16"/>
                  </a:lnTo>
                  <a:lnTo>
                    <a:pt x="40" y="16"/>
                  </a:lnTo>
                  <a:lnTo>
                    <a:pt x="42" y="16"/>
                  </a:lnTo>
                  <a:lnTo>
                    <a:pt x="42" y="16"/>
                  </a:lnTo>
                  <a:lnTo>
                    <a:pt x="42" y="14"/>
                  </a:lnTo>
                  <a:lnTo>
                    <a:pt x="42" y="14"/>
                  </a:lnTo>
                  <a:lnTo>
                    <a:pt x="42" y="12"/>
                  </a:lnTo>
                  <a:lnTo>
                    <a:pt x="42" y="12"/>
                  </a:lnTo>
                  <a:lnTo>
                    <a:pt x="42" y="10"/>
                  </a:lnTo>
                  <a:lnTo>
                    <a:pt x="42" y="10"/>
                  </a:lnTo>
                  <a:lnTo>
                    <a:pt x="42" y="8"/>
                  </a:lnTo>
                  <a:lnTo>
                    <a:pt x="42" y="8"/>
                  </a:lnTo>
                  <a:lnTo>
                    <a:pt x="42" y="6"/>
                  </a:lnTo>
                  <a:lnTo>
                    <a:pt x="42" y="6"/>
                  </a:lnTo>
                  <a:lnTo>
                    <a:pt x="42" y="4"/>
                  </a:lnTo>
                  <a:lnTo>
                    <a:pt x="42" y="4"/>
                  </a:lnTo>
                  <a:lnTo>
                    <a:pt x="40" y="4"/>
                  </a:lnTo>
                  <a:lnTo>
                    <a:pt x="40" y="4"/>
                  </a:lnTo>
                  <a:lnTo>
                    <a:pt x="38" y="2"/>
                  </a:lnTo>
                  <a:lnTo>
                    <a:pt x="38" y="2"/>
                  </a:lnTo>
                  <a:lnTo>
                    <a:pt x="34" y="2"/>
                  </a:lnTo>
                  <a:lnTo>
                    <a:pt x="34" y="2"/>
                  </a:lnTo>
                  <a:lnTo>
                    <a:pt x="30" y="0"/>
                  </a:lnTo>
                  <a:lnTo>
                    <a:pt x="30" y="0"/>
                  </a:lnTo>
                  <a:lnTo>
                    <a:pt x="24" y="0"/>
                  </a:lnTo>
                  <a:lnTo>
                    <a:pt x="24" y="0"/>
                  </a:lnTo>
                  <a:lnTo>
                    <a:pt x="16" y="2"/>
                  </a:lnTo>
                  <a:lnTo>
                    <a:pt x="16" y="2"/>
                  </a:lnTo>
                  <a:lnTo>
                    <a:pt x="8" y="4"/>
                  </a:lnTo>
                  <a:lnTo>
                    <a:pt x="8" y="4"/>
                  </a:lnTo>
                  <a:lnTo>
                    <a:pt x="2" y="12"/>
                  </a:lnTo>
                  <a:lnTo>
                    <a:pt x="2" y="12"/>
                  </a:lnTo>
                  <a:lnTo>
                    <a:pt x="2" y="20"/>
                  </a:lnTo>
                  <a:lnTo>
                    <a:pt x="2" y="20"/>
                  </a:lnTo>
                  <a:lnTo>
                    <a:pt x="2" y="28"/>
                  </a:lnTo>
                  <a:lnTo>
                    <a:pt x="2" y="28"/>
                  </a:lnTo>
                  <a:lnTo>
                    <a:pt x="6" y="34"/>
                  </a:lnTo>
                  <a:lnTo>
                    <a:pt x="6" y="34"/>
                  </a:lnTo>
                  <a:lnTo>
                    <a:pt x="10" y="38"/>
                  </a:lnTo>
                  <a:lnTo>
                    <a:pt x="10" y="38"/>
                  </a:lnTo>
                  <a:lnTo>
                    <a:pt x="16" y="40"/>
                  </a:lnTo>
                  <a:lnTo>
                    <a:pt x="16" y="40"/>
                  </a:lnTo>
                  <a:lnTo>
                    <a:pt x="22" y="42"/>
                  </a:lnTo>
                  <a:lnTo>
                    <a:pt x="22" y="42"/>
                  </a:lnTo>
                  <a:lnTo>
                    <a:pt x="26" y="46"/>
                  </a:lnTo>
                  <a:lnTo>
                    <a:pt x="26" y="46"/>
                  </a:lnTo>
                  <a:lnTo>
                    <a:pt x="30" y="48"/>
                  </a:lnTo>
                  <a:lnTo>
                    <a:pt x="30" y="48"/>
                  </a:lnTo>
                  <a:lnTo>
                    <a:pt x="32" y="52"/>
                  </a:lnTo>
                  <a:lnTo>
                    <a:pt x="32" y="52"/>
                  </a:lnTo>
                  <a:lnTo>
                    <a:pt x="30" y="56"/>
                  </a:lnTo>
                  <a:lnTo>
                    <a:pt x="30" y="56"/>
                  </a:lnTo>
                  <a:lnTo>
                    <a:pt x="28" y="60"/>
                  </a:lnTo>
                  <a:lnTo>
                    <a:pt x="28" y="60"/>
                  </a:lnTo>
                  <a:lnTo>
                    <a:pt x="24" y="60"/>
                  </a:lnTo>
                  <a:lnTo>
                    <a:pt x="24" y="60"/>
                  </a:lnTo>
                  <a:lnTo>
                    <a:pt x="20" y="62"/>
                  </a:lnTo>
                  <a:lnTo>
                    <a:pt x="20" y="62"/>
                  </a:lnTo>
                  <a:lnTo>
                    <a:pt x="12" y="60"/>
                  </a:lnTo>
                  <a:lnTo>
                    <a:pt x="12" y="60"/>
                  </a:lnTo>
                  <a:lnTo>
                    <a:pt x="8" y="58"/>
                  </a:lnTo>
                  <a:lnTo>
                    <a:pt x="8" y="58"/>
                  </a:lnTo>
                  <a:lnTo>
                    <a:pt x="4" y="56"/>
                  </a:lnTo>
                  <a:lnTo>
                    <a:pt x="4" y="56"/>
                  </a:lnTo>
                  <a:lnTo>
                    <a:pt x="2" y="56"/>
                  </a:lnTo>
                  <a:lnTo>
                    <a:pt x="2" y="56"/>
                  </a:lnTo>
                  <a:lnTo>
                    <a:pt x="0" y="56"/>
                  </a:lnTo>
                  <a:lnTo>
                    <a:pt x="0" y="56"/>
                  </a:lnTo>
                  <a:lnTo>
                    <a:pt x="0" y="58"/>
                  </a:lnTo>
                  <a:lnTo>
                    <a:pt x="0" y="58"/>
                  </a:lnTo>
                  <a:lnTo>
                    <a:pt x="0" y="58"/>
                  </a:lnTo>
                  <a:lnTo>
                    <a:pt x="0" y="58"/>
                  </a:lnTo>
                  <a:lnTo>
                    <a:pt x="0" y="62"/>
                  </a:lnTo>
                  <a:lnTo>
                    <a:pt x="0" y="62"/>
                  </a:lnTo>
                  <a:lnTo>
                    <a:pt x="0" y="66"/>
                  </a:lnTo>
                  <a:lnTo>
                    <a:pt x="0" y="66"/>
                  </a:lnTo>
                  <a:lnTo>
                    <a:pt x="2" y="68"/>
                  </a:lnTo>
                  <a:lnTo>
                    <a:pt x="2" y="68"/>
                  </a:lnTo>
                  <a:lnTo>
                    <a:pt x="4" y="70"/>
                  </a:lnTo>
                  <a:lnTo>
                    <a:pt x="4" y="70"/>
                  </a:lnTo>
                  <a:lnTo>
                    <a:pt x="8" y="72"/>
                  </a:lnTo>
                  <a:lnTo>
                    <a:pt x="8" y="72"/>
                  </a:lnTo>
                  <a:lnTo>
                    <a:pt x="14" y="72"/>
                  </a:lnTo>
                  <a:lnTo>
                    <a:pt x="14" y="72"/>
                  </a:lnTo>
                  <a:lnTo>
                    <a:pt x="20" y="74"/>
                  </a:lnTo>
                  <a:lnTo>
                    <a:pt x="20" y="74"/>
                  </a:lnTo>
                  <a:lnTo>
                    <a:pt x="30" y="72"/>
                  </a:lnTo>
                  <a:lnTo>
                    <a:pt x="30" y="72"/>
                  </a:lnTo>
                  <a:lnTo>
                    <a:pt x="38" y="68"/>
                  </a:lnTo>
                  <a:lnTo>
                    <a:pt x="38" y="68"/>
                  </a:lnTo>
                  <a:lnTo>
                    <a:pt x="44" y="60"/>
                  </a:lnTo>
                  <a:lnTo>
                    <a:pt x="44" y="60"/>
                  </a:lnTo>
                  <a:lnTo>
                    <a:pt x="46" y="50"/>
                  </a:lnTo>
                  <a:lnTo>
                    <a:pt x="46" y="50"/>
                  </a:lnTo>
                  <a:lnTo>
                    <a:pt x="44" y="44"/>
                  </a:lnTo>
                  <a:lnTo>
                    <a:pt x="44" y="44"/>
                  </a:lnTo>
                  <a:close/>
                </a:path>
              </a:pathLst>
            </a:custGeom>
            <a:solidFill>
              <a:srgbClr val="1C2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27" name="Freeform 150"/>
            <p:cNvSpPr>
              <a:spLocks noEditPoints="1"/>
            </p:cNvSpPr>
            <p:nvPr/>
          </p:nvSpPr>
          <p:spPr bwMode="auto">
            <a:xfrm>
              <a:off x="8891588" y="4081463"/>
              <a:ext cx="92075" cy="111125"/>
            </a:xfrm>
            <a:custGeom>
              <a:avLst/>
              <a:gdLst>
                <a:gd name="T0" fmla="*/ 56 w 58"/>
                <a:gd name="T1" fmla="*/ 18 h 70"/>
                <a:gd name="T2" fmla="*/ 56 w 58"/>
                <a:gd name="T3" fmla="*/ 18 h 70"/>
                <a:gd name="T4" fmla="*/ 52 w 58"/>
                <a:gd name="T5" fmla="*/ 12 h 70"/>
                <a:gd name="T6" fmla="*/ 48 w 58"/>
                <a:gd name="T7" fmla="*/ 8 h 70"/>
                <a:gd name="T8" fmla="*/ 48 w 58"/>
                <a:gd name="T9" fmla="*/ 8 h 70"/>
                <a:gd name="T10" fmla="*/ 44 w 58"/>
                <a:gd name="T11" fmla="*/ 4 h 70"/>
                <a:gd name="T12" fmla="*/ 38 w 58"/>
                <a:gd name="T13" fmla="*/ 2 h 70"/>
                <a:gd name="T14" fmla="*/ 38 w 58"/>
                <a:gd name="T15" fmla="*/ 2 h 70"/>
                <a:gd name="T16" fmla="*/ 30 w 58"/>
                <a:gd name="T17" fmla="*/ 0 h 70"/>
                <a:gd name="T18" fmla="*/ 22 w 58"/>
                <a:gd name="T19" fmla="*/ 0 h 70"/>
                <a:gd name="T20" fmla="*/ 4 w 58"/>
                <a:gd name="T21" fmla="*/ 0 h 70"/>
                <a:gd name="T22" fmla="*/ 4 w 58"/>
                <a:gd name="T23" fmla="*/ 0 h 70"/>
                <a:gd name="T24" fmla="*/ 0 w 58"/>
                <a:gd name="T25" fmla="*/ 0 h 70"/>
                <a:gd name="T26" fmla="*/ 0 w 58"/>
                <a:gd name="T27" fmla="*/ 0 h 70"/>
                <a:gd name="T28" fmla="*/ 0 w 58"/>
                <a:gd name="T29" fmla="*/ 4 h 70"/>
                <a:gd name="T30" fmla="*/ 0 w 58"/>
                <a:gd name="T31" fmla="*/ 66 h 70"/>
                <a:gd name="T32" fmla="*/ 0 w 58"/>
                <a:gd name="T33" fmla="*/ 66 h 70"/>
                <a:gd name="T34" fmla="*/ 0 w 58"/>
                <a:gd name="T35" fmla="*/ 68 h 70"/>
                <a:gd name="T36" fmla="*/ 0 w 58"/>
                <a:gd name="T37" fmla="*/ 68 h 70"/>
                <a:gd name="T38" fmla="*/ 4 w 58"/>
                <a:gd name="T39" fmla="*/ 70 h 70"/>
                <a:gd name="T40" fmla="*/ 20 w 58"/>
                <a:gd name="T41" fmla="*/ 70 h 70"/>
                <a:gd name="T42" fmla="*/ 20 w 58"/>
                <a:gd name="T43" fmla="*/ 70 h 70"/>
                <a:gd name="T44" fmla="*/ 36 w 58"/>
                <a:gd name="T45" fmla="*/ 68 h 70"/>
                <a:gd name="T46" fmla="*/ 36 w 58"/>
                <a:gd name="T47" fmla="*/ 68 h 70"/>
                <a:gd name="T48" fmla="*/ 42 w 58"/>
                <a:gd name="T49" fmla="*/ 66 h 70"/>
                <a:gd name="T50" fmla="*/ 48 w 58"/>
                <a:gd name="T51" fmla="*/ 62 h 70"/>
                <a:gd name="T52" fmla="*/ 48 w 58"/>
                <a:gd name="T53" fmla="*/ 62 h 70"/>
                <a:gd name="T54" fmla="*/ 52 w 58"/>
                <a:gd name="T55" fmla="*/ 56 h 70"/>
                <a:gd name="T56" fmla="*/ 56 w 58"/>
                <a:gd name="T57" fmla="*/ 50 h 70"/>
                <a:gd name="T58" fmla="*/ 56 w 58"/>
                <a:gd name="T59" fmla="*/ 50 h 70"/>
                <a:gd name="T60" fmla="*/ 58 w 58"/>
                <a:gd name="T61" fmla="*/ 42 h 70"/>
                <a:gd name="T62" fmla="*/ 58 w 58"/>
                <a:gd name="T63" fmla="*/ 34 h 70"/>
                <a:gd name="T64" fmla="*/ 58 w 58"/>
                <a:gd name="T65" fmla="*/ 34 h 70"/>
                <a:gd name="T66" fmla="*/ 58 w 58"/>
                <a:gd name="T67" fmla="*/ 26 h 70"/>
                <a:gd name="T68" fmla="*/ 56 w 58"/>
                <a:gd name="T69" fmla="*/ 18 h 70"/>
                <a:gd name="T70" fmla="*/ 56 w 58"/>
                <a:gd name="T71" fmla="*/ 18 h 70"/>
                <a:gd name="T72" fmla="*/ 42 w 58"/>
                <a:gd name="T73" fmla="*/ 44 h 70"/>
                <a:gd name="T74" fmla="*/ 42 w 58"/>
                <a:gd name="T75" fmla="*/ 44 h 70"/>
                <a:gd name="T76" fmla="*/ 38 w 58"/>
                <a:gd name="T77" fmla="*/ 52 h 70"/>
                <a:gd name="T78" fmla="*/ 38 w 58"/>
                <a:gd name="T79" fmla="*/ 52 h 70"/>
                <a:gd name="T80" fmla="*/ 30 w 58"/>
                <a:gd name="T81" fmla="*/ 56 h 70"/>
                <a:gd name="T82" fmla="*/ 30 w 58"/>
                <a:gd name="T83" fmla="*/ 56 h 70"/>
                <a:gd name="T84" fmla="*/ 20 w 58"/>
                <a:gd name="T85" fmla="*/ 58 h 70"/>
                <a:gd name="T86" fmla="*/ 14 w 58"/>
                <a:gd name="T87" fmla="*/ 58 h 70"/>
                <a:gd name="T88" fmla="*/ 14 w 58"/>
                <a:gd name="T89" fmla="*/ 10 h 70"/>
                <a:gd name="T90" fmla="*/ 20 w 58"/>
                <a:gd name="T91" fmla="*/ 10 h 70"/>
                <a:gd name="T92" fmla="*/ 20 w 58"/>
                <a:gd name="T93" fmla="*/ 10 h 70"/>
                <a:gd name="T94" fmla="*/ 32 w 58"/>
                <a:gd name="T95" fmla="*/ 12 h 70"/>
                <a:gd name="T96" fmla="*/ 32 w 58"/>
                <a:gd name="T97" fmla="*/ 12 h 70"/>
                <a:gd name="T98" fmla="*/ 38 w 58"/>
                <a:gd name="T99" fmla="*/ 18 h 70"/>
                <a:gd name="T100" fmla="*/ 38 w 58"/>
                <a:gd name="T101" fmla="*/ 18 h 70"/>
                <a:gd name="T102" fmla="*/ 42 w 58"/>
                <a:gd name="T103" fmla="*/ 24 h 70"/>
                <a:gd name="T104" fmla="*/ 42 w 58"/>
                <a:gd name="T105" fmla="*/ 24 h 70"/>
                <a:gd name="T106" fmla="*/ 42 w 58"/>
                <a:gd name="T107" fmla="*/ 34 h 70"/>
                <a:gd name="T108" fmla="*/ 42 w 58"/>
                <a:gd name="T109" fmla="*/ 34 h 70"/>
                <a:gd name="T110" fmla="*/ 42 w 58"/>
                <a:gd name="T111" fmla="*/ 44 h 70"/>
                <a:gd name="T112" fmla="*/ 42 w 58"/>
                <a:gd name="T113"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70">
                  <a:moveTo>
                    <a:pt x="56" y="18"/>
                  </a:moveTo>
                  <a:lnTo>
                    <a:pt x="56" y="18"/>
                  </a:lnTo>
                  <a:lnTo>
                    <a:pt x="52" y="12"/>
                  </a:lnTo>
                  <a:lnTo>
                    <a:pt x="48" y="8"/>
                  </a:lnTo>
                  <a:lnTo>
                    <a:pt x="48" y="8"/>
                  </a:lnTo>
                  <a:lnTo>
                    <a:pt x="44" y="4"/>
                  </a:lnTo>
                  <a:lnTo>
                    <a:pt x="38" y="2"/>
                  </a:lnTo>
                  <a:lnTo>
                    <a:pt x="38" y="2"/>
                  </a:lnTo>
                  <a:lnTo>
                    <a:pt x="30" y="0"/>
                  </a:lnTo>
                  <a:lnTo>
                    <a:pt x="22" y="0"/>
                  </a:lnTo>
                  <a:lnTo>
                    <a:pt x="4" y="0"/>
                  </a:lnTo>
                  <a:lnTo>
                    <a:pt x="4" y="0"/>
                  </a:lnTo>
                  <a:lnTo>
                    <a:pt x="0" y="0"/>
                  </a:lnTo>
                  <a:lnTo>
                    <a:pt x="0" y="0"/>
                  </a:lnTo>
                  <a:lnTo>
                    <a:pt x="0" y="4"/>
                  </a:lnTo>
                  <a:lnTo>
                    <a:pt x="0" y="66"/>
                  </a:lnTo>
                  <a:lnTo>
                    <a:pt x="0" y="66"/>
                  </a:lnTo>
                  <a:lnTo>
                    <a:pt x="0" y="68"/>
                  </a:lnTo>
                  <a:lnTo>
                    <a:pt x="0" y="68"/>
                  </a:lnTo>
                  <a:lnTo>
                    <a:pt x="4" y="70"/>
                  </a:lnTo>
                  <a:lnTo>
                    <a:pt x="20" y="70"/>
                  </a:lnTo>
                  <a:lnTo>
                    <a:pt x="20" y="70"/>
                  </a:lnTo>
                  <a:lnTo>
                    <a:pt x="36" y="68"/>
                  </a:lnTo>
                  <a:lnTo>
                    <a:pt x="36" y="68"/>
                  </a:lnTo>
                  <a:lnTo>
                    <a:pt x="42" y="66"/>
                  </a:lnTo>
                  <a:lnTo>
                    <a:pt x="48" y="62"/>
                  </a:lnTo>
                  <a:lnTo>
                    <a:pt x="48" y="62"/>
                  </a:lnTo>
                  <a:lnTo>
                    <a:pt x="52" y="56"/>
                  </a:lnTo>
                  <a:lnTo>
                    <a:pt x="56" y="50"/>
                  </a:lnTo>
                  <a:lnTo>
                    <a:pt x="56" y="50"/>
                  </a:lnTo>
                  <a:lnTo>
                    <a:pt x="58" y="42"/>
                  </a:lnTo>
                  <a:lnTo>
                    <a:pt x="58" y="34"/>
                  </a:lnTo>
                  <a:lnTo>
                    <a:pt x="58" y="34"/>
                  </a:lnTo>
                  <a:lnTo>
                    <a:pt x="58" y="26"/>
                  </a:lnTo>
                  <a:lnTo>
                    <a:pt x="56" y="18"/>
                  </a:lnTo>
                  <a:lnTo>
                    <a:pt x="56" y="18"/>
                  </a:lnTo>
                  <a:close/>
                  <a:moveTo>
                    <a:pt x="42" y="44"/>
                  </a:moveTo>
                  <a:lnTo>
                    <a:pt x="42" y="44"/>
                  </a:lnTo>
                  <a:lnTo>
                    <a:pt x="38" y="52"/>
                  </a:lnTo>
                  <a:lnTo>
                    <a:pt x="38" y="52"/>
                  </a:lnTo>
                  <a:lnTo>
                    <a:pt x="30" y="56"/>
                  </a:lnTo>
                  <a:lnTo>
                    <a:pt x="30" y="56"/>
                  </a:lnTo>
                  <a:lnTo>
                    <a:pt x="20" y="58"/>
                  </a:lnTo>
                  <a:lnTo>
                    <a:pt x="14" y="58"/>
                  </a:lnTo>
                  <a:lnTo>
                    <a:pt x="14" y="10"/>
                  </a:lnTo>
                  <a:lnTo>
                    <a:pt x="20" y="10"/>
                  </a:lnTo>
                  <a:lnTo>
                    <a:pt x="20" y="10"/>
                  </a:lnTo>
                  <a:lnTo>
                    <a:pt x="32" y="12"/>
                  </a:lnTo>
                  <a:lnTo>
                    <a:pt x="32" y="12"/>
                  </a:lnTo>
                  <a:lnTo>
                    <a:pt x="38" y="18"/>
                  </a:lnTo>
                  <a:lnTo>
                    <a:pt x="38" y="18"/>
                  </a:lnTo>
                  <a:lnTo>
                    <a:pt x="42" y="24"/>
                  </a:lnTo>
                  <a:lnTo>
                    <a:pt x="42" y="24"/>
                  </a:lnTo>
                  <a:lnTo>
                    <a:pt x="42" y="34"/>
                  </a:lnTo>
                  <a:lnTo>
                    <a:pt x="42" y="34"/>
                  </a:lnTo>
                  <a:lnTo>
                    <a:pt x="42" y="44"/>
                  </a:lnTo>
                  <a:lnTo>
                    <a:pt x="42" y="44"/>
                  </a:lnTo>
                  <a:close/>
                </a:path>
              </a:pathLst>
            </a:custGeom>
            <a:solidFill>
              <a:srgbClr val="1C2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28" name="Freeform 151"/>
            <p:cNvSpPr>
              <a:spLocks/>
            </p:cNvSpPr>
            <p:nvPr/>
          </p:nvSpPr>
          <p:spPr bwMode="auto">
            <a:xfrm>
              <a:off x="10348913" y="4144963"/>
              <a:ext cx="130175" cy="114300"/>
            </a:xfrm>
            <a:custGeom>
              <a:avLst/>
              <a:gdLst>
                <a:gd name="T0" fmla="*/ 82 w 82"/>
                <a:gd name="T1" fmla="*/ 6 h 72"/>
                <a:gd name="T2" fmla="*/ 82 w 82"/>
                <a:gd name="T3" fmla="*/ 4 h 72"/>
                <a:gd name="T4" fmla="*/ 80 w 82"/>
                <a:gd name="T5" fmla="*/ 2 h 72"/>
                <a:gd name="T6" fmla="*/ 80 w 82"/>
                <a:gd name="T7" fmla="*/ 0 h 72"/>
                <a:gd name="T8" fmla="*/ 66 w 82"/>
                <a:gd name="T9" fmla="*/ 0 h 72"/>
                <a:gd name="T10" fmla="*/ 64 w 82"/>
                <a:gd name="T11" fmla="*/ 0 h 72"/>
                <a:gd name="T12" fmla="*/ 60 w 82"/>
                <a:gd name="T13" fmla="*/ 2 h 72"/>
                <a:gd name="T14" fmla="*/ 58 w 82"/>
                <a:gd name="T15" fmla="*/ 4 h 72"/>
                <a:gd name="T16" fmla="*/ 58 w 82"/>
                <a:gd name="T17" fmla="*/ 8 h 72"/>
                <a:gd name="T18" fmla="*/ 42 w 82"/>
                <a:gd name="T19" fmla="*/ 50 h 72"/>
                <a:gd name="T20" fmla="*/ 26 w 82"/>
                <a:gd name="T21" fmla="*/ 8 h 72"/>
                <a:gd name="T22" fmla="*/ 24 w 82"/>
                <a:gd name="T23" fmla="*/ 4 h 72"/>
                <a:gd name="T24" fmla="*/ 22 w 82"/>
                <a:gd name="T25" fmla="*/ 2 h 72"/>
                <a:gd name="T26" fmla="*/ 18 w 82"/>
                <a:gd name="T27" fmla="*/ 0 h 72"/>
                <a:gd name="T28" fmla="*/ 6 w 82"/>
                <a:gd name="T29" fmla="*/ 0 h 72"/>
                <a:gd name="T30" fmla="*/ 2 w 82"/>
                <a:gd name="T31" fmla="*/ 2 h 72"/>
                <a:gd name="T32" fmla="*/ 0 w 82"/>
                <a:gd name="T33" fmla="*/ 6 h 72"/>
                <a:gd name="T34" fmla="*/ 0 w 82"/>
                <a:gd name="T35" fmla="*/ 70 h 72"/>
                <a:gd name="T36" fmla="*/ 0 w 82"/>
                <a:gd name="T37" fmla="*/ 70 h 72"/>
                <a:gd name="T38" fmla="*/ 2 w 82"/>
                <a:gd name="T39" fmla="*/ 70 h 72"/>
                <a:gd name="T40" fmla="*/ 4 w 82"/>
                <a:gd name="T41" fmla="*/ 72 h 72"/>
                <a:gd name="T42" fmla="*/ 6 w 82"/>
                <a:gd name="T43" fmla="*/ 72 h 72"/>
                <a:gd name="T44" fmla="*/ 10 w 82"/>
                <a:gd name="T45" fmla="*/ 72 h 72"/>
                <a:gd name="T46" fmla="*/ 12 w 82"/>
                <a:gd name="T47" fmla="*/ 70 h 72"/>
                <a:gd name="T48" fmla="*/ 14 w 82"/>
                <a:gd name="T49" fmla="*/ 70 h 72"/>
                <a:gd name="T50" fmla="*/ 14 w 82"/>
                <a:gd name="T51" fmla="*/ 12 h 72"/>
                <a:gd name="T52" fmla="*/ 34 w 82"/>
                <a:gd name="T53" fmla="*/ 70 h 72"/>
                <a:gd name="T54" fmla="*/ 34 w 82"/>
                <a:gd name="T55" fmla="*/ 70 h 72"/>
                <a:gd name="T56" fmla="*/ 36 w 82"/>
                <a:gd name="T57" fmla="*/ 70 h 72"/>
                <a:gd name="T58" fmla="*/ 38 w 82"/>
                <a:gd name="T59" fmla="*/ 72 h 72"/>
                <a:gd name="T60" fmla="*/ 40 w 82"/>
                <a:gd name="T61" fmla="*/ 72 h 72"/>
                <a:gd name="T62" fmla="*/ 44 w 82"/>
                <a:gd name="T63" fmla="*/ 72 h 72"/>
                <a:gd name="T64" fmla="*/ 46 w 82"/>
                <a:gd name="T65" fmla="*/ 70 h 72"/>
                <a:gd name="T66" fmla="*/ 48 w 82"/>
                <a:gd name="T67" fmla="*/ 70 h 72"/>
                <a:gd name="T68" fmla="*/ 48 w 82"/>
                <a:gd name="T69" fmla="*/ 70 h 72"/>
                <a:gd name="T70" fmla="*/ 68 w 82"/>
                <a:gd name="T71" fmla="*/ 12 h 72"/>
                <a:gd name="T72" fmla="*/ 68 w 82"/>
                <a:gd name="T73" fmla="*/ 70 h 72"/>
                <a:gd name="T74" fmla="*/ 68 w 82"/>
                <a:gd name="T75" fmla="*/ 70 h 72"/>
                <a:gd name="T76" fmla="*/ 70 w 82"/>
                <a:gd name="T77" fmla="*/ 70 h 72"/>
                <a:gd name="T78" fmla="*/ 72 w 82"/>
                <a:gd name="T79" fmla="*/ 72 h 72"/>
                <a:gd name="T80" fmla="*/ 76 w 82"/>
                <a:gd name="T81" fmla="*/ 72 h 72"/>
                <a:gd name="T82" fmla="*/ 78 w 82"/>
                <a:gd name="T83" fmla="*/ 72 h 72"/>
                <a:gd name="T84" fmla="*/ 80 w 82"/>
                <a:gd name="T85" fmla="*/ 70 h 72"/>
                <a:gd name="T86" fmla="*/ 82 w 82"/>
                <a:gd name="T87" fmla="*/ 70 h 72"/>
                <a:gd name="T88" fmla="*/ 82 w 82"/>
                <a:gd name="T8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2">
                  <a:moveTo>
                    <a:pt x="82" y="6"/>
                  </a:moveTo>
                  <a:lnTo>
                    <a:pt x="82" y="6"/>
                  </a:lnTo>
                  <a:lnTo>
                    <a:pt x="82" y="4"/>
                  </a:lnTo>
                  <a:lnTo>
                    <a:pt x="82" y="4"/>
                  </a:lnTo>
                  <a:lnTo>
                    <a:pt x="80" y="2"/>
                  </a:lnTo>
                  <a:lnTo>
                    <a:pt x="80" y="2"/>
                  </a:lnTo>
                  <a:lnTo>
                    <a:pt x="80" y="0"/>
                  </a:lnTo>
                  <a:lnTo>
                    <a:pt x="80" y="0"/>
                  </a:lnTo>
                  <a:lnTo>
                    <a:pt x="76" y="0"/>
                  </a:lnTo>
                  <a:lnTo>
                    <a:pt x="66" y="0"/>
                  </a:lnTo>
                  <a:lnTo>
                    <a:pt x="66" y="0"/>
                  </a:lnTo>
                  <a:lnTo>
                    <a:pt x="64" y="0"/>
                  </a:lnTo>
                  <a:lnTo>
                    <a:pt x="64" y="0"/>
                  </a:lnTo>
                  <a:lnTo>
                    <a:pt x="60" y="2"/>
                  </a:lnTo>
                  <a:lnTo>
                    <a:pt x="60" y="2"/>
                  </a:lnTo>
                  <a:lnTo>
                    <a:pt x="58" y="4"/>
                  </a:lnTo>
                  <a:lnTo>
                    <a:pt x="58" y="4"/>
                  </a:lnTo>
                  <a:lnTo>
                    <a:pt x="58" y="8"/>
                  </a:lnTo>
                  <a:lnTo>
                    <a:pt x="42" y="50"/>
                  </a:lnTo>
                  <a:lnTo>
                    <a:pt x="42" y="50"/>
                  </a:lnTo>
                  <a:lnTo>
                    <a:pt x="26" y="8"/>
                  </a:lnTo>
                  <a:lnTo>
                    <a:pt x="26" y="8"/>
                  </a:lnTo>
                  <a:lnTo>
                    <a:pt x="24" y="4"/>
                  </a:lnTo>
                  <a:lnTo>
                    <a:pt x="24" y="4"/>
                  </a:lnTo>
                  <a:lnTo>
                    <a:pt x="22" y="2"/>
                  </a:lnTo>
                  <a:lnTo>
                    <a:pt x="22" y="2"/>
                  </a:lnTo>
                  <a:lnTo>
                    <a:pt x="18" y="0"/>
                  </a:lnTo>
                  <a:lnTo>
                    <a:pt x="18" y="0"/>
                  </a:lnTo>
                  <a:lnTo>
                    <a:pt x="14" y="0"/>
                  </a:lnTo>
                  <a:lnTo>
                    <a:pt x="6" y="0"/>
                  </a:lnTo>
                  <a:lnTo>
                    <a:pt x="6" y="0"/>
                  </a:lnTo>
                  <a:lnTo>
                    <a:pt x="2" y="2"/>
                  </a:lnTo>
                  <a:lnTo>
                    <a:pt x="2" y="2"/>
                  </a:lnTo>
                  <a:lnTo>
                    <a:pt x="0" y="6"/>
                  </a:lnTo>
                  <a:lnTo>
                    <a:pt x="0" y="70"/>
                  </a:lnTo>
                  <a:lnTo>
                    <a:pt x="0" y="70"/>
                  </a:lnTo>
                  <a:lnTo>
                    <a:pt x="0" y="70"/>
                  </a:lnTo>
                  <a:lnTo>
                    <a:pt x="0" y="70"/>
                  </a:lnTo>
                  <a:lnTo>
                    <a:pt x="2" y="70"/>
                  </a:lnTo>
                  <a:lnTo>
                    <a:pt x="2" y="70"/>
                  </a:lnTo>
                  <a:lnTo>
                    <a:pt x="4" y="72"/>
                  </a:lnTo>
                  <a:lnTo>
                    <a:pt x="4" y="72"/>
                  </a:lnTo>
                  <a:lnTo>
                    <a:pt x="6" y="72"/>
                  </a:lnTo>
                  <a:lnTo>
                    <a:pt x="6" y="72"/>
                  </a:lnTo>
                  <a:lnTo>
                    <a:pt x="10" y="72"/>
                  </a:lnTo>
                  <a:lnTo>
                    <a:pt x="10" y="72"/>
                  </a:lnTo>
                  <a:lnTo>
                    <a:pt x="12" y="70"/>
                  </a:lnTo>
                  <a:lnTo>
                    <a:pt x="12" y="70"/>
                  </a:lnTo>
                  <a:lnTo>
                    <a:pt x="14" y="70"/>
                  </a:lnTo>
                  <a:lnTo>
                    <a:pt x="14" y="70"/>
                  </a:lnTo>
                  <a:lnTo>
                    <a:pt x="14" y="70"/>
                  </a:lnTo>
                  <a:lnTo>
                    <a:pt x="14" y="12"/>
                  </a:lnTo>
                  <a:lnTo>
                    <a:pt x="14" y="12"/>
                  </a:lnTo>
                  <a:lnTo>
                    <a:pt x="34" y="70"/>
                  </a:lnTo>
                  <a:lnTo>
                    <a:pt x="34" y="70"/>
                  </a:lnTo>
                  <a:lnTo>
                    <a:pt x="34" y="70"/>
                  </a:lnTo>
                  <a:lnTo>
                    <a:pt x="34" y="70"/>
                  </a:lnTo>
                  <a:lnTo>
                    <a:pt x="36" y="70"/>
                  </a:lnTo>
                  <a:lnTo>
                    <a:pt x="36" y="70"/>
                  </a:lnTo>
                  <a:lnTo>
                    <a:pt x="38" y="72"/>
                  </a:lnTo>
                  <a:lnTo>
                    <a:pt x="38" y="72"/>
                  </a:lnTo>
                  <a:lnTo>
                    <a:pt x="40" y="72"/>
                  </a:lnTo>
                  <a:lnTo>
                    <a:pt x="40" y="72"/>
                  </a:lnTo>
                  <a:lnTo>
                    <a:pt x="44" y="72"/>
                  </a:lnTo>
                  <a:lnTo>
                    <a:pt x="44" y="72"/>
                  </a:lnTo>
                  <a:lnTo>
                    <a:pt x="46" y="70"/>
                  </a:lnTo>
                  <a:lnTo>
                    <a:pt x="46" y="70"/>
                  </a:lnTo>
                  <a:lnTo>
                    <a:pt x="48" y="70"/>
                  </a:lnTo>
                  <a:lnTo>
                    <a:pt x="48" y="70"/>
                  </a:lnTo>
                  <a:lnTo>
                    <a:pt x="48" y="70"/>
                  </a:lnTo>
                  <a:lnTo>
                    <a:pt x="68" y="12"/>
                  </a:lnTo>
                  <a:lnTo>
                    <a:pt x="68" y="12"/>
                  </a:lnTo>
                  <a:lnTo>
                    <a:pt x="68" y="70"/>
                  </a:lnTo>
                  <a:lnTo>
                    <a:pt x="68" y="70"/>
                  </a:lnTo>
                  <a:lnTo>
                    <a:pt x="68" y="70"/>
                  </a:lnTo>
                  <a:lnTo>
                    <a:pt x="68" y="70"/>
                  </a:lnTo>
                  <a:lnTo>
                    <a:pt x="70" y="70"/>
                  </a:lnTo>
                  <a:lnTo>
                    <a:pt x="70" y="70"/>
                  </a:lnTo>
                  <a:lnTo>
                    <a:pt x="72" y="72"/>
                  </a:lnTo>
                  <a:lnTo>
                    <a:pt x="72" y="72"/>
                  </a:lnTo>
                  <a:lnTo>
                    <a:pt x="76" y="72"/>
                  </a:lnTo>
                  <a:lnTo>
                    <a:pt x="76" y="72"/>
                  </a:lnTo>
                  <a:lnTo>
                    <a:pt x="78" y="72"/>
                  </a:lnTo>
                  <a:lnTo>
                    <a:pt x="78" y="72"/>
                  </a:lnTo>
                  <a:lnTo>
                    <a:pt x="80" y="70"/>
                  </a:lnTo>
                  <a:lnTo>
                    <a:pt x="80" y="70"/>
                  </a:lnTo>
                  <a:lnTo>
                    <a:pt x="82" y="70"/>
                  </a:lnTo>
                  <a:lnTo>
                    <a:pt x="82" y="70"/>
                  </a:lnTo>
                  <a:lnTo>
                    <a:pt x="82" y="70"/>
                  </a:lnTo>
                  <a:lnTo>
                    <a:pt x="82" y="6"/>
                  </a:lnTo>
                  <a:lnTo>
                    <a:pt x="8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29" name="Freeform 152"/>
            <p:cNvSpPr>
              <a:spLocks/>
            </p:cNvSpPr>
            <p:nvPr/>
          </p:nvSpPr>
          <p:spPr bwMode="auto">
            <a:xfrm>
              <a:off x="10504488" y="4144963"/>
              <a:ext cx="22225" cy="114300"/>
            </a:xfrm>
            <a:custGeom>
              <a:avLst/>
              <a:gdLst>
                <a:gd name="T0" fmla="*/ 14 w 14"/>
                <a:gd name="T1" fmla="*/ 2 h 72"/>
                <a:gd name="T2" fmla="*/ 14 w 14"/>
                <a:gd name="T3" fmla="*/ 2 h 72"/>
                <a:gd name="T4" fmla="*/ 14 w 14"/>
                <a:gd name="T5" fmla="*/ 2 h 72"/>
                <a:gd name="T6" fmla="*/ 14 w 14"/>
                <a:gd name="T7" fmla="*/ 2 h 72"/>
                <a:gd name="T8" fmla="*/ 12 w 14"/>
                <a:gd name="T9" fmla="*/ 0 h 72"/>
                <a:gd name="T10" fmla="*/ 12 w 14"/>
                <a:gd name="T11" fmla="*/ 0 h 72"/>
                <a:gd name="T12" fmla="*/ 10 w 14"/>
                <a:gd name="T13" fmla="*/ 0 h 72"/>
                <a:gd name="T14" fmla="*/ 10 w 14"/>
                <a:gd name="T15" fmla="*/ 0 h 72"/>
                <a:gd name="T16" fmla="*/ 6 w 14"/>
                <a:gd name="T17" fmla="*/ 0 h 72"/>
                <a:gd name="T18" fmla="*/ 6 w 14"/>
                <a:gd name="T19" fmla="*/ 0 h 72"/>
                <a:gd name="T20" fmla="*/ 4 w 14"/>
                <a:gd name="T21" fmla="*/ 0 h 72"/>
                <a:gd name="T22" fmla="*/ 4 w 14"/>
                <a:gd name="T23" fmla="*/ 0 h 72"/>
                <a:gd name="T24" fmla="*/ 2 w 14"/>
                <a:gd name="T25" fmla="*/ 0 h 72"/>
                <a:gd name="T26" fmla="*/ 2 w 14"/>
                <a:gd name="T27" fmla="*/ 0 h 72"/>
                <a:gd name="T28" fmla="*/ 0 w 14"/>
                <a:gd name="T29" fmla="*/ 2 h 72"/>
                <a:gd name="T30" fmla="*/ 0 w 14"/>
                <a:gd name="T31" fmla="*/ 2 h 72"/>
                <a:gd name="T32" fmla="*/ 0 w 14"/>
                <a:gd name="T33" fmla="*/ 2 h 72"/>
                <a:gd name="T34" fmla="*/ 0 w 14"/>
                <a:gd name="T35" fmla="*/ 70 h 72"/>
                <a:gd name="T36" fmla="*/ 0 w 14"/>
                <a:gd name="T37" fmla="*/ 70 h 72"/>
                <a:gd name="T38" fmla="*/ 0 w 14"/>
                <a:gd name="T39" fmla="*/ 70 h 72"/>
                <a:gd name="T40" fmla="*/ 0 w 14"/>
                <a:gd name="T41" fmla="*/ 70 h 72"/>
                <a:gd name="T42" fmla="*/ 2 w 14"/>
                <a:gd name="T43" fmla="*/ 70 h 72"/>
                <a:gd name="T44" fmla="*/ 2 w 14"/>
                <a:gd name="T45" fmla="*/ 70 h 72"/>
                <a:gd name="T46" fmla="*/ 4 w 14"/>
                <a:gd name="T47" fmla="*/ 72 h 72"/>
                <a:gd name="T48" fmla="*/ 4 w 14"/>
                <a:gd name="T49" fmla="*/ 72 h 72"/>
                <a:gd name="T50" fmla="*/ 6 w 14"/>
                <a:gd name="T51" fmla="*/ 72 h 72"/>
                <a:gd name="T52" fmla="*/ 6 w 14"/>
                <a:gd name="T53" fmla="*/ 72 h 72"/>
                <a:gd name="T54" fmla="*/ 10 w 14"/>
                <a:gd name="T55" fmla="*/ 72 h 72"/>
                <a:gd name="T56" fmla="*/ 10 w 14"/>
                <a:gd name="T57" fmla="*/ 72 h 72"/>
                <a:gd name="T58" fmla="*/ 12 w 14"/>
                <a:gd name="T59" fmla="*/ 70 h 72"/>
                <a:gd name="T60" fmla="*/ 12 w 14"/>
                <a:gd name="T61" fmla="*/ 70 h 72"/>
                <a:gd name="T62" fmla="*/ 14 w 14"/>
                <a:gd name="T63" fmla="*/ 70 h 72"/>
                <a:gd name="T64" fmla="*/ 14 w 14"/>
                <a:gd name="T65" fmla="*/ 70 h 72"/>
                <a:gd name="T66" fmla="*/ 14 w 14"/>
                <a:gd name="T67" fmla="*/ 70 h 72"/>
                <a:gd name="T68" fmla="*/ 14 w 14"/>
                <a:gd name="T69" fmla="*/ 2 h 72"/>
                <a:gd name="T70" fmla="*/ 14 w 14"/>
                <a:gd name="T7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2">
                  <a:moveTo>
                    <a:pt x="14" y="2"/>
                  </a:moveTo>
                  <a:lnTo>
                    <a:pt x="14" y="2"/>
                  </a:lnTo>
                  <a:lnTo>
                    <a:pt x="14" y="2"/>
                  </a:lnTo>
                  <a:lnTo>
                    <a:pt x="14" y="2"/>
                  </a:lnTo>
                  <a:lnTo>
                    <a:pt x="12" y="0"/>
                  </a:lnTo>
                  <a:lnTo>
                    <a:pt x="12" y="0"/>
                  </a:lnTo>
                  <a:lnTo>
                    <a:pt x="10" y="0"/>
                  </a:lnTo>
                  <a:lnTo>
                    <a:pt x="10" y="0"/>
                  </a:lnTo>
                  <a:lnTo>
                    <a:pt x="6" y="0"/>
                  </a:lnTo>
                  <a:lnTo>
                    <a:pt x="6" y="0"/>
                  </a:lnTo>
                  <a:lnTo>
                    <a:pt x="4" y="0"/>
                  </a:lnTo>
                  <a:lnTo>
                    <a:pt x="4" y="0"/>
                  </a:lnTo>
                  <a:lnTo>
                    <a:pt x="2" y="0"/>
                  </a:lnTo>
                  <a:lnTo>
                    <a:pt x="2" y="0"/>
                  </a:lnTo>
                  <a:lnTo>
                    <a:pt x="0" y="2"/>
                  </a:lnTo>
                  <a:lnTo>
                    <a:pt x="0" y="2"/>
                  </a:lnTo>
                  <a:lnTo>
                    <a:pt x="0" y="2"/>
                  </a:lnTo>
                  <a:lnTo>
                    <a:pt x="0" y="70"/>
                  </a:lnTo>
                  <a:lnTo>
                    <a:pt x="0" y="70"/>
                  </a:lnTo>
                  <a:lnTo>
                    <a:pt x="0" y="70"/>
                  </a:lnTo>
                  <a:lnTo>
                    <a:pt x="0" y="70"/>
                  </a:lnTo>
                  <a:lnTo>
                    <a:pt x="2" y="70"/>
                  </a:lnTo>
                  <a:lnTo>
                    <a:pt x="2" y="70"/>
                  </a:lnTo>
                  <a:lnTo>
                    <a:pt x="4" y="72"/>
                  </a:lnTo>
                  <a:lnTo>
                    <a:pt x="4" y="72"/>
                  </a:lnTo>
                  <a:lnTo>
                    <a:pt x="6" y="72"/>
                  </a:lnTo>
                  <a:lnTo>
                    <a:pt x="6" y="72"/>
                  </a:lnTo>
                  <a:lnTo>
                    <a:pt x="10" y="72"/>
                  </a:lnTo>
                  <a:lnTo>
                    <a:pt x="10" y="72"/>
                  </a:lnTo>
                  <a:lnTo>
                    <a:pt x="12" y="70"/>
                  </a:lnTo>
                  <a:lnTo>
                    <a:pt x="12" y="70"/>
                  </a:lnTo>
                  <a:lnTo>
                    <a:pt x="14" y="70"/>
                  </a:lnTo>
                  <a:lnTo>
                    <a:pt x="14" y="70"/>
                  </a:lnTo>
                  <a:lnTo>
                    <a:pt x="14" y="70"/>
                  </a:lnTo>
                  <a:lnTo>
                    <a:pt x="14" y="2"/>
                  </a:lnTo>
                  <a:lnTo>
                    <a:pt x="1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30" name="Freeform 153"/>
            <p:cNvSpPr>
              <a:spLocks/>
            </p:cNvSpPr>
            <p:nvPr/>
          </p:nvSpPr>
          <p:spPr bwMode="auto">
            <a:xfrm>
              <a:off x="10260013" y="4691063"/>
              <a:ext cx="25400" cy="114300"/>
            </a:xfrm>
            <a:custGeom>
              <a:avLst/>
              <a:gdLst>
                <a:gd name="T0" fmla="*/ 16 w 16"/>
                <a:gd name="T1" fmla="*/ 2 h 72"/>
                <a:gd name="T2" fmla="*/ 16 w 16"/>
                <a:gd name="T3" fmla="*/ 2 h 72"/>
                <a:gd name="T4" fmla="*/ 14 w 16"/>
                <a:gd name="T5" fmla="*/ 2 h 72"/>
                <a:gd name="T6" fmla="*/ 14 w 16"/>
                <a:gd name="T7" fmla="*/ 2 h 72"/>
                <a:gd name="T8" fmla="*/ 14 w 16"/>
                <a:gd name="T9" fmla="*/ 0 h 72"/>
                <a:gd name="T10" fmla="*/ 14 w 16"/>
                <a:gd name="T11" fmla="*/ 0 h 72"/>
                <a:gd name="T12" fmla="*/ 12 w 16"/>
                <a:gd name="T13" fmla="*/ 0 h 72"/>
                <a:gd name="T14" fmla="*/ 12 w 16"/>
                <a:gd name="T15" fmla="*/ 0 h 72"/>
                <a:gd name="T16" fmla="*/ 8 w 16"/>
                <a:gd name="T17" fmla="*/ 0 h 72"/>
                <a:gd name="T18" fmla="*/ 8 w 16"/>
                <a:gd name="T19" fmla="*/ 0 h 72"/>
                <a:gd name="T20" fmla="*/ 4 w 16"/>
                <a:gd name="T21" fmla="*/ 0 h 72"/>
                <a:gd name="T22" fmla="*/ 4 w 16"/>
                <a:gd name="T23" fmla="*/ 0 h 72"/>
                <a:gd name="T24" fmla="*/ 2 w 16"/>
                <a:gd name="T25" fmla="*/ 0 h 72"/>
                <a:gd name="T26" fmla="*/ 2 w 16"/>
                <a:gd name="T27" fmla="*/ 0 h 72"/>
                <a:gd name="T28" fmla="*/ 2 w 16"/>
                <a:gd name="T29" fmla="*/ 2 h 72"/>
                <a:gd name="T30" fmla="*/ 2 w 16"/>
                <a:gd name="T31" fmla="*/ 2 h 72"/>
                <a:gd name="T32" fmla="*/ 0 w 16"/>
                <a:gd name="T33" fmla="*/ 2 h 72"/>
                <a:gd name="T34" fmla="*/ 0 w 16"/>
                <a:gd name="T35" fmla="*/ 68 h 72"/>
                <a:gd name="T36" fmla="*/ 0 w 16"/>
                <a:gd name="T37" fmla="*/ 68 h 72"/>
                <a:gd name="T38" fmla="*/ 2 w 16"/>
                <a:gd name="T39" fmla="*/ 70 h 72"/>
                <a:gd name="T40" fmla="*/ 2 w 16"/>
                <a:gd name="T41" fmla="*/ 70 h 72"/>
                <a:gd name="T42" fmla="*/ 2 w 16"/>
                <a:gd name="T43" fmla="*/ 70 h 72"/>
                <a:gd name="T44" fmla="*/ 2 w 16"/>
                <a:gd name="T45" fmla="*/ 70 h 72"/>
                <a:gd name="T46" fmla="*/ 4 w 16"/>
                <a:gd name="T47" fmla="*/ 70 h 72"/>
                <a:gd name="T48" fmla="*/ 4 w 16"/>
                <a:gd name="T49" fmla="*/ 70 h 72"/>
                <a:gd name="T50" fmla="*/ 8 w 16"/>
                <a:gd name="T51" fmla="*/ 72 h 72"/>
                <a:gd name="T52" fmla="*/ 8 w 16"/>
                <a:gd name="T53" fmla="*/ 72 h 72"/>
                <a:gd name="T54" fmla="*/ 12 w 16"/>
                <a:gd name="T55" fmla="*/ 70 h 72"/>
                <a:gd name="T56" fmla="*/ 12 w 16"/>
                <a:gd name="T57" fmla="*/ 70 h 72"/>
                <a:gd name="T58" fmla="*/ 14 w 16"/>
                <a:gd name="T59" fmla="*/ 70 h 72"/>
                <a:gd name="T60" fmla="*/ 14 w 16"/>
                <a:gd name="T61" fmla="*/ 70 h 72"/>
                <a:gd name="T62" fmla="*/ 14 w 16"/>
                <a:gd name="T63" fmla="*/ 70 h 72"/>
                <a:gd name="T64" fmla="*/ 14 w 16"/>
                <a:gd name="T65" fmla="*/ 70 h 72"/>
                <a:gd name="T66" fmla="*/ 16 w 16"/>
                <a:gd name="T67" fmla="*/ 68 h 72"/>
                <a:gd name="T68" fmla="*/ 16 w 16"/>
                <a:gd name="T69" fmla="*/ 2 h 72"/>
                <a:gd name="T70" fmla="*/ 16 w 16"/>
                <a:gd name="T7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72">
                  <a:moveTo>
                    <a:pt x="16" y="2"/>
                  </a:moveTo>
                  <a:lnTo>
                    <a:pt x="16" y="2"/>
                  </a:lnTo>
                  <a:lnTo>
                    <a:pt x="14" y="2"/>
                  </a:lnTo>
                  <a:lnTo>
                    <a:pt x="14" y="2"/>
                  </a:lnTo>
                  <a:lnTo>
                    <a:pt x="14" y="0"/>
                  </a:lnTo>
                  <a:lnTo>
                    <a:pt x="14" y="0"/>
                  </a:lnTo>
                  <a:lnTo>
                    <a:pt x="12" y="0"/>
                  </a:lnTo>
                  <a:lnTo>
                    <a:pt x="12" y="0"/>
                  </a:lnTo>
                  <a:lnTo>
                    <a:pt x="8" y="0"/>
                  </a:lnTo>
                  <a:lnTo>
                    <a:pt x="8" y="0"/>
                  </a:lnTo>
                  <a:lnTo>
                    <a:pt x="4" y="0"/>
                  </a:lnTo>
                  <a:lnTo>
                    <a:pt x="4" y="0"/>
                  </a:lnTo>
                  <a:lnTo>
                    <a:pt x="2" y="0"/>
                  </a:lnTo>
                  <a:lnTo>
                    <a:pt x="2" y="0"/>
                  </a:lnTo>
                  <a:lnTo>
                    <a:pt x="2" y="2"/>
                  </a:lnTo>
                  <a:lnTo>
                    <a:pt x="2" y="2"/>
                  </a:lnTo>
                  <a:lnTo>
                    <a:pt x="0" y="2"/>
                  </a:lnTo>
                  <a:lnTo>
                    <a:pt x="0" y="68"/>
                  </a:lnTo>
                  <a:lnTo>
                    <a:pt x="0" y="68"/>
                  </a:lnTo>
                  <a:lnTo>
                    <a:pt x="2" y="70"/>
                  </a:lnTo>
                  <a:lnTo>
                    <a:pt x="2" y="70"/>
                  </a:lnTo>
                  <a:lnTo>
                    <a:pt x="2" y="70"/>
                  </a:lnTo>
                  <a:lnTo>
                    <a:pt x="2" y="70"/>
                  </a:lnTo>
                  <a:lnTo>
                    <a:pt x="4" y="70"/>
                  </a:lnTo>
                  <a:lnTo>
                    <a:pt x="4" y="70"/>
                  </a:lnTo>
                  <a:lnTo>
                    <a:pt x="8" y="72"/>
                  </a:lnTo>
                  <a:lnTo>
                    <a:pt x="8" y="72"/>
                  </a:lnTo>
                  <a:lnTo>
                    <a:pt x="12" y="70"/>
                  </a:lnTo>
                  <a:lnTo>
                    <a:pt x="12" y="70"/>
                  </a:lnTo>
                  <a:lnTo>
                    <a:pt x="14" y="70"/>
                  </a:lnTo>
                  <a:lnTo>
                    <a:pt x="14" y="70"/>
                  </a:lnTo>
                  <a:lnTo>
                    <a:pt x="14" y="70"/>
                  </a:lnTo>
                  <a:lnTo>
                    <a:pt x="14" y="70"/>
                  </a:lnTo>
                  <a:lnTo>
                    <a:pt x="16" y="68"/>
                  </a:lnTo>
                  <a:lnTo>
                    <a:pt x="16" y="2"/>
                  </a:lnTo>
                  <a:lnTo>
                    <a:pt x="1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31" name="Freeform 154"/>
            <p:cNvSpPr>
              <a:spLocks/>
            </p:cNvSpPr>
            <p:nvPr/>
          </p:nvSpPr>
          <p:spPr bwMode="auto">
            <a:xfrm>
              <a:off x="10307638" y="4691063"/>
              <a:ext cx="92075" cy="114300"/>
            </a:xfrm>
            <a:custGeom>
              <a:avLst/>
              <a:gdLst>
                <a:gd name="T0" fmla="*/ 58 w 58"/>
                <a:gd name="T1" fmla="*/ 2 h 72"/>
                <a:gd name="T2" fmla="*/ 58 w 58"/>
                <a:gd name="T3" fmla="*/ 2 h 72"/>
                <a:gd name="T4" fmla="*/ 58 w 58"/>
                <a:gd name="T5" fmla="*/ 0 h 72"/>
                <a:gd name="T6" fmla="*/ 56 w 58"/>
                <a:gd name="T7" fmla="*/ 0 h 72"/>
                <a:gd name="T8" fmla="*/ 52 w 58"/>
                <a:gd name="T9" fmla="*/ 0 h 72"/>
                <a:gd name="T10" fmla="*/ 50 w 58"/>
                <a:gd name="T11" fmla="*/ 0 h 72"/>
                <a:gd name="T12" fmla="*/ 48 w 58"/>
                <a:gd name="T13" fmla="*/ 0 h 72"/>
                <a:gd name="T14" fmla="*/ 46 w 58"/>
                <a:gd name="T15" fmla="*/ 2 h 72"/>
                <a:gd name="T16" fmla="*/ 46 w 58"/>
                <a:gd name="T17" fmla="*/ 36 h 72"/>
                <a:gd name="T18" fmla="*/ 46 w 58"/>
                <a:gd name="T19" fmla="*/ 44 h 72"/>
                <a:gd name="T20" fmla="*/ 46 w 58"/>
                <a:gd name="T21" fmla="*/ 52 h 72"/>
                <a:gd name="T22" fmla="*/ 46 w 58"/>
                <a:gd name="T23" fmla="*/ 52 h 72"/>
                <a:gd name="T24" fmla="*/ 44 w 58"/>
                <a:gd name="T25" fmla="*/ 46 h 72"/>
                <a:gd name="T26" fmla="*/ 42 w 58"/>
                <a:gd name="T27" fmla="*/ 42 h 72"/>
                <a:gd name="T28" fmla="*/ 40 w 58"/>
                <a:gd name="T29" fmla="*/ 38 h 72"/>
                <a:gd name="T30" fmla="*/ 24 w 58"/>
                <a:gd name="T31" fmla="*/ 8 h 72"/>
                <a:gd name="T32" fmla="*/ 22 w 58"/>
                <a:gd name="T33" fmla="*/ 4 h 72"/>
                <a:gd name="T34" fmla="*/ 20 w 58"/>
                <a:gd name="T35" fmla="*/ 2 h 72"/>
                <a:gd name="T36" fmla="*/ 18 w 58"/>
                <a:gd name="T37" fmla="*/ 0 h 72"/>
                <a:gd name="T38" fmla="*/ 14 w 58"/>
                <a:gd name="T39" fmla="*/ 0 h 72"/>
                <a:gd name="T40" fmla="*/ 6 w 58"/>
                <a:gd name="T41" fmla="*/ 0 h 72"/>
                <a:gd name="T42" fmla="*/ 2 w 58"/>
                <a:gd name="T43" fmla="*/ 2 h 72"/>
                <a:gd name="T44" fmla="*/ 0 w 58"/>
                <a:gd name="T45" fmla="*/ 68 h 72"/>
                <a:gd name="T46" fmla="*/ 0 w 58"/>
                <a:gd name="T47" fmla="*/ 70 h 72"/>
                <a:gd name="T48" fmla="*/ 2 w 58"/>
                <a:gd name="T49" fmla="*/ 70 h 72"/>
                <a:gd name="T50" fmla="*/ 4 w 58"/>
                <a:gd name="T51" fmla="*/ 70 h 72"/>
                <a:gd name="T52" fmla="*/ 8 w 58"/>
                <a:gd name="T53" fmla="*/ 72 h 72"/>
                <a:gd name="T54" fmla="*/ 10 w 58"/>
                <a:gd name="T55" fmla="*/ 70 h 72"/>
                <a:gd name="T56" fmla="*/ 12 w 58"/>
                <a:gd name="T57" fmla="*/ 70 h 72"/>
                <a:gd name="T58" fmla="*/ 14 w 58"/>
                <a:gd name="T59" fmla="*/ 70 h 72"/>
                <a:gd name="T60" fmla="*/ 14 w 58"/>
                <a:gd name="T61" fmla="*/ 68 h 72"/>
                <a:gd name="T62" fmla="*/ 14 w 58"/>
                <a:gd name="T63" fmla="*/ 32 h 72"/>
                <a:gd name="T64" fmla="*/ 14 w 58"/>
                <a:gd name="T65" fmla="*/ 24 h 72"/>
                <a:gd name="T66" fmla="*/ 14 w 58"/>
                <a:gd name="T67" fmla="*/ 16 h 72"/>
                <a:gd name="T68" fmla="*/ 16 w 58"/>
                <a:gd name="T69" fmla="*/ 22 h 72"/>
                <a:gd name="T70" fmla="*/ 20 w 58"/>
                <a:gd name="T71" fmla="*/ 28 h 72"/>
                <a:gd name="T72" fmla="*/ 36 w 58"/>
                <a:gd name="T73" fmla="*/ 62 h 72"/>
                <a:gd name="T74" fmla="*/ 40 w 58"/>
                <a:gd name="T75" fmla="*/ 66 h 72"/>
                <a:gd name="T76" fmla="*/ 42 w 58"/>
                <a:gd name="T77" fmla="*/ 70 h 72"/>
                <a:gd name="T78" fmla="*/ 44 w 58"/>
                <a:gd name="T79" fmla="*/ 70 h 72"/>
                <a:gd name="T80" fmla="*/ 54 w 58"/>
                <a:gd name="T81" fmla="*/ 70 h 72"/>
                <a:gd name="T82" fmla="*/ 56 w 58"/>
                <a:gd name="T83" fmla="*/ 70 h 72"/>
                <a:gd name="T84" fmla="*/ 58 w 58"/>
                <a:gd name="T85" fmla="*/ 70 h 72"/>
                <a:gd name="T86" fmla="*/ 58 w 58"/>
                <a:gd name="T87" fmla="*/ 68 h 72"/>
                <a:gd name="T88" fmla="*/ 58 w 58"/>
                <a:gd name="T89" fmla="*/ 66 h 72"/>
                <a:gd name="T90" fmla="*/ 58 w 58"/>
                <a:gd name="T9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2">
                  <a:moveTo>
                    <a:pt x="58" y="2"/>
                  </a:moveTo>
                  <a:lnTo>
                    <a:pt x="58" y="2"/>
                  </a:lnTo>
                  <a:lnTo>
                    <a:pt x="58" y="2"/>
                  </a:lnTo>
                  <a:lnTo>
                    <a:pt x="58" y="2"/>
                  </a:lnTo>
                  <a:lnTo>
                    <a:pt x="58" y="0"/>
                  </a:lnTo>
                  <a:lnTo>
                    <a:pt x="58" y="0"/>
                  </a:lnTo>
                  <a:lnTo>
                    <a:pt x="56" y="0"/>
                  </a:lnTo>
                  <a:lnTo>
                    <a:pt x="56" y="0"/>
                  </a:lnTo>
                  <a:lnTo>
                    <a:pt x="52" y="0"/>
                  </a:lnTo>
                  <a:lnTo>
                    <a:pt x="52" y="0"/>
                  </a:lnTo>
                  <a:lnTo>
                    <a:pt x="50" y="0"/>
                  </a:lnTo>
                  <a:lnTo>
                    <a:pt x="50" y="0"/>
                  </a:lnTo>
                  <a:lnTo>
                    <a:pt x="48" y="0"/>
                  </a:lnTo>
                  <a:lnTo>
                    <a:pt x="48" y="0"/>
                  </a:lnTo>
                  <a:lnTo>
                    <a:pt x="46" y="2"/>
                  </a:lnTo>
                  <a:lnTo>
                    <a:pt x="46" y="2"/>
                  </a:lnTo>
                  <a:lnTo>
                    <a:pt x="46" y="2"/>
                  </a:lnTo>
                  <a:lnTo>
                    <a:pt x="46" y="36"/>
                  </a:lnTo>
                  <a:lnTo>
                    <a:pt x="46" y="36"/>
                  </a:lnTo>
                  <a:lnTo>
                    <a:pt x="46" y="44"/>
                  </a:lnTo>
                  <a:lnTo>
                    <a:pt x="46" y="44"/>
                  </a:lnTo>
                  <a:lnTo>
                    <a:pt x="46" y="52"/>
                  </a:lnTo>
                  <a:lnTo>
                    <a:pt x="46" y="52"/>
                  </a:lnTo>
                  <a:lnTo>
                    <a:pt x="46" y="52"/>
                  </a:lnTo>
                  <a:lnTo>
                    <a:pt x="44" y="46"/>
                  </a:lnTo>
                  <a:lnTo>
                    <a:pt x="44" y="46"/>
                  </a:lnTo>
                  <a:lnTo>
                    <a:pt x="42" y="42"/>
                  </a:lnTo>
                  <a:lnTo>
                    <a:pt x="42" y="42"/>
                  </a:lnTo>
                  <a:lnTo>
                    <a:pt x="40" y="38"/>
                  </a:lnTo>
                  <a:lnTo>
                    <a:pt x="40" y="38"/>
                  </a:lnTo>
                  <a:lnTo>
                    <a:pt x="38" y="34"/>
                  </a:lnTo>
                  <a:lnTo>
                    <a:pt x="24" y="8"/>
                  </a:lnTo>
                  <a:lnTo>
                    <a:pt x="24" y="8"/>
                  </a:lnTo>
                  <a:lnTo>
                    <a:pt x="22" y="4"/>
                  </a:lnTo>
                  <a:lnTo>
                    <a:pt x="22" y="4"/>
                  </a:lnTo>
                  <a:lnTo>
                    <a:pt x="20" y="2"/>
                  </a:lnTo>
                  <a:lnTo>
                    <a:pt x="20" y="2"/>
                  </a:lnTo>
                  <a:lnTo>
                    <a:pt x="18" y="0"/>
                  </a:lnTo>
                  <a:lnTo>
                    <a:pt x="18" y="0"/>
                  </a:lnTo>
                  <a:lnTo>
                    <a:pt x="14"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8" y="72"/>
                  </a:lnTo>
                  <a:lnTo>
                    <a:pt x="8" y="72"/>
                  </a:lnTo>
                  <a:lnTo>
                    <a:pt x="10" y="70"/>
                  </a:lnTo>
                  <a:lnTo>
                    <a:pt x="10" y="70"/>
                  </a:lnTo>
                  <a:lnTo>
                    <a:pt x="12" y="70"/>
                  </a:lnTo>
                  <a:lnTo>
                    <a:pt x="12" y="70"/>
                  </a:lnTo>
                  <a:lnTo>
                    <a:pt x="14" y="70"/>
                  </a:lnTo>
                  <a:lnTo>
                    <a:pt x="14" y="70"/>
                  </a:lnTo>
                  <a:lnTo>
                    <a:pt x="14" y="68"/>
                  </a:lnTo>
                  <a:lnTo>
                    <a:pt x="14" y="32"/>
                  </a:lnTo>
                  <a:lnTo>
                    <a:pt x="14" y="32"/>
                  </a:lnTo>
                  <a:lnTo>
                    <a:pt x="14" y="24"/>
                  </a:lnTo>
                  <a:lnTo>
                    <a:pt x="14" y="24"/>
                  </a:lnTo>
                  <a:lnTo>
                    <a:pt x="14" y="16"/>
                  </a:lnTo>
                  <a:lnTo>
                    <a:pt x="14" y="16"/>
                  </a:lnTo>
                  <a:lnTo>
                    <a:pt x="14" y="16"/>
                  </a:lnTo>
                  <a:lnTo>
                    <a:pt x="16" y="22"/>
                  </a:lnTo>
                  <a:lnTo>
                    <a:pt x="16" y="22"/>
                  </a:lnTo>
                  <a:lnTo>
                    <a:pt x="20" y="28"/>
                  </a:lnTo>
                  <a:lnTo>
                    <a:pt x="36" y="62"/>
                  </a:lnTo>
                  <a:lnTo>
                    <a:pt x="36" y="62"/>
                  </a:lnTo>
                  <a:lnTo>
                    <a:pt x="40" y="66"/>
                  </a:lnTo>
                  <a:lnTo>
                    <a:pt x="40" y="66"/>
                  </a:lnTo>
                  <a:lnTo>
                    <a:pt x="42" y="70"/>
                  </a:lnTo>
                  <a:lnTo>
                    <a:pt x="42" y="70"/>
                  </a:lnTo>
                  <a:lnTo>
                    <a:pt x="44" y="70"/>
                  </a:lnTo>
                  <a:lnTo>
                    <a:pt x="44" y="70"/>
                  </a:lnTo>
                  <a:lnTo>
                    <a:pt x="48" y="70"/>
                  </a:lnTo>
                  <a:lnTo>
                    <a:pt x="54" y="70"/>
                  </a:lnTo>
                  <a:lnTo>
                    <a:pt x="54" y="70"/>
                  </a:lnTo>
                  <a:lnTo>
                    <a:pt x="56" y="70"/>
                  </a:lnTo>
                  <a:lnTo>
                    <a:pt x="56" y="70"/>
                  </a:lnTo>
                  <a:lnTo>
                    <a:pt x="58" y="70"/>
                  </a:lnTo>
                  <a:lnTo>
                    <a:pt x="58" y="70"/>
                  </a:lnTo>
                  <a:lnTo>
                    <a:pt x="58" y="68"/>
                  </a:lnTo>
                  <a:lnTo>
                    <a:pt x="58" y="68"/>
                  </a:lnTo>
                  <a:lnTo>
                    <a:pt x="58" y="66"/>
                  </a:lnTo>
                  <a:lnTo>
                    <a:pt x="58" y="2"/>
                  </a:lnTo>
                  <a:lnTo>
                    <a:pt x="5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32" name="Freeform 155"/>
            <p:cNvSpPr>
              <a:spLocks/>
            </p:cNvSpPr>
            <p:nvPr/>
          </p:nvSpPr>
          <p:spPr bwMode="auto">
            <a:xfrm>
              <a:off x="10799763" y="4776788"/>
              <a:ext cx="152400" cy="114300"/>
            </a:xfrm>
            <a:custGeom>
              <a:avLst/>
              <a:gdLst>
                <a:gd name="T0" fmla="*/ 96 w 96"/>
                <a:gd name="T1" fmla="*/ 6 h 72"/>
                <a:gd name="T2" fmla="*/ 96 w 96"/>
                <a:gd name="T3" fmla="*/ 4 h 72"/>
                <a:gd name="T4" fmla="*/ 96 w 96"/>
                <a:gd name="T5" fmla="*/ 2 h 72"/>
                <a:gd name="T6" fmla="*/ 94 w 96"/>
                <a:gd name="T7" fmla="*/ 0 h 72"/>
                <a:gd name="T8" fmla="*/ 90 w 96"/>
                <a:gd name="T9" fmla="*/ 0 h 72"/>
                <a:gd name="T10" fmla="*/ 86 w 96"/>
                <a:gd name="T11" fmla="*/ 0 h 72"/>
                <a:gd name="T12" fmla="*/ 84 w 96"/>
                <a:gd name="T13" fmla="*/ 2 h 72"/>
                <a:gd name="T14" fmla="*/ 82 w 96"/>
                <a:gd name="T15" fmla="*/ 2 h 72"/>
                <a:gd name="T16" fmla="*/ 70 w 96"/>
                <a:gd name="T17" fmla="*/ 58 h 72"/>
                <a:gd name="T18" fmla="*/ 56 w 96"/>
                <a:gd name="T19" fmla="*/ 4 h 72"/>
                <a:gd name="T20" fmla="*/ 56 w 96"/>
                <a:gd name="T21" fmla="*/ 2 h 72"/>
                <a:gd name="T22" fmla="*/ 54 w 96"/>
                <a:gd name="T23" fmla="*/ 2 h 72"/>
                <a:gd name="T24" fmla="*/ 52 w 96"/>
                <a:gd name="T25" fmla="*/ 0 h 72"/>
                <a:gd name="T26" fmla="*/ 48 w 96"/>
                <a:gd name="T27" fmla="*/ 0 h 72"/>
                <a:gd name="T28" fmla="*/ 44 w 96"/>
                <a:gd name="T29" fmla="*/ 0 h 72"/>
                <a:gd name="T30" fmla="*/ 42 w 96"/>
                <a:gd name="T31" fmla="*/ 2 h 72"/>
                <a:gd name="T32" fmla="*/ 40 w 96"/>
                <a:gd name="T33" fmla="*/ 2 h 72"/>
                <a:gd name="T34" fmla="*/ 40 w 96"/>
                <a:gd name="T35" fmla="*/ 4 h 72"/>
                <a:gd name="T36" fmla="*/ 26 w 96"/>
                <a:gd name="T37" fmla="*/ 58 h 72"/>
                <a:gd name="T38" fmla="*/ 14 w 96"/>
                <a:gd name="T39" fmla="*/ 4 h 72"/>
                <a:gd name="T40" fmla="*/ 14 w 96"/>
                <a:gd name="T41" fmla="*/ 2 h 72"/>
                <a:gd name="T42" fmla="*/ 12 w 96"/>
                <a:gd name="T43" fmla="*/ 2 h 72"/>
                <a:gd name="T44" fmla="*/ 10 w 96"/>
                <a:gd name="T45" fmla="*/ 0 h 72"/>
                <a:gd name="T46" fmla="*/ 6 w 96"/>
                <a:gd name="T47" fmla="*/ 0 h 72"/>
                <a:gd name="T48" fmla="*/ 2 w 96"/>
                <a:gd name="T49" fmla="*/ 0 h 72"/>
                <a:gd name="T50" fmla="*/ 0 w 96"/>
                <a:gd name="T51" fmla="*/ 2 h 72"/>
                <a:gd name="T52" fmla="*/ 0 w 96"/>
                <a:gd name="T53" fmla="*/ 4 h 72"/>
                <a:gd name="T54" fmla="*/ 16 w 96"/>
                <a:gd name="T55" fmla="*/ 68 h 72"/>
                <a:gd name="T56" fmla="*/ 16 w 96"/>
                <a:gd name="T57" fmla="*/ 70 h 72"/>
                <a:gd name="T58" fmla="*/ 18 w 96"/>
                <a:gd name="T59" fmla="*/ 72 h 72"/>
                <a:gd name="T60" fmla="*/ 22 w 96"/>
                <a:gd name="T61" fmla="*/ 72 h 72"/>
                <a:gd name="T62" fmla="*/ 26 w 96"/>
                <a:gd name="T63" fmla="*/ 72 h 72"/>
                <a:gd name="T64" fmla="*/ 32 w 96"/>
                <a:gd name="T65" fmla="*/ 72 h 72"/>
                <a:gd name="T66" fmla="*/ 34 w 96"/>
                <a:gd name="T67" fmla="*/ 72 h 72"/>
                <a:gd name="T68" fmla="*/ 36 w 96"/>
                <a:gd name="T69" fmla="*/ 70 h 72"/>
                <a:gd name="T70" fmla="*/ 36 w 96"/>
                <a:gd name="T71" fmla="*/ 68 h 72"/>
                <a:gd name="T72" fmla="*/ 48 w 96"/>
                <a:gd name="T73" fmla="*/ 24 h 72"/>
                <a:gd name="T74" fmla="*/ 58 w 96"/>
                <a:gd name="T75" fmla="*/ 68 h 72"/>
                <a:gd name="T76" fmla="*/ 60 w 96"/>
                <a:gd name="T77" fmla="*/ 70 h 72"/>
                <a:gd name="T78" fmla="*/ 60 w 96"/>
                <a:gd name="T79" fmla="*/ 72 h 72"/>
                <a:gd name="T80" fmla="*/ 64 w 96"/>
                <a:gd name="T81" fmla="*/ 72 h 72"/>
                <a:gd name="T82" fmla="*/ 68 w 96"/>
                <a:gd name="T83" fmla="*/ 72 h 72"/>
                <a:gd name="T84" fmla="*/ 74 w 96"/>
                <a:gd name="T85" fmla="*/ 72 h 72"/>
                <a:gd name="T86" fmla="*/ 76 w 96"/>
                <a:gd name="T87" fmla="*/ 72 h 72"/>
                <a:gd name="T88" fmla="*/ 78 w 96"/>
                <a:gd name="T89" fmla="*/ 70 h 72"/>
                <a:gd name="T90" fmla="*/ 96 w 96"/>
                <a:gd name="T91"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72">
                  <a:moveTo>
                    <a:pt x="96" y="6"/>
                  </a:moveTo>
                  <a:lnTo>
                    <a:pt x="96" y="6"/>
                  </a:lnTo>
                  <a:lnTo>
                    <a:pt x="96" y="4"/>
                  </a:lnTo>
                  <a:lnTo>
                    <a:pt x="96" y="4"/>
                  </a:lnTo>
                  <a:lnTo>
                    <a:pt x="96" y="2"/>
                  </a:lnTo>
                  <a:lnTo>
                    <a:pt x="96" y="2"/>
                  </a:lnTo>
                  <a:lnTo>
                    <a:pt x="94" y="0"/>
                  </a:lnTo>
                  <a:lnTo>
                    <a:pt x="94" y="0"/>
                  </a:lnTo>
                  <a:lnTo>
                    <a:pt x="90" y="0"/>
                  </a:lnTo>
                  <a:lnTo>
                    <a:pt x="90" y="0"/>
                  </a:lnTo>
                  <a:lnTo>
                    <a:pt x="86" y="0"/>
                  </a:lnTo>
                  <a:lnTo>
                    <a:pt x="86" y="0"/>
                  </a:lnTo>
                  <a:lnTo>
                    <a:pt x="84" y="2"/>
                  </a:lnTo>
                  <a:lnTo>
                    <a:pt x="84" y="2"/>
                  </a:lnTo>
                  <a:lnTo>
                    <a:pt x="82" y="2"/>
                  </a:lnTo>
                  <a:lnTo>
                    <a:pt x="82" y="2"/>
                  </a:lnTo>
                  <a:lnTo>
                    <a:pt x="82" y="4"/>
                  </a:lnTo>
                  <a:lnTo>
                    <a:pt x="70" y="58"/>
                  </a:lnTo>
                  <a:lnTo>
                    <a:pt x="70" y="58"/>
                  </a:lnTo>
                  <a:lnTo>
                    <a:pt x="56" y="4"/>
                  </a:lnTo>
                  <a:lnTo>
                    <a:pt x="56" y="4"/>
                  </a:lnTo>
                  <a:lnTo>
                    <a:pt x="56" y="2"/>
                  </a:lnTo>
                  <a:lnTo>
                    <a:pt x="56" y="2"/>
                  </a:lnTo>
                  <a:lnTo>
                    <a:pt x="54" y="2"/>
                  </a:lnTo>
                  <a:lnTo>
                    <a:pt x="54" y="2"/>
                  </a:lnTo>
                  <a:lnTo>
                    <a:pt x="52" y="0"/>
                  </a:lnTo>
                  <a:lnTo>
                    <a:pt x="52" y="0"/>
                  </a:lnTo>
                  <a:lnTo>
                    <a:pt x="48" y="0"/>
                  </a:lnTo>
                  <a:lnTo>
                    <a:pt x="48" y="0"/>
                  </a:lnTo>
                  <a:lnTo>
                    <a:pt x="44" y="0"/>
                  </a:lnTo>
                  <a:lnTo>
                    <a:pt x="44" y="0"/>
                  </a:lnTo>
                  <a:lnTo>
                    <a:pt x="42" y="2"/>
                  </a:lnTo>
                  <a:lnTo>
                    <a:pt x="42" y="2"/>
                  </a:lnTo>
                  <a:lnTo>
                    <a:pt x="40" y="2"/>
                  </a:lnTo>
                  <a:lnTo>
                    <a:pt x="40" y="2"/>
                  </a:lnTo>
                  <a:lnTo>
                    <a:pt x="40" y="4"/>
                  </a:lnTo>
                  <a:lnTo>
                    <a:pt x="26" y="58"/>
                  </a:lnTo>
                  <a:lnTo>
                    <a:pt x="26" y="58"/>
                  </a:lnTo>
                  <a:lnTo>
                    <a:pt x="14" y="4"/>
                  </a:lnTo>
                  <a:lnTo>
                    <a:pt x="14" y="4"/>
                  </a:lnTo>
                  <a:lnTo>
                    <a:pt x="14" y="2"/>
                  </a:lnTo>
                  <a:lnTo>
                    <a:pt x="14" y="2"/>
                  </a:lnTo>
                  <a:lnTo>
                    <a:pt x="12" y="2"/>
                  </a:lnTo>
                  <a:lnTo>
                    <a:pt x="12" y="2"/>
                  </a:lnTo>
                  <a:lnTo>
                    <a:pt x="10" y="0"/>
                  </a:lnTo>
                  <a:lnTo>
                    <a:pt x="10" y="0"/>
                  </a:lnTo>
                  <a:lnTo>
                    <a:pt x="6" y="0"/>
                  </a:lnTo>
                  <a:lnTo>
                    <a:pt x="6" y="0"/>
                  </a:lnTo>
                  <a:lnTo>
                    <a:pt x="2" y="0"/>
                  </a:lnTo>
                  <a:lnTo>
                    <a:pt x="2" y="0"/>
                  </a:lnTo>
                  <a:lnTo>
                    <a:pt x="0" y="2"/>
                  </a:lnTo>
                  <a:lnTo>
                    <a:pt x="0" y="2"/>
                  </a:lnTo>
                  <a:lnTo>
                    <a:pt x="0" y="4"/>
                  </a:lnTo>
                  <a:lnTo>
                    <a:pt x="0" y="4"/>
                  </a:lnTo>
                  <a:lnTo>
                    <a:pt x="0" y="6"/>
                  </a:lnTo>
                  <a:lnTo>
                    <a:pt x="16" y="68"/>
                  </a:lnTo>
                  <a:lnTo>
                    <a:pt x="16" y="68"/>
                  </a:lnTo>
                  <a:lnTo>
                    <a:pt x="16" y="70"/>
                  </a:lnTo>
                  <a:lnTo>
                    <a:pt x="16" y="70"/>
                  </a:lnTo>
                  <a:lnTo>
                    <a:pt x="18" y="72"/>
                  </a:lnTo>
                  <a:lnTo>
                    <a:pt x="18" y="72"/>
                  </a:lnTo>
                  <a:lnTo>
                    <a:pt x="22" y="72"/>
                  </a:lnTo>
                  <a:lnTo>
                    <a:pt x="22" y="72"/>
                  </a:lnTo>
                  <a:lnTo>
                    <a:pt x="26" y="72"/>
                  </a:lnTo>
                  <a:lnTo>
                    <a:pt x="26" y="72"/>
                  </a:lnTo>
                  <a:lnTo>
                    <a:pt x="32" y="72"/>
                  </a:lnTo>
                  <a:lnTo>
                    <a:pt x="32" y="72"/>
                  </a:lnTo>
                  <a:lnTo>
                    <a:pt x="34" y="72"/>
                  </a:lnTo>
                  <a:lnTo>
                    <a:pt x="34" y="72"/>
                  </a:lnTo>
                  <a:lnTo>
                    <a:pt x="36" y="70"/>
                  </a:lnTo>
                  <a:lnTo>
                    <a:pt x="36" y="70"/>
                  </a:lnTo>
                  <a:lnTo>
                    <a:pt x="36" y="68"/>
                  </a:lnTo>
                  <a:lnTo>
                    <a:pt x="48" y="24"/>
                  </a:lnTo>
                  <a:lnTo>
                    <a:pt x="48" y="24"/>
                  </a:lnTo>
                  <a:lnTo>
                    <a:pt x="58" y="68"/>
                  </a:lnTo>
                  <a:lnTo>
                    <a:pt x="58" y="68"/>
                  </a:lnTo>
                  <a:lnTo>
                    <a:pt x="60" y="70"/>
                  </a:lnTo>
                  <a:lnTo>
                    <a:pt x="60" y="70"/>
                  </a:lnTo>
                  <a:lnTo>
                    <a:pt x="60" y="72"/>
                  </a:lnTo>
                  <a:lnTo>
                    <a:pt x="60" y="72"/>
                  </a:lnTo>
                  <a:lnTo>
                    <a:pt x="64" y="72"/>
                  </a:lnTo>
                  <a:lnTo>
                    <a:pt x="64" y="72"/>
                  </a:lnTo>
                  <a:lnTo>
                    <a:pt x="68" y="72"/>
                  </a:lnTo>
                  <a:lnTo>
                    <a:pt x="68" y="72"/>
                  </a:lnTo>
                  <a:lnTo>
                    <a:pt x="74" y="72"/>
                  </a:lnTo>
                  <a:lnTo>
                    <a:pt x="74" y="72"/>
                  </a:lnTo>
                  <a:lnTo>
                    <a:pt x="76" y="72"/>
                  </a:lnTo>
                  <a:lnTo>
                    <a:pt x="76" y="72"/>
                  </a:lnTo>
                  <a:lnTo>
                    <a:pt x="78" y="70"/>
                  </a:lnTo>
                  <a:lnTo>
                    <a:pt x="78" y="70"/>
                  </a:lnTo>
                  <a:lnTo>
                    <a:pt x="78" y="68"/>
                  </a:lnTo>
                  <a:lnTo>
                    <a:pt x="96" y="6"/>
                  </a:lnTo>
                  <a:lnTo>
                    <a:pt x="9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33" name="Freeform 156"/>
            <p:cNvSpPr>
              <a:spLocks/>
            </p:cNvSpPr>
            <p:nvPr/>
          </p:nvSpPr>
          <p:spPr bwMode="auto">
            <a:xfrm>
              <a:off x="10958513" y="4776788"/>
              <a:ext cx="101600" cy="114300"/>
            </a:xfrm>
            <a:custGeom>
              <a:avLst/>
              <a:gdLst>
                <a:gd name="T0" fmla="*/ 62 w 64"/>
                <a:gd name="T1" fmla="*/ 6 h 72"/>
                <a:gd name="T2" fmla="*/ 62 w 64"/>
                <a:gd name="T3" fmla="*/ 6 h 72"/>
                <a:gd name="T4" fmla="*/ 64 w 64"/>
                <a:gd name="T5" fmla="*/ 4 h 72"/>
                <a:gd name="T6" fmla="*/ 64 w 64"/>
                <a:gd name="T7" fmla="*/ 4 h 72"/>
                <a:gd name="T8" fmla="*/ 62 w 64"/>
                <a:gd name="T9" fmla="*/ 2 h 72"/>
                <a:gd name="T10" fmla="*/ 62 w 64"/>
                <a:gd name="T11" fmla="*/ 2 h 72"/>
                <a:gd name="T12" fmla="*/ 60 w 64"/>
                <a:gd name="T13" fmla="*/ 0 h 72"/>
                <a:gd name="T14" fmla="*/ 60 w 64"/>
                <a:gd name="T15" fmla="*/ 0 h 72"/>
                <a:gd name="T16" fmla="*/ 58 w 64"/>
                <a:gd name="T17" fmla="*/ 0 h 72"/>
                <a:gd name="T18" fmla="*/ 58 w 64"/>
                <a:gd name="T19" fmla="*/ 0 h 72"/>
                <a:gd name="T20" fmla="*/ 52 w 64"/>
                <a:gd name="T21" fmla="*/ 0 h 72"/>
                <a:gd name="T22" fmla="*/ 52 w 64"/>
                <a:gd name="T23" fmla="*/ 0 h 72"/>
                <a:gd name="T24" fmla="*/ 50 w 64"/>
                <a:gd name="T25" fmla="*/ 2 h 72"/>
                <a:gd name="T26" fmla="*/ 50 w 64"/>
                <a:gd name="T27" fmla="*/ 2 h 72"/>
                <a:gd name="T28" fmla="*/ 50 w 64"/>
                <a:gd name="T29" fmla="*/ 2 h 72"/>
                <a:gd name="T30" fmla="*/ 50 w 64"/>
                <a:gd name="T31" fmla="*/ 2 h 72"/>
                <a:gd name="T32" fmla="*/ 50 w 64"/>
                <a:gd name="T33" fmla="*/ 4 h 72"/>
                <a:gd name="T34" fmla="*/ 32 w 64"/>
                <a:gd name="T35" fmla="*/ 58 h 72"/>
                <a:gd name="T36" fmla="*/ 32 w 64"/>
                <a:gd name="T37" fmla="*/ 58 h 72"/>
                <a:gd name="T38" fmla="*/ 14 w 64"/>
                <a:gd name="T39" fmla="*/ 4 h 72"/>
                <a:gd name="T40" fmla="*/ 14 w 64"/>
                <a:gd name="T41" fmla="*/ 4 h 72"/>
                <a:gd name="T42" fmla="*/ 14 w 64"/>
                <a:gd name="T43" fmla="*/ 2 h 72"/>
                <a:gd name="T44" fmla="*/ 14 w 64"/>
                <a:gd name="T45" fmla="*/ 2 h 72"/>
                <a:gd name="T46" fmla="*/ 14 w 64"/>
                <a:gd name="T47" fmla="*/ 2 h 72"/>
                <a:gd name="T48" fmla="*/ 14 w 64"/>
                <a:gd name="T49" fmla="*/ 2 h 72"/>
                <a:gd name="T50" fmla="*/ 12 w 64"/>
                <a:gd name="T51" fmla="*/ 0 h 72"/>
                <a:gd name="T52" fmla="*/ 12 w 64"/>
                <a:gd name="T53" fmla="*/ 0 h 72"/>
                <a:gd name="T54" fmla="*/ 8 w 64"/>
                <a:gd name="T55" fmla="*/ 0 h 72"/>
                <a:gd name="T56" fmla="*/ 8 w 64"/>
                <a:gd name="T57" fmla="*/ 0 h 72"/>
                <a:gd name="T58" fmla="*/ 2 w 64"/>
                <a:gd name="T59" fmla="*/ 0 h 72"/>
                <a:gd name="T60" fmla="*/ 2 w 64"/>
                <a:gd name="T61" fmla="*/ 0 h 72"/>
                <a:gd name="T62" fmla="*/ 0 w 64"/>
                <a:gd name="T63" fmla="*/ 2 h 72"/>
                <a:gd name="T64" fmla="*/ 0 w 64"/>
                <a:gd name="T65" fmla="*/ 2 h 72"/>
                <a:gd name="T66" fmla="*/ 0 w 64"/>
                <a:gd name="T67" fmla="*/ 4 h 72"/>
                <a:gd name="T68" fmla="*/ 0 w 64"/>
                <a:gd name="T69" fmla="*/ 4 h 72"/>
                <a:gd name="T70" fmla="*/ 0 w 64"/>
                <a:gd name="T71" fmla="*/ 6 h 72"/>
                <a:gd name="T72" fmla="*/ 22 w 64"/>
                <a:gd name="T73" fmla="*/ 70 h 72"/>
                <a:gd name="T74" fmla="*/ 22 w 64"/>
                <a:gd name="T75" fmla="*/ 70 h 72"/>
                <a:gd name="T76" fmla="*/ 22 w 64"/>
                <a:gd name="T77" fmla="*/ 70 h 72"/>
                <a:gd name="T78" fmla="*/ 22 w 64"/>
                <a:gd name="T79" fmla="*/ 70 h 72"/>
                <a:gd name="T80" fmla="*/ 22 w 64"/>
                <a:gd name="T81" fmla="*/ 72 h 72"/>
                <a:gd name="T82" fmla="*/ 22 w 64"/>
                <a:gd name="T83" fmla="*/ 72 h 72"/>
                <a:gd name="T84" fmla="*/ 24 w 64"/>
                <a:gd name="T85" fmla="*/ 72 h 72"/>
                <a:gd name="T86" fmla="*/ 24 w 64"/>
                <a:gd name="T87" fmla="*/ 72 h 72"/>
                <a:gd name="T88" fmla="*/ 26 w 64"/>
                <a:gd name="T89" fmla="*/ 72 h 72"/>
                <a:gd name="T90" fmla="*/ 26 w 64"/>
                <a:gd name="T91" fmla="*/ 72 h 72"/>
                <a:gd name="T92" fmla="*/ 28 w 64"/>
                <a:gd name="T93" fmla="*/ 72 h 72"/>
                <a:gd name="T94" fmla="*/ 28 w 64"/>
                <a:gd name="T95" fmla="*/ 72 h 72"/>
                <a:gd name="T96" fmla="*/ 32 w 64"/>
                <a:gd name="T97" fmla="*/ 72 h 72"/>
                <a:gd name="T98" fmla="*/ 32 w 64"/>
                <a:gd name="T99" fmla="*/ 72 h 72"/>
                <a:gd name="T100" fmla="*/ 36 w 64"/>
                <a:gd name="T101" fmla="*/ 72 h 72"/>
                <a:gd name="T102" fmla="*/ 36 w 64"/>
                <a:gd name="T103" fmla="*/ 72 h 72"/>
                <a:gd name="T104" fmla="*/ 40 w 64"/>
                <a:gd name="T105" fmla="*/ 72 h 72"/>
                <a:gd name="T106" fmla="*/ 40 w 64"/>
                <a:gd name="T107" fmla="*/ 72 h 72"/>
                <a:gd name="T108" fmla="*/ 40 w 64"/>
                <a:gd name="T109" fmla="*/ 70 h 72"/>
                <a:gd name="T110" fmla="*/ 40 w 64"/>
                <a:gd name="T111" fmla="*/ 70 h 72"/>
                <a:gd name="T112" fmla="*/ 42 w 64"/>
                <a:gd name="T113" fmla="*/ 70 h 72"/>
                <a:gd name="T114" fmla="*/ 62 w 64"/>
                <a:gd name="T115" fmla="*/ 6 h 72"/>
                <a:gd name="T116" fmla="*/ 62 w 64"/>
                <a:gd name="T117"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72">
                  <a:moveTo>
                    <a:pt x="62" y="6"/>
                  </a:moveTo>
                  <a:lnTo>
                    <a:pt x="62" y="6"/>
                  </a:lnTo>
                  <a:lnTo>
                    <a:pt x="64" y="4"/>
                  </a:lnTo>
                  <a:lnTo>
                    <a:pt x="64" y="4"/>
                  </a:lnTo>
                  <a:lnTo>
                    <a:pt x="62" y="2"/>
                  </a:lnTo>
                  <a:lnTo>
                    <a:pt x="62" y="2"/>
                  </a:lnTo>
                  <a:lnTo>
                    <a:pt x="60" y="0"/>
                  </a:lnTo>
                  <a:lnTo>
                    <a:pt x="60" y="0"/>
                  </a:lnTo>
                  <a:lnTo>
                    <a:pt x="58" y="0"/>
                  </a:lnTo>
                  <a:lnTo>
                    <a:pt x="58" y="0"/>
                  </a:lnTo>
                  <a:lnTo>
                    <a:pt x="52" y="0"/>
                  </a:lnTo>
                  <a:lnTo>
                    <a:pt x="52" y="0"/>
                  </a:lnTo>
                  <a:lnTo>
                    <a:pt x="50" y="2"/>
                  </a:lnTo>
                  <a:lnTo>
                    <a:pt x="50" y="2"/>
                  </a:lnTo>
                  <a:lnTo>
                    <a:pt x="50" y="2"/>
                  </a:lnTo>
                  <a:lnTo>
                    <a:pt x="50" y="2"/>
                  </a:lnTo>
                  <a:lnTo>
                    <a:pt x="50" y="4"/>
                  </a:lnTo>
                  <a:lnTo>
                    <a:pt x="32" y="58"/>
                  </a:lnTo>
                  <a:lnTo>
                    <a:pt x="32" y="58"/>
                  </a:lnTo>
                  <a:lnTo>
                    <a:pt x="14" y="4"/>
                  </a:lnTo>
                  <a:lnTo>
                    <a:pt x="14" y="4"/>
                  </a:lnTo>
                  <a:lnTo>
                    <a:pt x="14" y="2"/>
                  </a:lnTo>
                  <a:lnTo>
                    <a:pt x="14" y="2"/>
                  </a:lnTo>
                  <a:lnTo>
                    <a:pt x="14" y="2"/>
                  </a:lnTo>
                  <a:lnTo>
                    <a:pt x="14" y="2"/>
                  </a:lnTo>
                  <a:lnTo>
                    <a:pt x="12" y="0"/>
                  </a:lnTo>
                  <a:lnTo>
                    <a:pt x="12" y="0"/>
                  </a:lnTo>
                  <a:lnTo>
                    <a:pt x="8" y="0"/>
                  </a:lnTo>
                  <a:lnTo>
                    <a:pt x="8" y="0"/>
                  </a:lnTo>
                  <a:lnTo>
                    <a:pt x="2" y="0"/>
                  </a:lnTo>
                  <a:lnTo>
                    <a:pt x="2" y="0"/>
                  </a:lnTo>
                  <a:lnTo>
                    <a:pt x="0" y="2"/>
                  </a:lnTo>
                  <a:lnTo>
                    <a:pt x="0" y="2"/>
                  </a:lnTo>
                  <a:lnTo>
                    <a:pt x="0" y="4"/>
                  </a:lnTo>
                  <a:lnTo>
                    <a:pt x="0" y="4"/>
                  </a:lnTo>
                  <a:lnTo>
                    <a:pt x="0" y="6"/>
                  </a:lnTo>
                  <a:lnTo>
                    <a:pt x="22" y="70"/>
                  </a:lnTo>
                  <a:lnTo>
                    <a:pt x="22" y="70"/>
                  </a:lnTo>
                  <a:lnTo>
                    <a:pt x="22" y="70"/>
                  </a:lnTo>
                  <a:lnTo>
                    <a:pt x="22" y="70"/>
                  </a:lnTo>
                  <a:lnTo>
                    <a:pt x="22" y="72"/>
                  </a:lnTo>
                  <a:lnTo>
                    <a:pt x="22" y="72"/>
                  </a:lnTo>
                  <a:lnTo>
                    <a:pt x="24" y="72"/>
                  </a:lnTo>
                  <a:lnTo>
                    <a:pt x="24" y="72"/>
                  </a:lnTo>
                  <a:lnTo>
                    <a:pt x="26" y="72"/>
                  </a:lnTo>
                  <a:lnTo>
                    <a:pt x="26" y="72"/>
                  </a:lnTo>
                  <a:lnTo>
                    <a:pt x="28" y="72"/>
                  </a:lnTo>
                  <a:lnTo>
                    <a:pt x="28" y="72"/>
                  </a:lnTo>
                  <a:lnTo>
                    <a:pt x="32" y="72"/>
                  </a:lnTo>
                  <a:lnTo>
                    <a:pt x="32" y="72"/>
                  </a:lnTo>
                  <a:lnTo>
                    <a:pt x="36" y="72"/>
                  </a:lnTo>
                  <a:lnTo>
                    <a:pt x="36" y="72"/>
                  </a:lnTo>
                  <a:lnTo>
                    <a:pt x="40" y="72"/>
                  </a:lnTo>
                  <a:lnTo>
                    <a:pt x="40" y="72"/>
                  </a:lnTo>
                  <a:lnTo>
                    <a:pt x="40" y="70"/>
                  </a:lnTo>
                  <a:lnTo>
                    <a:pt x="40" y="70"/>
                  </a:lnTo>
                  <a:lnTo>
                    <a:pt x="42" y="70"/>
                  </a:lnTo>
                  <a:lnTo>
                    <a:pt x="62" y="6"/>
                  </a:lnTo>
                  <a:lnTo>
                    <a:pt x="6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34" name="Freeform 157"/>
            <p:cNvSpPr>
              <a:spLocks noEditPoints="1"/>
            </p:cNvSpPr>
            <p:nvPr/>
          </p:nvSpPr>
          <p:spPr bwMode="auto">
            <a:xfrm>
              <a:off x="7469188" y="5738813"/>
              <a:ext cx="101600" cy="111125"/>
            </a:xfrm>
            <a:custGeom>
              <a:avLst/>
              <a:gdLst>
                <a:gd name="T0" fmla="*/ 42 w 64"/>
                <a:gd name="T1" fmla="*/ 2 h 70"/>
                <a:gd name="T2" fmla="*/ 42 w 64"/>
                <a:gd name="T3" fmla="*/ 2 h 70"/>
                <a:gd name="T4" fmla="*/ 40 w 64"/>
                <a:gd name="T5" fmla="*/ 0 h 70"/>
                <a:gd name="T6" fmla="*/ 40 w 64"/>
                <a:gd name="T7" fmla="*/ 0 h 70"/>
                <a:gd name="T8" fmla="*/ 40 w 64"/>
                <a:gd name="T9" fmla="*/ 0 h 70"/>
                <a:gd name="T10" fmla="*/ 40 w 64"/>
                <a:gd name="T11" fmla="*/ 0 h 70"/>
                <a:gd name="T12" fmla="*/ 36 w 64"/>
                <a:gd name="T13" fmla="*/ 0 h 70"/>
                <a:gd name="T14" fmla="*/ 36 w 64"/>
                <a:gd name="T15" fmla="*/ 0 h 70"/>
                <a:gd name="T16" fmla="*/ 32 w 64"/>
                <a:gd name="T17" fmla="*/ 0 h 70"/>
                <a:gd name="T18" fmla="*/ 32 w 64"/>
                <a:gd name="T19" fmla="*/ 0 h 70"/>
                <a:gd name="T20" fmla="*/ 26 w 64"/>
                <a:gd name="T21" fmla="*/ 0 h 70"/>
                <a:gd name="T22" fmla="*/ 26 w 64"/>
                <a:gd name="T23" fmla="*/ 0 h 70"/>
                <a:gd name="T24" fmla="*/ 24 w 64"/>
                <a:gd name="T25" fmla="*/ 0 h 70"/>
                <a:gd name="T26" fmla="*/ 24 w 64"/>
                <a:gd name="T27" fmla="*/ 0 h 70"/>
                <a:gd name="T28" fmla="*/ 22 w 64"/>
                <a:gd name="T29" fmla="*/ 0 h 70"/>
                <a:gd name="T30" fmla="*/ 22 w 64"/>
                <a:gd name="T31" fmla="*/ 0 h 70"/>
                <a:gd name="T32" fmla="*/ 22 w 64"/>
                <a:gd name="T33" fmla="*/ 2 h 70"/>
                <a:gd name="T34" fmla="*/ 0 w 64"/>
                <a:gd name="T35" fmla="*/ 64 h 70"/>
                <a:gd name="T36" fmla="*/ 0 w 64"/>
                <a:gd name="T37" fmla="*/ 64 h 70"/>
                <a:gd name="T38" fmla="*/ 0 w 64"/>
                <a:gd name="T39" fmla="*/ 68 h 70"/>
                <a:gd name="T40" fmla="*/ 0 w 64"/>
                <a:gd name="T41" fmla="*/ 68 h 70"/>
                <a:gd name="T42" fmla="*/ 0 w 64"/>
                <a:gd name="T43" fmla="*/ 70 h 70"/>
                <a:gd name="T44" fmla="*/ 0 w 64"/>
                <a:gd name="T45" fmla="*/ 70 h 70"/>
                <a:gd name="T46" fmla="*/ 2 w 64"/>
                <a:gd name="T47" fmla="*/ 70 h 70"/>
                <a:gd name="T48" fmla="*/ 2 w 64"/>
                <a:gd name="T49" fmla="*/ 70 h 70"/>
                <a:gd name="T50" fmla="*/ 6 w 64"/>
                <a:gd name="T51" fmla="*/ 70 h 70"/>
                <a:gd name="T52" fmla="*/ 6 w 64"/>
                <a:gd name="T53" fmla="*/ 70 h 70"/>
                <a:gd name="T54" fmla="*/ 10 w 64"/>
                <a:gd name="T55" fmla="*/ 70 h 70"/>
                <a:gd name="T56" fmla="*/ 10 w 64"/>
                <a:gd name="T57" fmla="*/ 70 h 70"/>
                <a:gd name="T58" fmla="*/ 12 w 64"/>
                <a:gd name="T59" fmla="*/ 70 h 70"/>
                <a:gd name="T60" fmla="*/ 12 w 64"/>
                <a:gd name="T61" fmla="*/ 70 h 70"/>
                <a:gd name="T62" fmla="*/ 12 w 64"/>
                <a:gd name="T63" fmla="*/ 70 h 70"/>
                <a:gd name="T64" fmla="*/ 12 w 64"/>
                <a:gd name="T65" fmla="*/ 70 h 70"/>
                <a:gd name="T66" fmla="*/ 14 w 64"/>
                <a:gd name="T67" fmla="*/ 68 h 70"/>
                <a:gd name="T68" fmla="*/ 18 w 64"/>
                <a:gd name="T69" fmla="*/ 54 h 70"/>
                <a:gd name="T70" fmla="*/ 44 w 64"/>
                <a:gd name="T71" fmla="*/ 54 h 70"/>
                <a:gd name="T72" fmla="*/ 50 w 64"/>
                <a:gd name="T73" fmla="*/ 68 h 70"/>
                <a:gd name="T74" fmla="*/ 50 w 64"/>
                <a:gd name="T75" fmla="*/ 68 h 70"/>
                <a:gd name="T76" fmla="*/ 50 w 64"/>
                <a:gd name="T77" fmla="*/ 70 h 70"/>
                <a:gd name="T78" fmla="*/ 50 w 64"/>
                <a:gd name="T79" fmla="*/ 70 h 70"/>
                <a:gd name="T80" fmla="*/ 50 w 64"/>
                <a:gd name="T81" fmla="*/ 70 h 70"/>
                <a:gd name="T82" fmla="*/ 50 w 64"/>
                <a:gd name="T83" fmla="*/ 70 h 70"/>
                <a:gd name="T84" fmla="*/ 54 w 64"/>
                <a:gd name="T85" fmla="*/ 70 h 70"/>
                <a:gd name="T86" fmla="*/ 54 w 64"/>
                <a:gd name="T87" fmla="*/ 70 h 70"/>
                <a:gd name="T88" fmla="*/ 58 w 64"/>
                <a:gd name="T89" fmla="*/ 70 h 70"/>
                <a:gd name="T90" fmla="*/ 58 w 64"/>
                <a:gd name="T91" fmla="*/ 70 h 70"/>
                <a:gd name="T92" fmla="*/ 62 w 64"/>
                <a:gd name="T93" fmla="*/ 70 h 70"/>
                <a:gd name="T94" fmla="*/ 62 w 64"/>
                <a:gd name="T95" fmla="*/ 70 h 70"/>
                <a:gd name="T96" fmla="*/ 64 w 64"/>
                <a:gd name="T97" fmla="*/ 70 h 70"/>
                <a:gd name="T98" fmla="*/ 64 w 64"/>
                <a:gd name="T99" fmla="*/ 70 h 70"/>
                <a:gd name="T100" fmla="*/ 64 w 64"/>
                <a:gd name="T101" fmla="*/ 68 h 70"/>
                <a:gd name="T102" fmla="*/ 64 w 64"/>
                <a:gd name="T103" fmla="*/ 68 h 70"/>
                <a:gd name="T104" fmla="*/ 64 w 64"/>
                <a:gd name="T105" fmla="*/ 64 h 70"/>
                <a:gd name="T106" fmla="*/ 42 w 64"/>
                <a:gd name="T107" fmla="*/ 2 h 70"/>
                <a:gd name="T108" fmla="*/ 42 w 64"/>
                <a:gd name="T109" fmla="*/ 2 h 70"/>
                <a:gd name="T110" fmla="*/ 40 w 64"/>
                <a:gd name="T111" fmla="*/ 42 h 70"/>
                <a:gd name="T112" fmla="*/ 20 w 64"/>
                <a:gd name="T113" fmla="*/ 42 h 70"/>
                <a:gd name="T114" fmla="*/ 30 w 64"/>
                <a:gd name="T115" fmla="*/ 12 h 70"/>
                <a:gd name="T116" fmla="*/ 30 w 64"/>
                <a:gd name="T117" fmla="*/ 12 h 70"/>
                <a:gd name="T118" fmla="*/ 40 w 64"/>
                <a:gd name="T119" fmla="*/ 42 h 70"/>
                <a:gd name="T120" fmla="*/ 40 w 64"/>
                <a:gd name="T121"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0">
                  <a:moveTo>
                    <a:pt x="42" y="2"/>
                  </a:moveTo>
                  <a:lnTo>
                    <a:pt x="42" y="2"/>
                  </a:lnTo>
                  <a:lnTo>
                    <a:pt x="40" y="0"/>
                  </a:lnTo>
                  <a:lnTo>
                    <a:pt x="40" y="0"/>
                  </a:lnTo>
                  <a:lnTo>
                    <a:pt x="40" y="0"/>
                  </a:lnTo>
                  <a:lnTo>
                    <a:pt x="40" y="0"/>
                  </a:lnTo>
                  <a:lnTo>
                    <a:pt x="36" y="0"/>
                  </a:lnTo>
                  <a:lnTo>
                    <a:pt x="36" y="0"/>
                  </a:lnTo>
                  <a:lnTo>
                    <a:pt x="32" y="0"/>
                  </a:lnTo>
                  <a:lnTo>
                    <a:pt x="32" y="0"/>
                  </a:lnTo>
                  <a:lnTo>
                    <a:pt x="26" y="0"/>
                  </a:lnTo>
                  <a:lnTo>
                    <a:pt x="26" y="0"/>
                  </a:lnTo>
                  <a:lnTo>
                    <a:pt x="24" y="0"/>
                  </a:lnTo>
                  <a:lnTo>
                    <a:pt x="24" y="0"/>
                  </a:lnTo>
                  <a:lnTo>
                    <a:pt x="22" y="0"/>
                  </a:lnTo>
                  <a:lnTo>
                    <a:pt x="22" y="0"/>
                  </a:lnTo>
                  <a:lnTo>
                    <a:pt x="22" y="2"/>
                  </a:lnTo>
                  <a:lnTo>
                    <a:pt x="0" y="64"/>
                  </a:lnTo>
                  <a:lnTo>
                    <a:pt x="0" y="64"/>
                  </a:lnTo>
                  <a:lnTo>
                    <a:pt x="0" y="68"/>
                  </a:lnTo>
                  <a:lnTo>
                    <a:pt x="0" y="68"/>
                  </a:lnTo>
                  <a:lnTo>
                    <a:pt x="0" y="70"/>
                  </a:lnTo>
                  <a:lnTo>
                    <a:pt x="0" y="70"/>
                  </a:lnTo>
                  <a:lnTo>
                    <a:pt x="2" y="70"/>
                  </a:lnTo>
                  <a:lnTo>
                    <a:pt x="2" y="70"/>
                  </a:lnTo>
                  <a:lnTo>
                    <a:pt x="6" y="70"/>
                  </a:lnTo>
                  <a:lnTo>
                    <a:pt x="6" y="70"/>
                  </a:lnTo>
                  <a:lnTo>
                    <a:pt x="10" y="70"/>
                  </a:lnTo>
                  <a:lnTo>
                    <a:pt x="10" y="70"/>
                  </a:lnTo>
                  <a:lnTo>
                    <a:pt x="12" y="70"/>
                  </a:lnTo>
                  <a:lnTo>
                    <a:pt x="12" y="70"/>
                  </a:lnTo>
                  <a:lnTo>
                    <a:pt x="12" y="70"/>
                  </a:lnTo>
                  <a:lnTo>
                    <a:pt x="12" y="70"/>
                  </a:lnTo>
                  <a:lnTo>
                    <a:pt x="14" y="68"/>
                  </a:lnTo>
                  <a:lnTo>
                    <a:pt x="18" y="54"/>
                  </a:lnTo>
                  <a:lnTo>
                    <a:pt x="44" y="54"/>
                  </a:lnTo>
                  <a:lnTo>
                    <a:pt x="50" y="68"/>
                  </a:lnTo>
                  <a:lnTo>
                    <a:pt x="50" y="68"/>
                  </a:lnTo>
                  <a:lnTo>
                    <a:pt x="50" y="70"/>
                  </a:lnTo>
                  <a:lnTo>
                    <a:pt x="50" y="70"/>
                  </a:lnTo>
                  <a:lnTo>
                    <a:pt x="50" y="70"/>
                  </a:lnTo>
                  <a:lnTo>
                    <a:pt x="50" y="70"/>
                  </a:lnTo>
                  <a:lnTo>
                    <a:pt x="54" y="70"/>
                  </a:lnTo>
                  <a:lnTo>
                    <a:pt x="54" y="70"/>
                  </a:lnTo>
                  <a:lnTo>
                    <a:pt x="58" y="70"/>
                  </a:lnTo>
                  <a:lnTo>
                    <a:pt x="58" y="70"/>
                  </a:lnTo>
                  <a:lnTo>
                    <a:pt x="62" y="70"/>
                  </a:lnTo>
                  <a:lnTo>
                    <a:pt x="62" y="70"/>
                  </a:lnTo>
                  <a:lnTo>
                    <a:pt x="64" y="70"/>
                  </a:lnTo>
                  <a:lnTo>
                    <a:pt x="64" y="70"/>
                  </a:lnTo>
                  <a:lnTo>
                    <a:pt x="64" y="68"/>
                  </a:lnTo>
                  <a:lnTo>
                    <a:pt x="64" y="68"/>
                  </a:lnTo>
                  <a:lnTo>
                    <a:pt x="64" y="64"/>
                  </a:lnTo>
                  <a:lnTo>
                    <a:pt x="42" y="2"/>
                  </a:lnTo>
                  <a:lnTo>
                    <a:pt x="42" y="2"/>
                  </a:lnTo>
                  <a:close/>
                  <a:moveTo>
                    <a:pt x="40" y="42"/>
                  </a:moveTo>
                  <a:lnTo>
                    <a:pt x="20" y="42"/>
                  </a:lnTo>
                  <a:lnTo>
                    <a:pt x="30" y="12"/>
                  </a:lnTo>
                  <a:lnTo>
                    <a:pt x="30" y="12"/>
                  </a:lnTo>
                  <a:lnTo>
                    <a:pt x="40" y="42"/>
                  </a:lnTo>
                  <a:lnTo>
                    <a:pt x="40" y="42"/>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335" name="Freeform 158"/>
            <p:cNvSpPr>
              <a:spLocks/>
            </p:cNvSpPr>
            <p:nvPr/>
          </p:nvSpPr>
          <p:spPr bwMode="auto">
            <a:xfrm>
              <a:off x="7577138" y="5738813"/>
              <a:ext cx="76200" cy="111125"/>
            </a:xfrm>
            <a:custGeom>
              <a:avLst/>
              <a:gdLst>
                <a:gd name="T0" fmla="*/ 48 w 48"/>
                <a:gd name="T1" fmla="*/ 60 h 70"/>
                <a:gd name="T2" fmla="*/ 48 w 48"/>
                <a:gd name="T3" fmla="*/ 60 h 70"/>
                <a:gd name="T4" fmla="*/ 46 w 48"/>
                <a:gd name="T5" fmla="*/ 58 h 70"/>
                <a:gd name="T6" fmla="*/ 16 w 48"/>
                <a:gd name="T7" fmla="*/ 58 h 70"/>
                <a:gd name="T8" fmla="*/ 44 w 48"/>
                <a:gd name="T9" fmla="*/ 16 h 70"/>
                <a:gd name="T10" fmla="*/ 44 w 48"/>
                <a:gd name="T11" fmla="*/ 16 h 70"/>
                <a:gd name="T12" fmla="*/ 46 w 48"/>
                <a:gd name="T13" fmla="*/ 14 h 70"/>
                <a:gd name="T14" fmla="*/ 46 w 48"/>
                <a:gd name="T15" fmla="*/ 14 h 70"/>
                <a:gd name="T16" fmla="*/ 46 w 48"/>
                <a:gd name="T17" fmla="*/ 12 h 70"/>
                <a:gd name="T18" fmla="*/ 46 w 48"/>
                <a:gd name="T19" fmla="*/ 12 h 70"/>
                <a:gd name="T20" fmla="*/ 46 w 48"/>
                <a:gd name="T21" fmla="*/ 8 h 70"/>
                <a:gd name="T22" fmla="*/ 46 w 48"/>
                <a:gd name="T23" fmla="*/ 8 h 70"/>
                <a:gd name="T24" fmla="*/ 46 w 48"/>
                <a:gd name="T25" fmla="*/ 6 h 70"/>
                <a:gd name="T26" fmla="*/ 46 w 48"/>
                <a:gd name="T27" fmla="*/ 4 h 70"/>
                <a:gd name="T28" fmla="*/ 46 w 48"/>
                <a:gd name="T29" fmla="*/ 4 h 70"/>
                <a:gd name="T30" fmla="*/ 46 w 48"/>
                <a:gd name="T31" fmla="*/ 0 h 70"/>
                <a:gd name="T32" fmla="*/ 46 w 48"/>
                <a:gd name="T33" fmla="*/ 0 h 70"/>
                <a:gd name="T34" fmla="*/ 42 w 48"/>
                <a:gd name="T35" fmla="*/ 0 h 70"/>
                <a:gd name="T36" fmla="*/ 4 w 48"/>
                <a:gd name="T37" fmla="*/ 0 h 70"/>
                <a:gd name="T38" fmla="*/ 4 w 48"/>
                <a:gd name="T39" fmla="*/ 0 h 70"/>
                <a:gd name="T40" fmla="*/ 2 w 48"/>
                <a:gd name="T41" fmla="*/ 0 h 70"/>
                <a:gd name="T42" fmla="*/ 2 w 48"/>
                <a:gd name="T43" fmla="*/ 0 h 70"/>
                <a:gd name="T44" fmla="*/ 2 w 48"/>
                <a:gd name="T45" fmla="*/ 0 h 70"/>
                <a:gd name="T46" fmla="*/ 2 w 48"/>
                <a:gd name="T47" fmla="*/ 0 h 70"/>
                <a:gd name="T48" fmla="*/ 0 w 48"/>
                <a:gd name="T49" fmla="*/ 2 h 70"/>
                <a:gd name="T50" fmla="*/ 0 w 48"/>
                <a:gd name="T51" fmla="*/ 2 h 70"/>
                <a:gd name="T52" fmla="*/ 0 w 48"/>
                <a:gd name="T53" fmla="*/ 6 h 70"/>
                <a:gd name="T54" fmla="*/ 0 w 48"/>
                <a:gd name="T55" fmla="*/ 6 h 70"/>
                <a:gd name="T56" fmla="*/ 0 w 48"/>
                <a:gd name="T57" fmla="*/ 8 h 70"/>
                <a:gd name="T58" fmla="*/ 0 w 48"/>
                <a:gd name="T59" fmla="*/ 8 h 70"/>
                <a:gd name="T60" fmla="*/ 2 w 48"/>
                <a:gd name="T61" fmla="*/ 10 h 70"/>
                <a:gd name="T62" fmla="*/ 2 w 48"/>
                <a:gd name="T63" fmla="*/ 10 h 70"/>
                <a:gd name="T64" fmla="*/ 2 w 48"/>
                <a:gd name="T65" fmla="*/ 10 h 70"/>
                <a:gd name="T66" fmla="*/ 2 w 48"/>
                <a:gd name="T67" fmla="*/ 10 h 70"/>
                <a:gd name="T68" fmla="*/ 4 w 48"/>
                <a:gd name="T69" fmla="*/ 10 h 70"/>
                <a:gd name="T70" fmla="*/ 30 w 48"/>
                <a:gd name="T71" fmla="*/ 10 h 70"/>
                <a:gd name="T72" fmla="*/ 2 w 48"/>
                <a:gd name="T73" fmla="*/ 54 h 70"/>
                <a:gd name="T74" fmla="*/ 2 w 48"/>
                <a:gd name="T75" fmla="*/ 54 h 70"/>
                <a:gd name="T76" fmla="*/ 2 w 48"/>
                <a:gd name="T77" fmla="*/ 56 h 70"/>
                <a:gd name="T78" fmla="*/ 2 w 48"/>
                <a:gd name="T79" fmla="*/ 56 h 70"/>
                <a:gd name="T80" fmla="*/ 0 w 48"/>
                <a:gd name="T81" fmla="*/ 58 h 70"/>
                <a:gd name="T82" fmla="*/ 0 w 48"/>
                <a:gd name="T83" fmla="*/ 58 h 70"/>
                <a:gd name="T84" fmla="*/ 0 w 48"/>
                <a:gd name="T85" fmla="*/ 60 h 70"/>
                <a:gd name="T86" fmla="*/ 0 w 48"/>
                <a:gd name="T87" fmla="*/ 60 h 70"/>
                <a:gd name="T88" fmla="*/ 0 w 48"/>
                <a:gd name="T89" fmla="*/ 62 h 70"/>
                <a:gd name="T90" fmla="*/ 0 w 48"/>
                <a:gd name="T91" fmla="*/ 66 h 70"/>
                <a:gd name="T92" fmla="*/ 0 w 48"/>
                <a:gd name="T93" fmla="*/ 66 h 70"/>
                <a:gd name="T94" fmla="*/ 0 w 48"/>
                <a:gd name="T95" fmla="*/ 68 h 70"/>
                <a:gd name="T96" fmla="*/ 0 w 48"/>
                <a:gd name="T97" fmla="*/ 68 h 70"/>
                <a:gd name="T98" fmla="*/ 4 w 48"/>
                <a:gd name="T99" fmla="*/ 70 h 70"/>
                <a:gd name="T100" fmla="*/ 46 w 48"/>
                <a:gd name="T101" fmla="*/ 70 h 70"/>
                <a:gd name="T102" fmla="*/ 46 w 48"/>
                <a:gd name="T103" fmla="*/ 70 h 70"/>
                <a:gd name="T104" fmla="*/ 46 w 48"/>
                <a:gd name="T105" fmla="*/ 70 h 70"/>
                <a:gd name="T106" fmla="*/ 46 w 48"/>
                <a:gd name="T107" fmla="*/ 70 h 70"/>
                <a:gd name="T108" fmla="*/ 48 w 48"/>
                <a:gd name="T109" fmla="*/ 68 h 70"/>
                <a:gd name="T110" fmla="*/ 48 w 48"/>
                <a:gd name="T111" fmla="*/ 68 h 70"/>
                <a:gd name="T112" fmla="*/ 48 w 48"/>
                <a:gd name="T113" fmla="*/ 68 h 70"/>
                <a:gd name="T114" fmla="*/ 48 w 48"/>
                <a:gd name="T115" fmla="*/ 68 h 70"/>
                <a:gd name="T116" fmla="*/ 48 w 48"/>
                <a:gd name="T117" fmla="*/ 64 h 70"/>
                <a:gd name="T118" fmla="*/ 48 w 48"/>
                <a:gd name="T119" fmla="*/ 64 h 70"/>
                <a:gd name="T120" fmla="*/ 48 w 48"/>
                <a:gd name="T121" fmla="*/ 60 h 70"/>
                <a:gd name="T122" fmla="*/ 48 w 48"/>
                <a:gd name="T123"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 h="70">
                  <a:moveTo>
                    <a:pt x="48" y="60"/>
                  </a:moveTo>
                  <a:lnTo>
                    <a:pt x="48" y="60"/>
                  </a:lnTo>
                  <a:lnTo>
                    <a:pt x="46" y="58"/>
                  </a:lnTo>
                  <a:lnTo>
                    <a:pt x="16" y="58"/>
                  </a:lnTo>
                  <a:lnTo>
                    <a:pt x="44" y="16"/>
                  </a:lnTo>
                  <a:lnTo>
                    <a:pt x="44" y="16"/>
                  </a:lnTo>
                  <a:lnTo>
                    <a:pt x="46" y="14"/>
                  </a:lnTo>
                  <a:lnTo>
                    <a:pt x="46" y="14"/>
                  </a:lnTo>
                  <a:lnTo>
                    <a:pt x="46" y="12"/>
                  </a:lnTo>
                  <a:lnTo>
                    <a:pt x="46" y="12"/>
                  </a:lnTo>
                  <a:lnTo>
                    <a:pt x="46" y="8"/>
                  </a:lnTo>
                  <a:lnTo>
                    <a:pt x="46" y="8"/>
                  </a:lnTo>
                  <a:lnTo>
                    <a:pt x="46" y="6"/>
                  </a:lnTo>
                  <a:lnTo>
                    <a:pt x="46" y="4"/>
                  </a:lnTo>
                  <a:lnTo>
                    <a:pt x="46" y="4"/>
                  </a:lnTo>
                  <a:lnTo>
                    <a:pt x="46" y="0"/>
                  </a:lnTo>
                  <a:lnTo>
                    <a:pt x="46" y="0"/>
                  </a:lnTo>
                  <a:lnTo>
                    <a:pt x="42" y="0"/>
                  </a:lnTo>
                  <a:lnTo>
                    <a:pt x="4" y="0"/>
                  </a:lnTo>
                  <a:lnTo>
                    <a:pt x="4" y="0"/>
                  </a:lnTo>
                  <a:lnTo>
                    <a:pt x="2" y="0"/>
                  </a:lnTo>
                  <a:lnTo>
                    <a:pt x="2" y="0"/>
                  </a:lnTo>
                  <a:lnTo>
                    <a:pt x="2" y="0"/>
                  </a:lnTo>
                  <a:lnTo>
                    <a:pt x="2" y="0"/>
                  </a:lnTo>
                  <a:lnTo>
                    <a:pt x="0" y="2"/>
                  </a:lnTo>
                  <a:lnTo>
                    <a:pt x="0" y="2"/>
                  </a:lnTo>
                  <a:lnTo>
                    <a:pt x="0" y="6"/>
                  </a:lnTo>
                  <a:lnTo>
                    <a:pt x="0" y="6"/>
                  </a:lnTo>
                  <a:lnTo>
                    <a:pt x="0" y="8"/>
                  </a:lnTo>
                  <a:lnTo>
                    <a:pt x="0" y="8"/>
                  </a:lnTo>
                  <a:lnTo>
                    <a:pt x="2" y="10"/>
                  </a:lnTo>
                  <a:lnTo>
                    <a:pt x="2" y="10"/>
                  </a:lnTo>
                  <a:lnTo>
                    <a:pt x="2" y="10"/>
                  </a:lnTo>
                  <a:lnTo>
                    <a:pt x="2" y="10"/>
                  </a:lnTo>
                  <a:lnTo>
                    <a:pt x="4" y="10"/>
                  </a:lnTo>
                  <a:lnTo>
                    <a:pt x="30" y="10"/>
                  </a:lnTo>
                  <a:lnTo>
                    <a:pt x="2" y="54"/>
                  </a:lnTo>
                  <a:lnTo>
                    <a:pt x="2" y="54"/>
                  </a:lnTo>
                  <a:lnTo>
                    <a:pt x="2" y="56"/>
                  </a:lnTo>
                  <a:lnTo>
                    <a:pt x="2" y="56"/>
                  </a:lnTo>
                  <a:lnTo>
                    <a:pt x="0" y="58"/>
                  </a:lnTo>
                  <a:lnTo>
                    <a:pt x="0" y="58"/>
                  </a:lnTo>
                  <a:lnTo>
                    <a:pt x="0" y="60"/>
                  </a:lnTo>
                  <a:lnTo>
                    <a:pt x="0" y="60"/>
                  </a:lnTo>
                  <a:lnTo>
                    <a:pt x="0" y="62"/>
                  </a:lnTo>
                  <a:lnTo>
                    <a:pt x="0" y="66"/>
                  </a:lnTo>
                  <a:lnTo>
                    <a:pt x="0" y="66"/>
                  </a:lnTo>
                  <a:lnTo>
                    <a:pt x="0" y="68"/>
                  </a:lnTo>
                  <a:lnTo>
                    <a:pt x="0" y="68"/>
                  </a:lnTo>
                  <a:lnTo>
                    <a:pt x="4" y="70"/>
                  </a:lnTo>
                  <a:lnTo>
                    <a:pt x="46" y="70"/>
                  </a:lnTo>
                  <a:lnTo>
                    <a:pt x="46" y="70"/>
                  </a:lnTo>
                  <a:lnTo>
                    <a:pt x="46" y="70"/>
                  </a:lnTo>
                  <a:lnTo>
                    <a:pt x="46" y="70"/>
                  </a:lnTo>
                  <a:lnTo>
                    <a:pt x="48" y="68"/>
                  </a:lnTo>
                  <a:lnTo>
                    <a:pt x="48" y="68"/>
                  </a:lnTo>
                  <a:lnTo>
                    <a:pt x="48" y="68"/>
                  </a:lnTo>
                  <a:lnTo>
                    <a:pt x="48" y="68"/>
                  </a:lnTo>
                  <a:lnTo>
                    <a:pt x="48" y="64"/>
                  </a:lnTo>
                  <a:lnTo>
                    <a:pt x="48" y="64"/>
                  </a:lnTo>
                  <a:lnTo>
                    <a:pt x="48" y="60"/>
                  </a:lnTo>
                  <a:lnTo>
                    <a:pt x="48" y="60"/>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336" name="Freeform 159"/>
            <p:cNvSpPr>
              <a:spLocks/>
            </p:cNvSpPr>
            <p:nvPr/>
          </p:nvSpPr>
          <p:spPr bwMode="auto">
            <a:xfrm>
              <a:off x="6742113" y="5129213"/>
              <a:ext cx="82550" cy="117475"/>
            </a:xfrm>
            <a:custGeom>
              <a:avLst/>
              <a:gdLst>
                <a:gd name="T0" fmla="*/ 52 w 52"/>
                <a:gd name="T1" fmla="*/ 58 h 74"/>
                <a:gd name="T2" fmla="*/ 52 w 52"/>
                <a:gd name="T3" fmla="*/ 56 h 74"/>
                <a:gd name="T4" fmla="*/ 50 w 52"/>
                <a:gd name="T5" fmla="*/ 56 h 74"/>
                <a:gd name="T6" fmla="*/ 50 w 52"/>
                <a:gd name="T7" fmla="*/ 56 h 74"/>
                <a:gd name="T8" fmla="*/ 48 w 52"/>
                <a:gd name="T9" fmla="*/ 56 h 74"/>
                <a:gd name="T10" fmla="*/ 44 w 52"/>
                <a:gd name="T11" fmla="*/ 58 h 74"/>
                <a:gd name="T12" fmla="*/ 40 w 52"/>
                <a:gd name="T13" fmla="*/ 60 h 74"/>
                <a:gd name="T14" fmla="*/ 34 w 52"/>
                <a:gd name="T15" fmla="*/ 60 h 74"/>
                <a:gd name="T16" fmla="*/ 26 w 52"/>
                <a:gd name="T17" fmla="*/ 60 h 74"/>
                <a:gd name="T18" fmla="*/ 20 w 52"/>
                <a:gd name="T19" fmla="*/ 56 h 74"/>
                <a:gd name="T20" fmla="*/ 16 w 52"/>
                <a:gd name="T21" fmla="*/ 48 h 74"/>
                <a:gd name="T22" fmla="*/ 14 w 52"/>
                <a:gd name="T23" fmla="*/ 36 h 74"/>
                <a:gd name="T24" fmla="*/ 16 w 52"/>
                <a:gd name="T25" fmla="*/ 26 h 74"/>
                <a:gd name="T26" fmla="*/ 20 w 52"/>
                <a:gd name="T27" fmla="*/ 18 h 74"/>
                <a:gd name="T28" fmla="*/ 26 w 52"/>
                <a:gd name="T29" fmla="*/ 14 h 74"/>
                <a:gd name="T30" fmla="*/ 32 w 52"/>
                <a:gd name="T31" fmla="*/ 12 h 74"/>
                <a:gd name="T32" fmla="*/ 40 w 52"/>
                <a:gd name="T33" fmla="*/ 14 h 74"/>
                <a:gd name="T34" fmla="*/ 44 w 52"/>
                <a:gd name="T35" fmla="*/ 16 h 74"/>
                <a:gd name="T36" fmla="*/ 48 w 52"/>
                <a:gd name="T37" fmla="*/ 18 h 74"/>
                <a:gd name="T38" fmla="*/ 50 w 52"/>
                <a:gd name="T39" fmla="*/ 18 h 74"/>
                <a:gd name="T40" fmla="*/ 50 w 52"/>
                <a:gd name="T41" fmla="*/ 18 h 74"/>
                <a:gd name="T42" fmla="*/ 52 w 52"/>
                <a:gd name="T43" fmla="*/ 16 h 74"/>
                <a:gd name="T44" fmla="*/ 52 w 52"/>
                <a:gd name="T45" fmla="*/ 16 h 74"/>
                <a:gd name="T46" fmla="*/ 52 w 52"/>
                <a:gd name="T47" fmla="*/ 12 h 74"/>
                <a:gd name="T48" fmla="*/ 52 w 52"/>
                <a:gd name="T49" fmla="*/ 10 h 74"/>
                <a:gd name="T50" fmla="*/ 52 w 52"/>
                <a:gd name="T51" fmla="*/ 8 h 74"/>
                <a:gd name="T52" fmla="*/ 50 w 52"/>
                <a:gd name="T53" fmla="*/ 6 h 74"/>
                <a:gd name="T54" fmla="*/ 50 w 52"/>
                <a:gd name="T55" fmla="*/ 6 h 74"/>
                <a:gd name="T56" fmla="*/ 48 w 52"/>
                <a:gd name="T57" fmla="*/ 4 h 74"/>
                <a:gd name="T58" fmla="*/ 42 w 52"/>
                <a:gd name="T59" fmla="*/ 2 h 74"/>
                <a:gd name="T60" fmla="*/ 38 w 52"/>
                <a:gd name="T61" fmla="*/ 0 h 74"/>
                <a:gd name="T62" fmla="*/ 32 w 52"/>
                <a:gd name="T63" fmla="*/ 0 h 74"/>
                <a:gd name="T64" fmla="*/ 18 w 52"/>
                <a:gd name="T65" fmla="*/ 2 h 74"/>
                <a:gd name="T66" fmla="*/ 14 w 52"/>
                <a:gd name="T67" fmla="*/ 6 h 74"/>
                <a:gd name="T68" fmla="*/ 8 w 52"/>
                <a:gd name="T69" fmla="*/ 10 h 74"/>
                <a:gd name="T70" fmla="*/ 2 w 52"/>
                <a:gd name="T71" fmla="*/ 22 h 74"/>
                <a:gd name="T72" fmla="*/ 0 w 52"/>
                <a:gd name="T73" fmla="*/ 28 h 74"/>
                <a:gd name="T74" fmla="*/ 0 w 52"/>
                <a:gd name="T75" fmla="*/ 38 h 74"/>
                <a:gd name="T76" fmla="*/ 2 w 52"/>
                <a:gd name="T77" fmla="*/ 54 h 74"/>
                <a:gd name="T78" fmla="*/ 4 w 52"/>
                <a:gd name="T79" fmla="*/ 60 h 74"/>
                <a:gd name="T80" fmla="*/ 8 w 52"/>
                <a:gd name="T81" fmla="*/ 64 h 74"/>
                <a:gd name="T82" fmla="*/ 18 w 52"/>
                <a:gd name="T83" fmla="*/ 70 h 74"/>
                <a:gd name="T84" fmla="*/ 24 w 52"/>
                <a:gd name="T85" fmla="*/ 72 h 74"/>
                <a:gd name="T86" fmla="*/ 30 w 52"/>
                <a:gd name="T87" fmla="*/ 74 h 74"/>
                <a:gd name="T88" fmla="*/ 38 w 52"/>
                <a:gd name="T89" fmla="*/ 72 h 74"/>
                <a:gd name="T90" fmla="*/ 44 w 52"/>
                <a:gd name="T91" fmla="*/ 70 h 74"/>
                <a:gd name="T92" fmla="*/ 48 w 52"/>
                <a:gd name="T93" fmla="*/ 70 h 74"/>
                <a:gd name="T94" fmla="*/ 50 w 52"/>
                <a:gd name="T95" fmla="*/ 68 h 74"/>
                <a:gd name="T96" fmla="*/ 50 w 52"/>
                <a:gd name="T97" fmla="*/ 66 h 74"/>
                <a:gd name="T98" fmla="*/ 52 w 52"/>
                <a:gd name="T99" fmla="*/ 66 h 74"/>
                <a:gd name="T100" fmla="*/ 52 w 52"/>
                <a:gd name="T101" fmla="*/ 64 h 74"/>
                <a:gd name="T102" fmla="*/ 52 w 52"/>
                <a:gd name="T103" fmla="*/ 62 h 74"/>
                <a:gd name="T104" fmla="*/ 52 w 52"/>
                <a:gd name="T105"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74">
                  <a:moveTo>
                    <a:pt x="52" y="58"/>
                  </a:moveTo>
                  <a:lnTo>
                    <a:pt x="52" y="58"/>
                  </a:lnTo>
                  <a:lnTo>
                    <a:pt x="52" y="56"/>
                  </a:lnTo>
                  <a:lnTo>
                    <a:pt x="52" y="56"/>
                  </a:lnTo>
                  <a:lnTo>
                    <a:pt x="50" y="56"/>
                  </a:lnTo>
                  <a:lnTo>
                    <a:pt x="50" y="56"/>
                  </a:lnTo>
                  <a:lnTo>
                    <a:pt x="50" y="56"/>
                  </a:lnTo>
                  <a:lnTo>
                    <a:pt x="50" y="56"/>
                  </a:lnTo>
                  <a:lnTo>
                    <a:pt x="48" y="56"/>
                  </a:lnTo>
                  <a:lnTo>
                    <a:pt x="48" y="56"/>
                  </a:lnTo>
                  <a:lnTo>
                    <a:pt x="44" y="58"/>
                  </a:lnTo>
                  <a:lnTo>
                    <a:pt x="44" y="58"/>
                  </a:lnTo>
                  <a:lnTo>
                    <a:pt x="40" y="60"/>
                  </a:lnTo>
                  <a:lnTo>
                    <a:pt x="40" y="60"/>
                  </a:lnTo>
                  <a:lnTo>
                    <a:pt x="34" y="60"/>
                  </a:lnTo>
                  <a:lnTo>
                    <a:pt x="34" y="60"/>
                  </a:lnTo>
                  <a:lnTo>
                    <a:pt x="26" y="60"/>
                  </a:lnTo>
                  <a:lnTo>
                    <a:pt x="26" y="60"/>
                  </a:lnTo>
                  <a:lnTo>
                    <a:pt x="20" y="56"/>
                  </a:lnTo>
                  <a:lnTo>
                    <a:pt x="20" y="56"/>
                  </a:lnTo>
                  <a:lnTo>
                    <a:pt x="16" y="48"/>
                  </a:lnTo>
                  <a:lnTo>
                    <a:pt x="16" y="48"/>
                  </a:lnTo>
                  <a:lnTo>
                    <a:pt x="14" y="36"/>
                  </a:lnTo>
                  <a:lnTo>
                    <a:pt x="14" y="36"/>
                  </a:lnTo>
                  <a:lnTo>
                    <a:pt x="16" y="26"/>
                  </a:lnTo>
                  <a:lnTo>
                    <a:pt x="16" y="26"/>
                  </a:lnTo>
                  <a:lnTo>
                    <a:pt x="20" y="18"/>
                  </a:lnTo>
                  <a:lnTo>
                    <a:pt x="20" y="18"/>
                  </a:lnTo>
                  <a:lnTo>
                    <a:pt x="26" y="14"/>
                  </a:lnTo>
                  <a:lnTo>
                    <a:pt x="26" y="14"/>
                  </a:lnTo>
                  <a:lnTo>
                    <a:pt x="32" y="12"/>
                  </a:lnTo>
                  <a:lnTo>
                    <a:pt x="32" y="12"/>
                  </a:lnTo>
                  <a:lnTo>
                    <a:pt x="40" y="14"/>
                  </a:lnTo>
                  <a:lnTo>
                    <a:pt x="40" y="14"/>
                  </a:lnTo>
                  <a:lnTo>
                    <a:pt x="44" y="16"/>
                  </a:lnTo>
                  <a:lnTo>
                    <a:pt x="44" y="16"/>
                  </a:lnTo>
                  <a:lnTo>
                    <a:pt x="48" y="18"/>
                  </a:lnTo>
                  <a:lnTo>
                    <a:pt x="48" y="18"/>
                  </a:lnTo>
                  <a:lnTo>
                    <a:pt x="50" y="18"/>
                  </a:lnTo>
                  <a:lnTo>
                    <a:pt x="50" y="18"/>
                  </a:lnTo>
                  <a:lnTo>
                    <a:pt x="50" y="18"/>
                  </a:lnTo>
                  <a:lnTo>
                    <a:pt x="50" y="18"/>
                  </a:lnTo>
                  <a:lnTo>
                    <a:pt x="52" y="16"/>
                  </a:lnTo>
                  <a:lnTo>
                    <a:pt x="52" y="16"/>
                  </a:lnTo>
                  <a:lnTo>
                    <a:pt x="52" y="16"/>
                  </a:lnTo>
                  <a:lnTo>
                    <a:pt x="52" y="16"/>
                  </a:lnTo>
                  <a:lnTo>
                    <a:pt x="52" y="12"/>
                  </a:lnTo>
                  <a:lnTo>
                    <a:pt x="52" y="12"/>
                  </a:lnTo>
                  <a:lnTo>
                    <a:pt x="52" y="10"/>
                  </a:lnTo>
                  <a:lnTo>
                    <a:pt x="52" y="10"/>
                  </a:lnTo>
                  <a:lnTo>
                    <a:pt x="52" y="8"/>
                  </a:lnTo>
                  <a:lnTo>
                    <a:pt x="52" y="8"/>
                  </a:lnTo>
                  <a:lnTo>
                    <a:pt x="50" y="6"/>
                  </a:lnTo>
                  <a:lnTo>
                    <a:pt x="50" y="6"/>
                  </a:lnTo>
                  <a:lnTo>
                    <a:pt x="50" y="6"/>
                  </a:lnTo>
                  <a:lnTo>
                    <a:pt x="50" y="6"/>
                  </a:lnTo>
                  <a:lnTo>
                    <a:pt x="48" y="4"/>
                  </a:lnTo>
                  <a:lnTo>
                    <a:pt x="48" y="4"/>
                  </a:lnTo>
                  <a:lnTo>
                    <a:pt x="42" y="2"/>
                  </a:lnTo>
                  <a:lnTo>
                    <a:pt x="42" y="2"/>
                  </a:lnTo>
                  <a:lnTo>
                    <a:pt x="38" y="0"/>
                  </a:lnTo>
                  <a:lnTo>
                    <a:pt x="38" y="0"/>
                  </a:lnTo>
                  <a:lnTo>
                    <a:pt x="32" y="0"/>
                  </a:lnTo>
                  <a:lnTo>
                    <a:pt x="32" y="0"/>
                  </a:lnTo>
                  <a:lnTo>
                    <a:pt x="26" y="0"/>
                  </a:lnTo>
                  <a:lnTo>
                    <a:pt x="18" y="2"/>
                  </a:lnTo>
                  <a:lnTo>
                    <a:pt x="18" y="2"/>
                  </a:lnTo>
                  <a:lnTo>
                    <a:pt x="14" y="6"/>
                  </a:lnTo>
                  <a:lnTo>
                    <a:pt x="8" y="10"/>
                  </a:lnTo>
                  <a:lnTo>
                    <a:pt x="8" y="10"/>
                  </a:lnTo>
                  <a:lnTo>
                    <a:pt x="4" y="16"/>
                  </a:lnTo>
                  <a:lnTo>
                    <a:pt x="2" y="22"/>
                  </a:lnTo>
                  <a:lnTo>
                    <a:pt x="2" y="22"/>
                  </a:lnTo>
                  <a:lnTo>
                    <a:pt x="0" y="28"/>
                  </a:lnTo>
                  <a:lnTo>
                    <a:pt x="0" y="38"/>
                  </a:lnTo>
                  <a:lnTo>
                    <a:pt x="0" y="38"/>
                  </a:lnTo>
                  <a:lnTo>
                    <a:pt x="0" y="46"/>
                  </a:lnTo>
                  <a:lnTo>
                    <a:pt x="2" y="54"/>
                  </a:lnTo>
                  <a:lnTo>
                    <a:pt x="2" y="54"/>
                  </a:lnTo>
                  <a:lnTo>
                    <a:pt x="4" y="60"/>
                  </a:lnTo>
                  <a:lnTo>
                    <a:pt x="8" y="64"/>
                  </a:lnTo>
                  <a:lnTo>
                    <a:pt x="8" y="64"/>
                  </a:lnTo>
                  <a:lnTo>
                    <a:pt x="12" y="68"/>
                  </a:lnTo>
                  <a:lnTo>
                    <a:pt x="18" y="70"/>
                  </a:lnTo>
                  <a:lnTo>
                    <a:pt x="18" y="70"/>
                  </a:lnTo>
                  <a:lnTo>
                    <a:pt x="24" y="72"/>
                  </a:lnTo>
                  <a:lnTo>
                    <a:pt x="30" y="74"/>
                  </a:lnTo>
                  <a:lnTo>
                    <a:pt x="30" y="74"/>
                  </a:lnTo>
                  <a:lnTo>
                    <a:pt x="38" y="72"/>
                  </a:lnTo>
                  <a:lnTo>
                    <a:pt x="38" y="72"/>
                  </a:lnTo>
                  <a:lnTo>
                    <a:pt x="44" y="70"/>
                  </a:lnTo>
                  <a:lnTo>
                    <a:pt x="44" y="70"/>
                  </a:lnTo>
                  <a:lnTo>
                    <a:pt x="48" y="70"/>
                  </a:lnTo>
                  <a:lnTo>
                    <a:pt x="48" y="70"/>
                  </a:lnTo>
                  <a:lnTo>
                    <a:pt x="50" y="68"/>
                  </a:lnTo>
                  <a:lnTo>
                    <a:pt x="50" y="68"/>
                  </a:lnTo>
                  <a:lnTo>
                    <a:pt x="50" y="66"/>
                  </a:lnTo>
                  <a:lnTo>
                    <a:pt x="50" y="66"/>
                  </a:lnTo>
                  <a:lnTo>
                    <a:pt x="52" y="66"/>
                  </a:lnTo>
                  <a:lnTo>
                    <a:pt x="52" y="66"/>
                  </a:lnTo>
                  <a:lnTo>
                    <a:pt x="52" y="64"/>
                  </a:lnTo>
                  <a:lnTo>
                    <a:pt x="52" y="64"/>
                  </a:lnTo>
                  <a:lnTo>
                    <a:pt x="52" y="62"/>
                  </a:lnTo>
                  <a:lnTo>
                    <a:pt x="52" y="62"/>
                  </a:lnTo>
                  <a:lnTo>
                    <a:pt x="52" y="58"/>
                  </a:lnTo>
                  <a:lnTo>
                    <a:pt x="5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37" name="Freeform 160"/>
            <p:cNvSpPr>
              <a:spLocks noEditPoints="1"/>
            </p:cNvSpPr>
            <p:nvPr/>
          </p:nvSpPr>
          <p:spPr bwMode="auto">
            <a:xfrm>
              <a:off x="6831013" y="5129213"/>
              <a:ext cx="101600" cy="114300"/>
            </a:xfrm>
            <a:custGeom>
              <a:avLst/>
              <a:gdLst>
                <a:gd name="T0" fmla="*/ 42 w 64"/>
                <a:gd name="T1" fmla="*/ 4 h 72"/>
                <a:gd name="T2" fmla="*/ 42 w 64"/>
                <a:gd name="T3" fmla="*/ 4 h 72"/>
                <a:gd name="T4" fmla="*/ 42 w 64"/>
                <a:gd name="T5" fmla="*/ 2 h 72"/>
                <a:gd name="T6" fmla="*/ 42 w 64"/>
                <a:gd name="T7" fmla="*/ 2 h 72"/>
                <a:gd name="T8" fmla="*/ 40 w 64"/>
                <a:gd name="T9" fmla="*/ 2 h 72"/>
                <a:gd name="T10" fmla="*/ 40 w 64"/>
                <a:gd name="T11" fmla="*/ 2 h 72"/>
                <a:gd name="T12" fmla="*/ 36 w 64"/>
                <a:gd name="T13" fmla="*/ 0 h 72"/>
                <a:gd name="T14" fmla="*/ 36 w 64"/>
                <a:gd name="T15" fmla="*/ 0 h 72"/>
                <a:gd name="T16" fmla="*/ 32 w 64"/>
                <a:gd name="T17" fmla="*/ 0 h 72"/>
                <a:gd name="T18" fmla="*/ 32 w 64"/>
                <a:gd name="T19" fmla="*/ 0 h 72"/>
                <a:gd name="T20" fmla="*/ 28 w 64"/>
                <a:gd name="T21" fmla="*/ 0 h 72"/>
                <a:gd name="T22" fmla="*/ 28 w 64"/>
                <a:gd name="T23" fmla="*/ 0 h 72"/>
                <a:gd name="T24" fmla="*/ 24 w 64"/>
                <a:gd name="T25" fmla="*/ 2 h 72"/>
                <a:gd name="T26" fmla="*/ 24 w 64"/>
                <a:gd name="T27" fmla="*/ 2 h 72"/>
                <a:gd name="T28" fmla="*/ 24 w 64"/>
                <a:gd name="T29" fmla="*/ 2 h 72"/>
                <a:gd name="T30" fmla="*/ 24 w 64"/>
                <a:gd name="T31" fmla="*/ 2 h 72"/>
                <a:gd name="T32" fmla="*/ 22 w 64"/>
                <a:gd name="T33" fmla="*/ 4 h 72"/>
                <a:gd name="T34" fmla="*/ 0 w 64"/>
                <a:gd name="T35" fmla="*/ 66 h 72"/>
                <a:gd name="T36" fmla="*/ 0 w 64"/>
                <a:gd name="T37" fmla="*/ 66 h 72"/>
                <a:gd name="T38" fmla="*/ 0 w 64"/>
                <a:gd name="T39" fmla="*/ 70 h 72"/>
                <a:gd name="T40" fmla="*/ 0 w 64"/>
                <a:gd name="T41" fmla="*/ 70 h 72"/>
                <a:gd name="T42" fmla="*/ 0 w 64"/>
                <a:gd name="T43" fmla="*/ 72 h 72"/>
                <a:gd name="T44" fmla="*/ 0 w 64"/>
                <a:gd name="T45" fmla="*/ 72 h 72"/>
                <a:gd name="T46" fmla="*/ 2 w 64"/>
                <a:gd name="T47" fmla="*/ 72 h 72"/>
                <a:gd name="T48" fmla="*/ 2 w 64"/>
                <a:gd name="T49" fmla="*/ 72 h 72"/>
                <a:gd name="T50" fmla="*/ 6 w 64"/>
                <a:gd name="T51" fmla="*/ 72 h 72"/>
                <a:gd name="T52" fmla="*/ 6 w 64"/>
                <a:gd name="T53" fmla="*/ 72 h 72"/>
                <a:gd name="T54" fmla="*/ 10 w 64"/>
                <a:gd name="T55" fmla="*/ 72 h 72"/>
                <a:gd name="T56" fmla="*/ 10 w 64"/>
                <a:gd name="T57" fmla="*/ 72 h 72"/>
                <a:gd name="T58" fmla="*/ 12 w 64"/>
                <a:gd name="T59" fmla="*/ 72 h 72"/>
                <a:gd name="T60" fmla="*/ 12 w 64"/>
                <a:gd name="T61" fmla="*/ 72 h 72"/>
                <a:gd name="T62" fmla="*/ 14 w 64"/>
                <a:gd name="T63" fmla="*/ 70 h 72"/>
                <a:gd name="T64" fmla="*/ 14 w 64"/>
                <a:gd name="T65" fmla="*/ 70 h 72"/>
                <a:gd name="T66" fmla="*/ 14 w 64"/>
                <a:gd name="T67" fmla="*/ 70 h 72"/>
                <a:gd name="T68" fmla="*/ 18 w 64"/>
                <a:gd name="T69" fmla="*/ 56 h 72"/>
                <a:gd name="T70" fmla="*/ 44 w 64"/>
                <a:gd name="T71" fmla="*/ 56 h 72"/>
                <a:gd name="T72" fmla="*/ 50 w 64"/>
                <a:gd name="T73" fmla="*/ 70 h 72"/>
                <a:gd name="T74" fmla="*/ 50 w 64"/>
                <a:gd name="T75" fmla="*/ 70 h 72"/>
                <a:gd name="T76" fmla="*/ 50 w 64"/>
                <a:gd name="T77" fmla="*/ 72 h 72"/>
                <a:gd name="T78" fmla="*/ 50 w 64"/>
                <a:gd name="T79" fmla="*/ 72 h 72"/>
                <a:gd name="T80" fmla="*/ 52 w 64"/>
                <a:gd name="T81" fmla="*/ 72 h 72"/>
                <a:gd name="T82" fmla="*/ 52 w 64"/>
                <a:gd name="T83" fmla="*/ 72 h 72"/>
                <a:gd name="T84" fmla="*/ 54 w 64"/>
                <a:gd name="T85" fmla="*/ 72 h 72"/>
                <a:gd name="T86" fmla="*/ 54 w 64"/>
                <a:gd name="T87" fmla="*/ 72 h 72"/>
                <a:gd name="T88" fmla="*/ 58 w 64"/>
                <a:gd name="T89" fmla="*/ 72 h 72"/>
                <a:gd name="T90" fmla="*/ 58 w 64"/>
                <a:gd name="T91" fmla="*/ 72 h 72"/>
                <a:gd name="T92" fmla="*/ 62 w 64"/>
                <a:gd name="T93" fmla="*/ 72 h 72"/>
                <a:gd name="T94" fmla="*/ 62 w 64"/>
                <a:gd name="T95" fmla="*/ 72 h 72"/>
                <a:gd name="T96" fmla="*/ 64 w 64"/>
                <a:gd name="T97" fmla="*/ 72 h 72"/>
                <a:gd name="T98" fmla="*/ 64 w 64"/>
                <a:gd name="T99" fmla="*/ 72 h 72"/>
                <a:gd name="T100" fmla="*/ 64 w 64"/>
                <a:gd name="T101" fmla="*/ 70 h 72"/>
                <a:gd name="T102" fmla="*/ 64 w 64"/>
                <a:gd name="T103" fmla="*/ 70 h 72"/>
                <a:gd name="T104" fmla="*/ 64 w 64"/>
                <a:gd name="T105" fmla="*/ 66 h 72"/>
                <a:gd name="T106" fmla="*/ 42 w 64"/>
                <a:gd name="T107" fmla="*/ 4 h 72"/>
                <a:gd name="T108" fmla="*/ 42 w 64"/>
                <a:gd name="T109" fmla="*/ 4 h 72"/>
                <a:gd name="T110" fmla="*/ 42 w 64"/>
                <a:gd name="T111" fmla="*/ 44 h 72"/>
                <a:gd name="T112" fmla="*/ 22 w 64"/>
                <a:gd name="T113" fmla="*/ 44 h 72"/>
                <a:gd name="T114" fmla="*/ 32 w 64"/>
                <a:gd name="T115" fmla="*/ 14 h 72"/>
                <a:gd name="T116" fmla="*/ 32 w 64"/>
                <a:gd name="T117" fmla="*/ 14 h 72"/>
                <a:gd name="T118" fmla="*/ 42 w 64"/>
                <a:gd name="T119" fmla="*/ 44 h 72"/>
                <a:gd name="T120" fmla="*/ 42 w 64"/>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2">
                  <a:moveTo>
                    <a:pt x="42" y="4"/>
                  </a:moveTo>
                  <a:lnTo>
                    <a:pt x="42" y="4"/>
                  </a:lnTo>
                  <a:lnTo>
                    <a:pt x="42" y="2"/>
                  </a:lnTo>
                  <a:lnTo>
                    <a:pt x="42" y="2"/>
                  </a:lnTo>
                  <a:lnTo>
                    <a:pt x="40" y="2"/>
                  </a:lnTo>
                  <a:lnTo>
                    <a:pt x="40" y="2"/>
                  </a:lnTo>
                  <a:lnTo>
                    <a:pt x="36" y="0"/>
                  </a:lnTo>
                  <a:lnTo>
                    <a:pt x="36" y="0"/>
                  </a:lnTo>
                  <a:lnTo>
                    <a:pt x="32" y="0"/>
                  </a:lnTo>
                  <a:lnTo>
                    <a:pt x="32" y="0"/>
                  </a:lnTo>
                  <a:lnTo>
                    <a:pt x="28" y="0"/>
                  </a:lnTo>
                  <a:lnTo>
                    <a:pt x="28" y="0"/>
                  </a:lnTo>
                  <a:lnTo>
                    <a:pt x="24" y="2"/>
                  </a:lnTo>
                  <a:lnTo>
                    <a:pt x="24" y="2"/>
                  </a:lnTo>
                  <a:lnTo>
                    <a:pt x="24" y="2"/>
                  </a:lnTo>
                  <a:lnTo>
                    <a:pt x="24" y="2"/>
                  </a:lnTo>
                  <a:lnTo>
                    <a:pt x="22" y="4"/>
                  </a:lnTo>
                  <a:lnTo>
                    <a:pt x="0" y="66"/>
                  </a:lnTo>
                  <a:lnTo>
                    <a:pt x="0" y="66"/>
                  </a:lnTo>
                  <a:lnTo>
                    <a:pt x="0" y="70"/>
                  </a:lnTo>
                  <a:lnTo>
                    <a:pt x="0" y="70"/>
                  </a:lnTo>
                  <a:lnTo>
                    <a:pt x="0" y="72"/>
                  </a:lnTo>
                  <a:lnTo>
                    <a:pt x="0" y="72"/>
                  </a:lnTo>
                  <a:lnTo>
                    <a:pt x="2" y="72"/>
                  </a:lnTo>
                  <a:lnTo>
                    <a:pt x="2" y="72"/>
                  </a:lnTo>
                  <a:lnTo>
                    <a:pt x="6" y="72"/>
                  </a:lnTo>
                  <a:lnTo>
                    <a:pt x="6" y="72"/>
                  </a:lnTo>
                  <a:lnTo>
                    <a:pt x="10" y="72"/>
                  </a:lnTo>
                  <a:lnTo>
                    <a:pt x="10" y="72"/>
                  </a:lnTo>
                  <a:lnTo>
                    <a:pt x="12" y="72"/>
                  </a:lnTo>
                  <a:lnTo>
                    <a:pt x="12" y="72"/>
                  </a:lnTo>
                  <a:lnTo>
                    <a:pt x="14" y="70"/>
                  </a:lnTo>
                  <a:lnTo>
                    <a:pt x="14" y="70"/>
                  </a:lnTo>
                  <a:lnTo>
                    <a:pt x="14" y="70"/>
                  </a:lnTo>
                  <a:lnTo>
                    <a:pt x="18" y="56"/>
                  </a:lnTo>
                  <a:lnTo>
                    <a:pt x="44" y="56"/>
                  </a:lnTo>
                  <a:lnTo>
                    <a:pt x="50" y="70"/>
                  </a:lnTo>
                  <a:lnTo>
                    <a:pt x="50" y="70"/>
                  </a:lnTo>
                  <a:lnTo>
                    <a:pt x="50" y="72"/>
                  </a:lnTo>
                  <a:lnTo>
                    <a:pt x="50" y="72"/>
                  </a:lnTo>
                  <a:lnTo>
                    <a:pt x="52" y="72"/>
                  </a:lnTo>
                  <a:lnTo>
                    <a:pt x="52" y="72"/>
                  </a:lnTo>
                  <a:lnTo>
                    <a:pt x="54" y="72"/>
                  </a:lnTo>
                  <a:lnTo>
                    <a:pt x="54" y="72"/>
                  </a:lnTo>
                  <a:lnTo>
                    <a:pt x="58" y="72"/>
                  </a:lnTo>
                  <a:lnTo>
                    <a:pt x="58" y="72"/>
                  </a:lnTo>
                  <a:lnTo>
                    <a:pt x="62" y="72"/>
                  </a:lnTo>
                  <a:lnTo>
                    <a:pt x="62" y="72"/>
                  </a:lnTo>
                  <a:lnTo>
                    <a:pt x="64" y="72"/>
                  </a:lnTo>
                  <a:lnTo>
                    <a:pt x="64" y="72"/>
                  </a:lnTo>
                  <a:lnTo>
                    <a:pt x="64" y="70"/>
                  </a:lnTo>
                  <a:lnTo>
                    <a:pt x="64" y="70"/>
                  </a:lnTo>
                  <a:lnTo>
                    <a:pt x="64" y="66"/>
                  </a:lnTo>
                  <a:lnTo>
                    <a:pt x="42" y="4"/>
                  </a:lnTo>
                  <a:lnTo>
                    <a:pt x="42" y="4"/>
                  </a:lnTo>
                  <a:close/>
                  <a:moveTo>
                    <a:pt x="42" y="44"/>
                  </a:moveTo>
                  <a:lnTo>
                    <a:pt x="22" y="44"/>
                  </a:lnTo>
                  <a:lnTo>
                    <a:pt x="32" y="14"/>
                  </a:lnTo>
                  <a:lnTo>
                    <a:pt x="32" y="14"/>
                  </a:lnTo>
                  <a:lnTo>
                    <a:pt x="42" y="44"/>
                  </a:lnTo>
                  <a:lnTo>
                    <a:pt x="4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38" name="Freeform 161"/>
            <p:cNvSpPr>
              <a:spLocks/>
            </p:cNvSpPr>
            <p:nvPr/>
          </p:nvSpPr>
          <p:spPr bwMode="auto">
            <a:xfrm>
              <a:off x="8999538" y="5087938"/>
              <a:ext cx="82550" cy="114300"/>
            </a:xfrm>
            <a:custGeom>
              <a:avLst/>
              <a:gdLst>
                <a:gd name="T0" fmla="*/ 52 w 52"/>
                <a:gd name="T1" fmla="*/ 68 h 72"/>
                <a:gd name="T2" fmla="*/ 30 w 52"/>
                <a:gd name="T3" fmla="*/ 32 h 72"/>
                <a:gd name="T4" fmla="*/ 50 w 52"/>
                <a:gd name="T5" fmla="*/ 8 h 72"/>
                <a:gd name="T6" fmla="*/ 52 w 52"/>
                <a:gd name="T7" fmla="*/ 4 h 72"/>
                <a:gd name="T8" fmla="*/ 52 w 52"/>
                <a:gd name="T9" fmla="*/ 2 h 72"/>
                <a:gd name="T10" fmla="*/ 52 w 52"/>
                <a:gd name="T11" fmla="*/ 2 h 72"/>
                <a:gd name="T12" fmla="*/ 50 w 52"/>
                <a:gd name="T13" fmla="*/ 0 h 72"/>
                <a:gd name="T14" fmla="*/ 48 w 52"/>
                <a:gd name="T15" fmla="*/ 0 h 72"/>
                <a:gd name="T16" fmla="*/ 44 w 52"/>
                <a:gd name="T17" fmla="*/ 0 h 72"/>
                <a:gd name="T18" fmla="*/ 40 w 52"/>
                <a:gd name="T19" fmla="*/ 0 h 72"/>
                <a:gd name="T20" fmla="*/ 38 w 52"/>
                <a:gd name="T21" fmla="*/ 0 h 72"/>
                <a:gd name="T22" fmla="*/ 38 w 52"/>
                <a:gd name="T23" fmla="*/ 0 h 72"/>
                <a:gd name="T24" fmla="*/ 16 w 52"/>
                <a:gd name="T25" fmla="*/ 32 h 72"/>
                <a:gd name="T26" fmla="*/ 16 w 52"/>
                <a:gd name="T27" fmla="*/ 2 h 72"/>
                <a:gd name="T28" fmla="*/ 16 w 52"/>
                <a:gd name="T29" fmla="*/ 0 h 72"/>
                <a:gd name="T30" fmla="*/ 14 w 52"/>
                <a:gd name="T31" fmla="*/ 0 h 72"/>
                <a:gd name="T32" fmla="*/ 12 w 52"/>
                <a:gd name="T33" fmla="*/ 0 h 72"/>
                <a:gd name="T34" fmla="*/ 8 w 52"/>
                <a:gd name="T35" fmla="*/ 0 h 72"/>
                <a:gd name="T36" fmla="*/ 4 w 52"/>
                <a:gd name="T37" fmla="*/ 0 h 72"/>
                <a:gd name="T38" fmla="*/ 2 w 52"/>
                <a:gd name="T39" fmla="*/ 0 h 72"/>
                <a:gd name="T40" fmla="*/ 2 w 52"/>
                <a:gd name="T41" fmla="*/ 0 h 72"/>
                <a:gd name="T42" fmla="*/ 0 w 52"/>
                <a:gd name="T43" fmla="*/ 68 h 72"/>
                <a:gd name="T44" fmla="*/ 2 w 52"/>
                <a:gd name="T45" fmla="*/ 70 h 72"/>
                <a:gd name="T46" fmla="*/ 2 w 52"/>
                <a:gd name="T47" fmla="*/ 70 h 72"/>
                <a:gd name="T48" fmla="*/ 4 w 52"/>
                <a:gd name="T49" fmla="*/ 70 h 72"/>
                <a:gd name="T50" fmla="*/ 8 w 52"/>
                <a:gd name="T51" fmla="*/ 72 h 72"/>
                <a:gd name="T52" fmla="*/ 12 w 52"/>
                <a:gd name="T53" fmla="*/ 70 h 72"/>
                <a:gd name="T54" fmla="*/ 14 w 52"/>
                <a:gd name="T55" fmla="*/ 70 h 72"/>
                <a:gd name="T56" fmla="*/ 16 w 52"/>
                <a:gd name="T57" fmla="*/ 70 h 72"/>
                <a:gd name="T58" fmla="*/ 16 w 52"/>
                <a:gd name="T59" fmla="*/ 68 h 72"/>
                <a:gd name="T60" fmla="*/ 36 w 52"/>
                <a:gd name="T61" fmla="*/ 68 h 72"/>
                <a:gd name="T62" fmla="*/ 38 w 52"/>
                <a:gd name="T63" fmla="*/ 70 h 72"/>
                <a:gd name="T64" fmla="*/ 40 w 52"/>
                <a:gd name="T65" fmla="*/ 70 h 72"/>
                <a:gd name="T66" fmla="*/ 46 w 52"/>
                <a:gd name="T67" fmla="*/ 72 h 72"/>
                <a:gd name="T68" fmla="*/ 48 w 52"/>
                <a:gd name="T69" fmla="*/ 70 h 72"/>
                <a:gd name="T70" fmla="*/ 52 w 52"/>
                <a:gd name="T71" fmla="*/ 70 h 72"/>
                <a:gd name="T72" fmla="*/ 52 w 52"/>
                <a:gd name="T73" fmla="*/ 70 h 72"/>
                <a:gd name="T74" fmla="*/ 52 w 52"/>
                <a:gd name="T75" fmla="*/ 68 h 72"/>
                <a:gd name="T76" fmla="*/ 52 w 52"/>
                <a:gd name="T77"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72">
                  <a:moveTo>
                    <a:pt x="52" y="68"/>
                  </a:moveTo>
                  <a:lnTo>
                    <a:pt x="52" y="68"/>
                  </a:lnTo>
                  <a:lnTo>
                    <a:pt x="50" y="64"/>
                  </a:lnTo>
                  <a:lnTo>
                    <a:pt x="30" y="32"/>
                  </a:lnTo>
                  <a:lnTo>
                    <a:pt x="50" y="8"/>
                  </a:lnTo>
                  <a:lnTo>
                    <a:pt x="50" y="8"/>
                  </a:lnTo>
                  <a:lnTo>
                    <a:pt x="52" y="4"/>
                  </a:lnTo>
                  <a:lnTo>
                    <a:pt x="52" y="4"/>
                  </a:lnTo>
                  <a:lnTo>
                    <a:pt x="52" y="2"/>
                  </a:lnTo>
                  <a:lnTo>
                    <a:pt x="52" y="2"/>
                  </a:lnTo>
                  <a:lnTo>
                    <a:pt x="52" y="2"/>
                  </a:lnTo>
                  <a:lnTo>
                    <a:pt x="52" y="2"/>
                  </a:lnTo>
                  <a:lnTo>
                    <a:pt x="50" y="0"/>
                  </a:lnTo>
                  <a:lnTo>
                    <a:pt x="50" y="0"/>
                  </a:lnTo>
                  <a:lnTo>
                    <a:pt x="48" y="0"/>
                  </a:lnTo>
                  <a:lnTo>
                    <a:pt x="48" y="0"/>
                  </a:lnTo>
                  <a:lnTo>
                    <a:pt x="44" y="0"/>
                  </a:lnTo>
                  <a:lnTo>
                    <a:pt x="44" y="0"/>
                  </a:lnTo>
                  <a:lnTo>
                    <a:pt x="40" y="0"/>
                  </a:lnTo>
                  <a:lnTo>
                    <a:pt x="40" y="0"/>
                  </a:lnTo>
                  <a:lnTo>
                    <a:pt x="38" y="0"/>
                  </a:lnTo>
                  <a:lnTo>
                    <a:pt x="38" y="0"/>
                  </a:lnTo>
                  <a:lnTo>
                    <a:pt x="38" y="0"/>
                  </a:lnTo>
                  <a:lnTo>
                    <a:pt x="38" y="0"/>
                  </a:lnTo>
                  <a:lnTo>
                    <a:pt x="36" y="2"/>
                  </a:lnTo>
                  <a:lnTo>
                    <a:pt x="16" y="32"/>
                  </a:lnTo>
                  <a:lnTo>
                    <a:pt x="16" y="2"/>
                  </a:lnTo>
                  <a:lnTo>
                    <a:pt x="16" y="2"/>
                  </a:lnTo>
                  <a:lnTo>
                    <a:pt x="16" y="0"/>
                  </a:lnTo>
                  <a:lnTo>
                    <a:pt x="16" y="0"/>
                  </a:lnTo>
                  <a:lnTo>
                    <a:pt x="14" y="0"/>
                  </a:lnTo>
                  <a:lnTo>
                    <a:pt x="14" y="0"/>
                  </a:lnTo>
                  <a:lnTo>
                    <a:pt x="12" y="0"/>
                  </a:lnTo>
                  <a:lnTo>
                    <a:pt x="12" y="0"/>
                  </a:lnTo>
                  <a:lnTo>
                    <a:pt x="8" y="0"/>
                  </a:lnTo>
                  <a:lnTo>
                    <a:pt x="8" y="0"/>
                  </a:lnTo>
                  <a:lnTo>
                    <a:pt x="4" y="0"/>
                  </a:lnTo>
                  <a:lnTo>
                    <a:pt x="4" y="0"/>
                  </a:lnTo>
                  <a:lnTo>
                    <a:pt x="2" y="0"/>
                  </a:lnTo>
                  <a:lnTo>
                    <a:pt x="2" y="0"/>
                  </a:lnTo>
                  <a:lnTo>
                    <a:pt x="2" y="0"/>
                  </a:lnTo>
                  <a:lnTo>
                    <a:pt x="2" y="0"/>
                  </a:lnTo>
                  <a:lnTo>
                    <a:pt x="0" y="2"/>
                  </a:lnTo>
                  <a:lnTo>
                    <a:pt x="0" y="68"/>
                  </a:lnTo>
                  <a:lnTo>
                    <a:pt x="0" y="68"/>
                  </a:lnTo>
                  <a:lnTo>
                    <a:pt x="2" y="70"/>
                  </a:lnTo>
                  <a:lnTo>
                    <a:pt x="2" y="70"/>
                  </a:lnTo>
                  <a:lnTo>
                    <a:pt x="2" y="70"/>
                  </a:lnTo>
                  <a:lnTo>
                    <a:pt x="2" y="70"/>
                  </a:lnTo>
                  <a:lnTo>
                    <a:pt x="4" y="70"/>
                  </a:lnTo>
                  <a:lnTo>
                    <a:pt x="4" y="70"/>
                  </a:lnTo>
                  <a:lnTo>
                    <a:pt x="8" y="72"/>
                  </a:lnTo>
                  <a:lnTo>
                    <a:pt x="8" y="72"/>
                  </a:lnTo>
                  <a:lnTo>
                    <a:pt x="12" y="70"/>
                  </a:lnTo>
                  <a:lnTo>
                    <a:pt x="12" y="70"/>
                  </a:lnTo>
                  <a:lnTo>
                    <a:pt x="14" y="70"/>
                  </a:lnTo>
                  <a:lnTo>
                    <a:pt x="14" y="70"/>
                  </a:lnTo>
                  <a:lnTo>
                    <a:pt x="16" y="70"/>
                  </a:lnTo>
                  <a:lnTo>
                    <a:pt x="16" y="70"/>
                  </a:lnTo>
                  <a:lnTo>
                    <a:pt x="16" y="68"/>
                  </a:lnTo>
                  <a:lnTo>
                    <a:pt x="16" y="36"/>
                  </a:lnTo>
                  <a:lnTo>
                    <a:pt x="36" y="68"/>
                  </a:lnTo>
                  <a:lnTo>
                    <a:pt x="36" y="68"/>
                  </a:lnTo>
                  <a:lnTo>
                    <a:pt x="38" y="70"/>
                  </a:lnTo>
                  <a:lnTo>
                    <a:pt x="38" y="70"/>
                  </a:lnTo>
                  <a:lnTo>
                    <a:pt x="40" y="70"/>
                  </a:lnTo>
                  <a:lnTo>
                    <a:pt x="40" y="70"/>
                  </a:lnTo>
                  <a:lnTo>
                    <a:pt x="46" y="72"/>
                  </a:lnTo>
                  <a:lnTo>
                    <a:pt x="46" y="72"/>
                  </a:lnTo>
                  <a:lnTo>
                    <a:pt x="48" y="70"/>
                  </a:lnTo>
                  <a:lnTo>
                    <a:pt x="48" y="70"/>
                  </a:lnTo>
                  <a:lnTo>
                    <a:pt x="52" y="70"/>
                  </a:lnTo>
                  <a:lnTo>
                    <a:pt x="52" y="70"/>
                  </a:lnTo>
                  <a:lnTo>
                    <a:pt x="52" y="70"/>
                  </a:lnTo>
                  <a:lnTo>
                    <a:pt x="52" y="70"/>
                  </a:lnTo>
                  <a:lnTo>
                    <a:pt x="52" y="68"/>
                  </a:lnTo>
                  <a:lnTo>
                    <a:pt x="52" y="68"/>
                  </a:lnTo>
                  <a:lnTo>
                    <a:pt x="52" y="68"/>
                  </a:lnTo>
                  <a:lnTo>
                    <a:pt x="52"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39" name="Freeform 162"/>
            <p:cNvSpPr>
              <a:spLocks/>
            </p:cNvSpPr>
            <p:nvPr/>
          </p:nvSpPr>
          <p:spPr bwMode="auto">
            <a:xfrm>
              <a:off x="9088438" y="5084763"/>
              <a:ext cx="73025" cy="117475"/>
            </a:xfrm>
            <a:custGeom>
              <a:avLst/>
              <a:gdLst>
                <a:gd name="T0" fmla="*/ 44 w 46"/>
                <a:gd name="T1" fmla="*/ 44 h 74"/>
                <a:gd name="T2" fmla="*/ 42 w 46"/>
                <a:gd name="T3" fmla="*/ 38 h 74"/>
                <a:gd name="T4" fmla="*/ 36 w 46"/>
                <a:gd name="T5" fmla="*/ 34 h 74"/>
                <a:gd name="T6" fmla="*/ 30 w 46"/>
                <a:gd name="T7" fmla="*/ 32 h 74"/>
                <a:gd name="T8" fmla="*/ 26 w 46"/>
                <a:gd name="T9" fmla="*/ 30 h 74"/>
                <a:gd name="T10" fmla="*/ 20 w 46"/>
                <a:gd name="T11" fmla="*/ 26 h 74"/>
                <a:gd name="T12" fmla="*/ 18 w 46"/>
                <a:gd name="T13" fmla="*/ 24 h 74"/>
                <a:gd name="T14" fmla="*/ 16 w 46"/>
                <a:gd name="T15" fmla="*/ 20 h 74"/>
                <a:gd name="T16" fmla="*/ 16 w 46"/>
                <a:gd name="T17" fmla="*/ 16 h 74"/>
                <a:gd name="T18" fmla="*/ 18 w 46"/>
                <a:gd name="T19" fmla="*/ 14 h 74"/>
                <a:gd name="T20" fmla="*/ 20 w 46"/>
                <a:gd name="T21" fmla="*/ 12 h 74"/>
                <a:gd name="T22" fmla="*/ 26 w 46"/>
                <a:gd name="T23" fmla="*/ 12 h 74"/>
                <a:gd name="T24" fmla="*/ 30 w 46"/>
                <a:gd name="T25" fmla="*/ 12 h 74"/>
                <a:gd name="T26" fmla="*/ 36 w 46"/>
                <a:gd name="T27" fmla="*/ 14 h 74"/>
                <a:gd name="T28" fmla="*/ 38 w 46"/>
                <a:gd name="T29" fmla="*/ 16 h 74"/>
                <a:gd name="T30" fmla="*/ 40 w 46"/>
                <a:gd name="T31" fmla="*/ 16 h 74"/>
                <a:gd name="T32" fmla="*/ 42 w 46"/>
                <a:gd name="T33" fmla="*/ 16 h 74"/>
                <a:gd name="T34" fmla="*/ 42 w 46"/>
                <a:gd name="T35" fmla="*/ 16 h 74"/>
                <a:gd name="T36" fmla="*/ 42 w 46"/>
                <a:gd name="T37" fmla="*/ 14 h 74"/>
                <a:gd name="T38" fmla="*/ 42 w 46"/>
                <a:gd name="T39" fmla="*/ 10 h 74"/>
                <a:gd name="T40" fmla="*/ 42 w 46"/>
                <a:gd name="T41" fmla="*/ 8 h 74"/>
                <a:gd name="T42" fmla="*/ 42 w 46"/>
                <a:gd name="T43" fmla="*/ 6 h 74"/>
                <a:gd name="T44" fmla="*/ 42 w 46"/>
                <a:gd name="T45" fmla="*/ 6 h 74"/>
                <a:gd name="T46" fmla="*/ 40 w 46"/>
                <a:gd name="T47" fmla="*/ 4 h 74"/>
                <a:gd name="T48" fmla="*/ 38 w 46"/>
                <a:gd name="T49" fmla="*/ 4 h 74"/>
                <a:gd name="T50" fmla="*/ 34 w 46"/>
                <a:gd name="T51" fmla="*/ 2 h 74"/>
                <a:gd name="T52" fmla="*/ 30 w 46"/>
                <a:gd name="T53" fmla="*/ 2 h 74"/>
                <a:gd name="T54" fmla="*/ 24 w 46"/>
                <a:gd name="T55" fmla="*/ 0 h 74"/>
                <a:gd name="T56" fmla="*/ 16 w 46"/>
                <a:gd name="T57" fmla="*/ 2 h 74"/>
                <a:gd name="T58" fmla="*/ 8 w 46"/>
                <a:gd name="T59" fmla="*/ 6 h 74"/>
                <a:gd name="T60" fmla="*/ 4 w 46"/>
                <a:gd name="T61" fmla="*/ 12 h 74"/>
                <a:gd name="T62" fmla="*/ 2 w 46"/>
                <a:gd name="T63" fmla="*/ 22 h 74"/>
                <a:gd name="T64" fmla="*/ 2 w 46"/>
                <a:gd name="T65" fmla="*/ 28 h 74"/>
                <a:gd name="T66" fmla="*/ 6 w 46"/>
                <a:gd name="T67" fmla="*/ 34 h 74"/>
                <a:gd name="T68" fmla="*/ 10 w 46"/>
                <a:gd name="T69" fmla="*/ 38 h 74"/>
                <a:gd name="T70" fmla="*/ 16 w 46"/>
                <a:gd name="T71" fmla="*/ 42 h 74"/>
                <a:gd name="T72" fmla="*/ 22 w 46"/>
                <a:gd name="T73" fmla="*/ 44 h 74"/>
                <a:gd name="T74" fmla="*/ 26 w 46"/>
                <a:gd name="T75" fmla="*/ 46 h 74"/>
                <a:gd name="T76" fmla="*/ 30 w 46"/>
                <a:gd name="T77" fmla="*/ 50 h 74"/>
                <a:gd name="T78" fmla="*/ 32 w 46"/>
                <a:gd name="T79" fmla="*/ 54 h 74"/>
                <a:gd name="T80" fmla="*/ 30 w 46"/>
                <a:gd name="T81" fmla="*/ 58 h 74"/>
                <a:gd name="T82" fmla="*/ 28 w 46"/>
                <a:gd name="T83" fmla="*/ 60 h 74"/>
                <a:gd name="T84" fmla="*/ 24 w 46"/>
                <a:gd name="T85" fmla="*/ 62 h 74"/>
                <a:gd name="T86" fmla="*/ 20 w 46"/>
                <a:gd name="T87" fmla="*/ 62 h 74"/>
                <a:gd name="T88" fmla="*/ 12 w 46"/>
                <a:gd name="T89" fmla="*/ 62 h 74"/>
                <a:gd name="T90" fmla="*/ 8 w 46"/>
                <a:gd name="T91" fmla="*/ 60 h 74"/>
                <a:gd name="T92" fmla="*/ 4 w 46"/>
                <a:gd name="T93" fmla="*/ 58 h 74"/>
                <a:gd name="T94" fmla="*/ 2 w 46"/>
                <a:gd name="T95" fmla="*/ 56 h 74"/>
                <a:gd name="T96" fmla="*/ 2 w 46"/>
                <a:gd name="T97" fmla="*/ 56 h 74"/>
                <a:gd name="T98" fmla="*/ 0 w 46"/>
                <a:gd name="T99" fmla="*/ 58 h 74"/>
                <a:gd name="T100" fmla="*/ 0 w 46"/>
                <a:gd name="T101" fmla="*/ 60 h 74"/>
                <a:gd name="T102" fmla="*/ 0 w 46"/>
                <a:gd name="T103" fmla="*/ 62 h 74"/>
                <a:gd name="T104" fmla="*/ 0 w 46"/>
                <a:gd name="T105" fmla="*/ 66 h 74"/>
                <a:gd name="T106" fmla="*/ 2 w 46"/>
                <a:gd name="T107" fmla="*/ 68 h 74"/>
                <a:gd name="T108" fmla="*/ 4 w 46"/>
                <a:gd name="T109" fmla="*/ 70 h 74"/>
                <a:gd name="T110" fmla="*/ 8 w 46"/>
                <a:gd name="T111" fmla="*/ 72 h 74"/>
                <a:gd name="T112" fmla="*/ 14 w 46"/>
                <a:gd name="T113" fmla="*/ 74 h 74"/>
                <a:gd name="T114" fmla="*/ 20 w 46"/>
                <a:gd name="T115" fmla="*/ 74 h 74"/>
                <a:gd name="T116" fmla="*/ 30 w 46"/>
                <a:gd name="T117" fmla="*/ 72 h 74"/>
                <a:gd name="T118" fmla="*/ 38 w 46"/>
                <a:gd name="T119" fmla="*/ 68 h 74"/>
                <a:gd name="T120" fmla="*/ 44 w 46"/>
                <a:gd name="T121" fmla="*/ 62 h 74"/>
                <a:gd name="T122" fmla="*/ 46 w 46"/>
                <a:gd name="T123" fmla="*/ 52 h 74"/>
                <a:gd name="T124" fmla="*/ 44 w 46"/>
                <a:gd name="T12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 h="74">
                  <a:moveTo>
                    <a:pt x="44" y="44"/>
                  </a:moveTo>
                  <a:lnTo>
                    <a:pt x="44" y="44"/>
                  </a:lnTo>
                  <a:lnTo>
                    <a:pt x="42" y="38"/>
                  </a:lnTo>
                  <a:lnTo>
                    <a:pt x="42" y="38"/>
                  </a:lnTo>
                  <a:lnTo>
                    <a:pt x="36" y="34"/>
                  </a:lnTo>
                  <a:lnTo>
                    <a:pt x="36" y="34"/>
                  </a:lnTo>
                  <a:lnTo>
                    <a:pt x="30" y="32"/>
                  </a:lnTo>
                  <a:lnTo>
                    <a:pt x="30" y="32"/>
                  </a:lnTo>
                  <a:lnTo>
                    <a:pt x="26" y="30"/>
                  </a:lnTo>
                  <a:lnTo>
                    <a:pt x="26" y="30"/>
                  </a:lnTo>
                  <a:lnTo>
                    <a:pt x="20" y="26"/>
                  </a:lnTo>
                  <a:lnTo>
                    <a:pt x="20" y="26"/>
                  </a:lnTo>
                  <a:lnTo>
                    <a:pt x="18" y="24"/>
                  </a:lnTo>
                  <a:lnTo>
                    <a:pt x="18" y="24"/>
                  </a:lnTo>
                  <a:lnTo>
                    <a:pt x="16" y="20"/>
                  </a:lnTo>
                  <a:lnTo>
                    <a:pt x="16" y="20"/>
                  </a:lnTo>
                  <a:lnTo>
                    <a:pt x="16" y="16"/>
                  </a:lnTo>
                  <a:lnTo>
                    <a:pt x="16" y="16"/>
                  </a:lnTo>
                  <a:lnTo>
                    <a:pt x="18" y="14"/>
                  </a:lnTo>
                  <a:lnTo>
                    <a:pt x="18" y="14"/>
                  </a:lnTo>
                  <a:lnTo>
                    <a:pt x="20" y="12"/>
                  </a:lnTo>
                  <a:lnTo>
                    <a:pt x="20" y="12"/>
                  </a:lnTo>
                  <a:lnTo>
                    <a:pt x="26" y="12"/>
                  </a:lnTo>
                  <a:lnTo>
                    <a:pt x="26" y="12"/>
                  </a:lnTo>
                  <a:lnTo>
                    <a:pt x="30" y="12"/>
                  </a:lnTo>
                  <a:lnTo>
                    <a:pt x="30" y="12"/>
                  </a:lnTo>
                  <a:lnTo>
                    <a:pt x="36" y="14"/>
                  </a:lnTo>
                  <a:lnTo>
                    <a:pt x="36" y="14"/>
                  </a:lnTo>
                  <a:lnTo>
                    <a:pt x="38" y="16"/>
                  </a:lnTo>
                  <a:lnTo>
                    <a:pt x="38" y="16"/>
                  </a:lnTo>
                  <a:lnTo>
                    <a:pt x="40" y="16"/>
                  </a:lnTo>
                  <a:lnTo>
                    <a:pt x="40" y="16"/>
                  </a:lnTo>
                  <a:lnTo>
                    <a:pt x="42" y="16"/>
                  </a:lnTo>
                  <a:lnTo>
                    <a:pt x="42" y="16"/>
                  </a:lnTo>
                  <a:lnTo>
                    <a:pt x="42" y="16"/>
                  </a:lnTo>
                  <a:lnTo>
                    <a:pt x="42" y="16"/>
                  </a:lnTo>
                  <a:lnTo>
                    <a:pt x="42" y="14"/>
                  </a:lnTo>
                  <a:lnTo>
                    <a:pt x="42" y="14"/>
                  </a:lnTo>
                  <a:lnTo>
                    <a:pt x="42" y="10"/>
                  </a:lnTo>
                  <a:lnTo>
                    <a:pt x="42" y="10"/>
                  </a:lnTo>
                  <a:lnTo>
                    <a:pt x="42" y="8"/>
                  </a:lnTo>
                  <a:lnTo>
                    <a:pt x="42" y="8"/>
                  </a:lnTo>
                  <a:lnTo>
                    <a:pt x="42" y="6"/>
                  </a:lnTo>
                  <a:lnTo>
                    <a:pt x="42" y="6"/>
                  </a:lnTo>
                  <a:lnTo>
                    <a:pt x="42" y="6"/>
                  </a:lnTo>
                  <a:lnTo>
                    <a:pt x="42" y="6"/>
                  </a:lnTo>
                  <a:lnTo>
                    <a:pt x="40" y="4"/>
                  </a:lnTo>
                  <a:lnTo>
                    <a:pt x="40" y="4"/>
                  </a:lnTo>
                  <a:lnTo>
                    <a:pt x="38" y="4"/>
                  </a:lnTo>
                  <a:lnTo>
                    <a:pt x="38" y="4"/>
                  </a:lnTo>
                  <a:lnTo>
                    <a:pt x="34" y="2"/>
                  </a:lnTo>
                  <a:lnTo>
                    <a:pt x="34" y="2"/>
                  </a:lnTo>
                  <a:lnTo>
                    <a:pt x="30" y="2"/>
                  </a:lnTo>
                  <a:lnTo>
                    <a:pt x="30" y="2"/>
                  </a:lnTo>
                  <a:lnTo>
                    <a:pt x="24" y="0"/>
                  </a:lnTo>
                  <a:lnTo>
                    <a:pt x="24" y="0"/>
                  </a:lnTo>
                  <a:lnTo>
                    <a:pt x="16" y="2"/>
                  </a:lnTo>
                  <a:lnTo>
                    <a:pt x="16" y="2"/>
                  </a:lnTo>
                  <a:lnTo>
                    <a:pt x="8" y="6"/>
                  </a:lnTo>
                  <a:lnTo>
                    <a:pt x="8" y="6"/>
                  </a:lnTo>
                  <a:lnTo>
                    <a:pt x="4" y="12"/>
                  </a:lnTo>
                  <a:lnTo>
                    <a:pt x="4" y="12"/>
                  </a:lnTo>
                  <a:lnTo>
                    <a:pt x="2" y="22"/>
                  </a:lnTo>
                  <a:lnTo>
                    <a:pt x="2" y="22"/>
                  </a:lnTo>
                  <a:lnTo>
                    <a:pt x="2" y="28"/>
                  </a:lnTo>
                  <a:lnTo>
                    <a:pt x="2" y="28"/>
                  </a:lnTo>
                  <a:lnTo>
                    <a:pt x="6" y="34"/>
                  </a:lnTo>
                  <a:lnTo>
                    <a:pt x="6" y="34"/>
                  </a:lnTo>
                  <a:lnTo>
                    <a:pt x="10" y="38"/>
                  </a:lnTo>
                  <a:lnTo>
                    <a:pt x="10" y="38"/>
                  </a:lnTo>
                  <a:lnTo>
                    <a:pt x="16" y="42"/>
                  </a:lnTo>
                  <a:lnTo>
                    <a:pt x="16" y="42"/>
                  </a:lnTo>
                  <a:lnTo>
                    <a:pt x="22" y="44"/>
                  </a:lnTo>
                  <a:lnTo>
                    <a:pt x="22" y="44"/>
                  </a:lnTo>
                  <a:lnTo>
                    <a:pt x="26" y="46"/>
                  </a:lnTo>
                  <a:lnTo>
                    <a:pt x="26" y="46"/>
                  </a:lnTo>
                  <a:lnTo>
                    <a:pt x="30" y="50"/>
                  </a:lnTo>
                  <a:lnTo>
                    <a:pt x="30" y="50"/>
                  </a:lnTo>
                  <a:lnTo>
                    <a:pt x="32" y="54"/>
                  </a:lnTo>
                  <a:lnTo>
                    <a:pt x="32" y="54"/>
                  </a:lnTo>
                  <a:lnTo>
                    <a:pt x="30" y="58"/>
                  </a:lnTo>
                  <a:lnTo>
                    <a:pt x="30" y="58"/>
                  </a:lnTo>
                  <a:lnTo>
                    <a:pt x="28" y="60"/>
                  </a:lnTo>
                  <a:lnTo>
                    <a:pt x="28" y="60"/>
                  </a:lnTo>
                  <a:lnTo>
                    <a:pt x="24" y="62"/>
                  </a:lnTo>
                  <a:lnTo>
                    <a:pt x="24" y="62"/>
                  </a:lnTo>
                  <a:lnTo>
                    <a:pt x="20" y="62"/>
                  </a:lnTo>
                  <a:lnTo>
                    <a:pt x="20" y="62"/>
                  </a:lnTo>
                  <a:lnTo>
                    <a:pt x="12" y="62"/>
                  </a:lnTo>
                  <a:lnTo>
                    <a:pt x="12" y="62"/>
                  </a:lnTo>
                  <a:lnTo>
                    <a:pt x="8" y="60"/>
                  </a:lnTo>
                  <a:lnTo>
                    <a:pt x="8" y="60"/>
                  </a:lnTo>
                  <a:lnTo>
                    <a:pt x="4" y="58"/>
                  </a:lnTo>
                  <a:lnTo>
                    <a:pt x="4" y="58"/>
                  </a:lnTo>
                  <a:lnTo>
                    <a:pt x="2" y="56"/>
                  </a:lnTo>
                  <a:lnTo>
                    <a:pt x="2" y="56"/>
                  </a:lnTo>
                  <a:lnTo>
                    <a:pt x="2" y="56"/>
                  </a:lnTo>
                  <a:lnTo>
                    <a:pt x="2" y="56"/>
                  </a:lnTo>
                  <a:lnTo>
                    <a:pt x="0" y="58"/>
                  </a:lnTo>
                  <a:lnTo>
                    <a:pt x="0" y="58"/>
                  </a:lnTo>
                  <a:lnTo>
                    <a:pt x="0" y="60"/>
                  </a:lnTo>
                  <a:lnTo>
                    <a:pt x="0" y="60"/>
                  </a:lnTo>
                  <a:lnTo>
                    <a:pt x="0" y="62"/>
                  </a:lnTo>
                  <a:lnTo>
                    <a:pt x="0" y="62"/>
                  </a:lnTo>
                  <a:lnTo>
                    <a:pt x="0" y="66"/>
                  </a:lnTo>
                  <a:lnTo>
                    <a:pt x="0" y="66"/>
                  </a:lnTo>
                  <a:lnTo>
                    <a:pt x="2" y="68"/>
                  </a:lnTo>
                  <a:lnTo>
                    <a:pt x="2" y="68"/>
                  </a:lnTo>
                  <a:lnTo>
                    <a:pt x="4" y="70"/>
                  </a:lnTo>
                  <a:lnTo>
                    <a:pt x="4" y="70"/>
                  </a:lnTo>
                  <a:lnTo>
                    <a:pt x="8" y="72"/>
                  </a:lnTo>
                  <a:lnTo>
                    <a:pt x="8" y="72"/>
                  </a:lnTo>
                  <a:lnTo>
                    <a:pt x="14" y="74"/>
                  </a:lnTo>
                  <a:lnTo>
                    <a:pt x="14" y="74"/>
                  </a:lnTo>
                  <a:lnTo>
                    <a:pt x="20" y="74"/>
                  </a:lnTo>
                  <a:lnTo>
                    <a:pt x="20" y="74"/>
                  </a:lnTo>
                  <a:lnTo>
                    <a:pt x="30" y="72"/>
                  </a:lnTo>
                  <a:lnTo>
                    <a:pt x="30" y="72"/>
                  </a:lnTo>
                  <a:lnTo>
                    <a:pt x="38" y="68"/>
                  </a:lnTo>
                  <a:lnTo>
                    <a:pt x="38" y="68"/>
                  </a:lnTo>
                  <a:lnTo>
                    <a:pt x="44" y="62"/>
                  </a:lnTo>
                  <a:lnTo>
                    <a:pt x="44" y="62"/>
                  </a:lnTo>
                  <a:lnTo>
                    <a:pt x="46" y="52"/>
                  </a:lnTo>
                  <a:lnTo>
                    <a:pt x="46" y="52"/>
                  </a:lnTo>
                  <a:lnTo>
                    <a:pt x="44" y="44"/>
                  </a:lnTo>
                  <a:lnTo>
                    <a:pt x="44"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40" name="Freeform 163"/>
            <p:cNvSpPr>
              <a:spLocks/>
            </p:cNvSpPr>
            <p:nvPr/>
          </p:nvSpPr>
          <p:spPr bwMode="auto">
            <a:xfrm>
              <a:off x="8809038" y="4589463"/>
              <a:ext cx="95250" cy="114300"/>
            </a:xfrm>
            <a:custGeom>
              <a:avLst/>
              <a:gdLst>
                <a:gd name="T0" fmla="*/ 60 w 60"/>
                <a:gd name="T1" fmla="*/ 2 h 72"/>
                <a:gd name="T2" fmla="*/ 60 w 60"/>
                <a:gd name="T3" fmla="*/ 2 h 72"/>
                <a:gd name="T4" fmla="*/ 58 w 60"/>
                <a:gd name="T5" fmla="*/ 0 h 72"/>
                <a:gd name="T6" fmla="*/ 56 w 60"/>
                <a:gd name="T7" fmla="*/ 0 h 72"/>
                <a:gd name="T8" fmla="*/ 54 w 60"/>
                <a:gd name="T9" fmla="*/ 0 h 72"/>
                <a:gd name="T10" fmla="*/ 50 w 60"/>
                <a:gd name="T11" fmla="*/ 0 h 72"/>
                <a:gd name="T12" fmla="*/ 48 w 60"/>
                <a:gd name="T13" fmla="*/ 0 h 72"/>
                <a:gd name="T14" fmla="*/ 46 w 60"/>
                <a:gd name="T15" fmla="*/ 2 h 72"/>
                <a:gd name="T16" fmla="*/ 46 w 60"/>
                <a:gd name="T17" fmla="*/ 36 h 72"/>
                <a:gd name="T18" fmla="*/ 46 w 60"/>
                <a:gd name="T19" fmla="*/ 44 h 72"/>
                <a:gd name="T20" fmla="*/ 46 w 60"/>
                <a:gd name="T21" fmla="*/ 52 h 72"/>
                <a:gd name="T22" fmla="*/ 46 w 60"/>
                <a:gd name="T23" fmla="*/ 52 h 72"/>
                <a:gd name="T24" fmla="*/ 44 w 60"/>
                <a:gd name="T25" fmla="*/ 48 h 72"/>
                <a:gd name="T26" fmla="*/ 42 w 60"/>
                <a:gd name="T27" fmla="*/ 42 h 72"/>
                <a:gd name="T28" fmla="*/ 40 w 60"/>
                <a:gd name="T29" fmla="*/ 38 h 72"/>
                <a:gd name="T30" fmla="*/ 24 w 60"/>
                <a:gd name="T31" fmla="*/ 8 h 72"/>
                <a:gd name="T32" fmla="*/ 22 w 60"/>
                <a:gd name="T33" fmla="*/ 4 h 72"/>
                <a:gd name="T34" fmla="*/ 20 w 60"/>
                <a:gd name="T35" fmla="*/ 2 h 72"/>
                <a:gd name="T36" fmla="*/ 18 w 60"/>
                <a:gd name="T37" fmla="*/ 0 h 72"/>
                <a:gd name="T38" fmla="*/ 14 w 60"/>
                <a:gd name="T39" fmla="*/ 0 h 72"/>
                <a:gd name="T40" fmla="*/ 6 w 60"/>
                <a:gd name="T41" fmla="*/ 0 h 72"/>
                <a:gd name="T42" fmla="*/ 2 w 60"/>
                <a:gd name="T43" fmla="*/ 2 h 72"/>
                <a:gd name="T44" fmla="*/ 0 w 60"/>
                <a:gd name="T45" fmla="*/ 70 h 72"/>
                <a:gd name="T46" fmla="*/ 2 w 60"/>
                <a:gd name="T47" fmla="*/ 70 h 72"/>
                <a:gd name="T48" fmla="*/ 2 w 60"/>
                <a:gd name="T49" fmla="*/ 70 h 72"/>
                <a:gd name="T50" fmla="*/ 4 w 60"/>
                <a:gd name="T51" fmla="*/ 72 h 72"/>
                <a:gd name="T52" fmla="*/ 8 w 60"/>
                <a:gd name="T53" fmla="*/ 72 h 72"/>
                <a:gd name="T54" fmla="*/ 10 w 60"/>
                <a:gd name="T55" fmla="*/ 72 h 72"/>
                <a:gd name="T56" fmla="*/ 12 w 60"/>
                <a:gd name="T57" fmla="*/ 70 h 72"/>
                <a:gd name="T58" fmla="*/ 14 w 60"/>
                <a:gd name="T59" fmla="*/ 70 h 72"/>
                <a:gd name="T60" fmla="*/ 14 w 60"/>
                <a:gd name="T61" fmla="*/ 70 h 72"/>
                <a:gd name="T62" fmla="*/ 14 w 60"/>
                <a:gd name="T63" fmla="*/ 32 h 72"/>
                <a:gd name="T64" fmla="*/ 14 w 60"/>
                <a:gd name="T65" fmla="*/ 24 h 72"/>
                <a:gd name="T66" fmla="*/ 14 w 60"/>
                <a:gd name="T67" fmla="*/ 16 h 72"/>
                <a:gd name="T68" fmla="*/ 16 w 60"/>
                <a:gd name="T69" fmla="*/ 22 h 72"/>
                <a:gd name="T70" fmla="*/ 20 w 60"/>
                <a:gd name="T71" fmla="*/ 30 h 72"/>
                <a:gd name="T72" fmla="*/ 38 w 60"/>
                <a:gd name="T73" fmla="*/ 62 h 72"/>
                <a:gd name="T74" fmla="*/ 40 w 60"/>
                <a:gd name="T75" fmla="*/ 66 h 72"/>
                <a:gd name="T76" fmla="*/ 42 w 60"/>
                <a:gd name="T77" fmla="*/ 70 h 72"/>
                <a:gd name="T78" fmla="*/ 44 w 60"/>
                <a:gd name="T79" fmla="*/ 70 h 72"/>
                <a:gd name="T80" fmla="*/ 54 w 60"/>
                <a:gd name="T81" fmla="*/ 72 h 72"/>
                <a:gd name="T82" fmla="*/ 56 w 60"/>
                <a:gd name="T83" fmla="*/ 72 h 72"/>
                <a:gd name="T84" fmla="*/ 58 w 60"/>
                <a:gd name="T85" fmla="*/ 70 h 72"/>
                <a:gd name="T86" fmla="*/ 58 w 60"/>
                <a:gd name="T87" fmla="*/ 68 h 72"/>
                <a:gd name="T88" fmla="*/ 60 w 60"/>
                <a:gd name="T89" fmla="*/ 66 h 72"/>
                <a:gd name="T90" fmla="*/ 60 w 60"/>
                <a:gd name="T9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72">
                  <a:moveTo>
                    <a:pt x="60" y="2"/>
                  </a:moveTo>
                  <a:lnTo>
                    <a:pt x="60" y="2"/>
                  </a:lnTo>
                  <a:lnTo>
                    <a:pt x="60" y="2"/>
                  </a:lnTo>
                  <a:lnTo>
                    <a:pt x="60" y="2"/>
                  </a:lnTo>
                  <a:lnTo>
                    <a:pt x="58" y="0"/>
                  </a:lnTo>
                  <a:lnTo>
                    <a:pt x="58" y="0"/>
                  </a:lnTo>
                  <a:lnTo>
                    <a:pt x="56" y="0"/>
                  </a:lnTo>
                  <a:lnTo>
                    <a:pt x="56" y="0"/>
                  </a:lnTo>
                  <a:lnTo>
                    <a:pt x="54" y="0"/>
                  </a:lnTo>
                  <a:lnTo>
                    <a:pt x="54" y="0"/>
                  </a:lnTo>
                  <a:lnTo>
                    <a:pt x="50" y="0"/>
                  </a:lnTo>
                  <a:lnTo>
                    <a:pt x="50" y="0"/>
                  </a:lnTo>
                  <a:lnTo>
                    <a:pt x="48" y="0"/>
                  </a:lnTo>
                  <a:lnTo>
                    <a:pt x="48" y="0"/>
                  </a:lnTo>
                  <a:lnTo>
                    <a:pt x="46" y="2"/>
                  </a:lnTo>
                  <a:lnTo>
                    <a:pt x="46" y="2"/>
                  </a:lnTo>
                  <a:lnTo>
                    <a:pt x="46" y="2"/>
                  </a:lnTo>
                  <a:lnTo>
                    <a:pt x="46" y="36"/>
                  </a:lnTo>
                  <a:lnTo>
                    <a:pt x="46" y="36"/>
                  </a:lnTo>
                  <a:lnTo>
                    <a:pt x="46" y="44"/>
                  </a:lnTo>
                  <a:lnTo>
                    <a:pt x="46" y="44"/>
                  </a:lnTo>
                  <a:lnTo>
                    <a:pt x="46" y="52"/>
                  </a:lnTo>
                  <a:lnTo>
                    <a:pt x="46" y="52"/>
                  </a:lnTo>
                  <a:lnTo>
                    <a:pt x="46" y="52"/>
                  </a:lnTo>
                  <a:lnTo>
                    <a:pt x="44" y="48"/>
                  </a:lnTo>
                  <a:lnTo>
                    <a:pt x="44" y="48"/>
                  </a:lnTo>
                  <a:lnTo>
                    <a:pt x="42" y="42"/>
                  </a:lnTo>
                  <a:lnTo>
                    <a:pt x="42" y="42"/>
                  </a:lnTo>
                  <a:lnTo>
                    <a:pt x="40" y="38"/>
                  </a:lnTo>
                  <a:lnTo>
                    <a:pt x="40" y="38"/>
                  </a:lnTo>
                  <a:lnTo>
                    <a:pt x="38" y="34"/>
                  </a:lnTo>
                  <a:lnTo>
                    <a:pt x="24" y="8"/>
                  </a:lnTo>
                  <a:lnTo>
                    <a:pt x="24" y="8"/>
                  </a:lnTo>
                  <a:lnTo>
                    <a:pt x="22" y="4"/>
                  </a:lnTo>
                  <a:lnTo>
                    <a:pt x="22" y="4"/>
                  </a:lnTo>
                  <a:lnTo>
                    <a:pt x="20" y="2"/>
                  </a:lnTo>
                  <a:lnTo>
                    <a:pt x="20" y="2"/>
                  </a:lnTo>
                  <a:lnTo>
                    <a:pt x="18" y="0"/>
                  </a:lnTo>
                  <a:lnTo>
                    <a:pt x="18" y="0"/>
                  </a:lnTo>
                  <a:lnTo>
                    <a:pt x="14" y="0"/>
                  </a:lnTo>
                  <a:lnTo>
                    <a:pt x="6" y="0"/>
                  </a:lnTo>
                  <a:lnTo>
                    <a:pt x="6" y="0"/>
                  </a:lnTo>
                  <a:lnTo>
                    <a:pt x="2" y="2"/>
                  </a:lnTo>
                  <a:lnTo>
                    <a:pt x="2" y="2"/>
                  </a:lnTo>
                  <a:lnTo>
                    <a:pt x="0" y="6"/>
                  </a:lnTo>
                  <a:lnTo>
                    <a:pt x="0" y="70"/>
                  </a:lnTo>
                  <a:lnTo>
                    <a:pt x="0" y="70"/>
                  </a:lnTo>
                  <a:lnTo>
                    <a:pt x="2" y="70"/>
                  </a:lnTo>
                  <a:lnTo>
                    <a:pt x="2" y="70"/>
                  </a:lnTo>
                  <a:lnTo>
                    <a:pt x="2" y="70"/>
                  </a:lnTo>
                  <a:lnTo>
                    <a:pt x="2" y="70"/>
                  </a:lnTo>
                  <a:lnTo>
                    <a:pt x="4" y="72"/>
                  </a:lnTo>
                  <a:lnTo>
                    <a:pt x="4" y="72"/>
                  </a:lnTo>
                  <a:lnTo>
                    <a:pt x="8" y="72"/>
                  </a:lnTo>
                  <a:lnTo>
                    <a:pt x="8" y="72"/>
                  </a:lnTo>
                  <a:lnTo>
                    <a:pt x="10" y="72"/>
                  </a:lnTo>
                  <a:lnTo>
                    <a:pt x="10" y="72"/>
                  </a:lnTo>
                  <a:lnTo>
                    <a:pt x="12" y="70"/>
                  </a:lnTo>
                  <a:lnTo>
                    <a:pt x="12" y="70"/>
                  </a:lnTo>
                  <a:lnTo>
                    <a:pt x="14" y="70"/>
                  </a:lnTo>
                  <a:lnTo>
                    <a:pt x="14" y="70"/>
                  </a:lnTo>
                  <a:lnTo>
                    <a:pt x="14" y="70"/>
                  </a:lnTo>
                  <a:lnTo>
                    <a:pt x="14" y="32"/>
                  </a:lnTo>
                  <a:lnTo>
                    <a:pt x="14" y="32"/>
                  </a:lnTo>
                  <a:lnTo>
                    <a:pt x="14" y="24"/>
                  </a:lnTo>
                  <a:lnTo>
                    <a:pt x="14" y="24"/>
                  </a:lnTo>
                  <a:lnTo>
                    <a:pt x="14" y="16"/>
                  </a:lnTo>
                  <a:lnTo>
                    <a:pt x="14" y="16"/>
                  </a:lnTo>
                  <a:lnTo>
                    <a:pt x="14" y="16"/>
                  </a:lnTo>
                  <a:lnTo>
                    <a:pt x="16" y="22"/>
                  </a:lnTo>
                  <a:lnTo>
                    <a:pt x="16" y="22"/>
                  </a:lnTo>
                  <a:lnTo>
                    <a:pt x="20" y="30"/>
                  </a:lnTo>
                  <a:lnTo>
                    <a:pt x="38" y="62"/>
                  </a:lnTo>
                  <a:lnTo>
                    <a:pt x="38" y="62"/>
                  </a:lnTo>
                  <a:lnTo>
                    <a:pt x="40" y="66"/>
                  </a:lnTo>
                  <a:lnTo>
                    <a:pt x="40" y="66"/>
                  </a:lnTo>
                  <a:lnTo>
                    <a:pt x="42" y="70"/>
                  </a:lnTo>
                  <a:lnTo>
                    <a:pt x="42" y="70"/>
                  </a:lnTo>
                  <a:lnTo>
                    <a:pt x="44" y="70"/>
                  </a:lnTo>
                  <a:lnTo>
                    <a:pt x="44" y="70"/>
                  </a:lnTo>
                  <a:lnTo>
                    <a:pt x="48" y="72"/>
                  </a:lnTo>
                  <a:lnTo>
                    <a:pt x="54" y="72"/>
                  </a:lnTo>
                  <a:lnTo>
                    <a:pt x="54" y="72"/>
                  </a:lnTo>
                  <a:lnTo>
                    <a:pt x="56" y="72"/>
                  </a:lnTo>
                  <a:lnTo>
                    <a:pt x="56" y="72"/>
                  </a:lnTo>
                  <a:lnTo>
                    <a:pt x="58" y="70"/>
                  </a:lnTo>
                  <a:lnTo>
                    <a:pt x="58" y="70"/>
                  </a:lnTo>
                  <a:lnTo>
                    <a:pt x="58" y="68"/>
                  </a:lnTo>
                  <a:lnTo>
                    <a:pt x="58" y="68"/>
                  </a:lnTo>
                  <a:lnTo>
                    <a:pt x="60" y="66"/>
                  </a:lnTo>
                  <a:lnTo>
                    <a:pt x="60" y="2"/>
                  </a:lnTo>
                  <a:lnTo>
                    <a:pt x="60" y="2"/>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341" name="Freeform 164"/>
            <p:cNvSpPr>
              <a:spLocks/>
            </p:cNvSpPr>
            <p:nvPr/>
          </p:nvSpPr>
          <p:spPr bwMode="auto">
            <a:xfrm>
              <a:off x="8926513" y="4589463"/>
              <a:ext cx="66675" cy="114300"/>
            </a:xfrm>
            <a:custGeom>
              <a:avLst/>
              <a:gdLst>
                <a:gd name="T0" fmla="*/ 42 w 42"/>
                <a:gd name="T1" fmla="*/ 62 h 72"/>
                <a:gd name="T2" fmla="*/ 42 w 42"/>
                <a:gd name="T3" fmla="*/ 62 h 72"/>
                <a:gd name="T4" fmla="*/ 42 w 42"/>
                <a:gd name="T5" fmla="*/ 60 h 72"/>
                <a:gd name="T6" fmla="*/ 14 w 42"/>
                <a:gd name="T7" fmla="*/ 60 h 72"/>
                <a:gd name="T8" fmla="*/ 36 w 42"/>
                <a:gd name="T9" fmla="*/ 40 h 72"/>
                <a:gd name="T10" fmla="*/ 38 w 42"/>
                <a:gd name="T11" fmla="*/ 40 h 72"/>
                <a:gd name="T12" fmla="*/ 38 w 42"/>
                <a:gd name="T13" fmla="*/ 38 h 72"/>
                <a:gd name="T14" fmla="*/ 38 w 42"/>
                <a:gd name="T15" fmla="*/ 38 h 72"/>
                <a:gd name="T16" fmla="*/ 38 w 42"/>
                <a:gd name="T17" fmla="*/ 34 h 72"/>
                <a:gd name="T18" fmla="*/ 38 w 42"/>
                <a:gd name="T19" fmla="*/ 32 h 72"/>
                <a:gd name="T20" fmla="*/ 38 w 42"/>
                <a:gd name="T21" fmla="*/ 30 h 72"/>
                <a:gd name="T22" fmla="*/ 38 w 42"/>
                <a:gd name="T23" fmla="*/ 30 h 72"/>
                <a:gd name="T24" fmla="*/ 36 w 42"/>
                <a:gd name="T25" fmla="*/ 30 h 72"/>
                <a:gd name="T26" fmla="*/ 14 w 42"/>
                <a:gd name="T27" fmla="*/ 12 h 72"/>
                <a:gd name="T28" fmla="*/ 40 w 42"/>
                <a:gd name="T29" fmla="*/ 12 h 72"/>
                <a:gd name="T30" fmla="*/ 42 w 42"/>
                <a:gd name="T31" fmla="*/ 12 h 72"/>
                <a:gd name="T32" fmla="*/ 42 w 42"/>
                <a:gd name="T33" fmla="*/ 10 h 72"/>
                <a:gd name="T34" fmla="*/ 42 w 42"/>
                <a:gd name="T35" fmla="*/ 8 h 72"/>
                <a:gd name="T36" fmla="*/ 42 w 42"/>
                <a:gd name="T37" fmla="*/ 6 h 72"/>
                <a:gd name="T38" fmla="*/ 42 w 42"/>
                <a:gd name="T39" fmla="*/ 4 h 72"/>
                <a:gd name="T40" fmla="*/ 42 w 42"/>
                <a:gd name="T41" fmla="*/ 2 h 72"/>
                <a:gd name="T42" fmla="*/ 42 w 42"/>
                <a:gd name="T43" fmla="*/ 0 h 72"/>
                <a:gd name="T44" fmla="*/ 4 w 42"/>
                <a:gd name="T45" fmla="*/ 0 h 72"/>
                <a:gd name="T46" fmla="*/ 2 w 42"/>
                <a:gd name="T47" fmla="*/ 2 h 72"/>
                <a:gd name="T48" fmla="*/ 0 w 42"/>
                <a:gd name="T49" fmla="*/ 6 h 72"/>
                <a:gd name="T50" fmla="*/ 0 w 42"/>
                <a:gd name="T51" fmla="*/ 66 h 72"/>
                <a:gd name="T52" fmla="*/ 2 w 42"/>
                <a:gd name="T53" fmla="*/ 70 h 72"/>
                <a:gd name="T54" fmla="*/ 40 w 42"/>
                <a:gd name="T55" fmla="*/ 72 h 72"/>
                <a:gd name="T56" fmla="*/ 42 w 42"/>
                <a:gd name="T57" fmla="*/ 70 h 72"/>
                <a:gd name="T58" fmla="*/ 42 w 42"/>
                <a:gd name="T59" fmla="*/ 70 h 72"/>
                <a:gd name="T60" fmla="*/ 42 w 42"/>
                <a:gd name="T61" fmla="*/ 68 h 72"/>
                <a:gd name="T62" fmla="*/ 42 w 42"/>
                <a:gd name="T63" fmla="*/ 66 h 72"/>
                <a:gd name="T64" fmla="*/ 42 w 42"/>
                <a:gd name="T65"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2">
                  <a:moveTo>
                    <a:pt x="42" y="62"/>
                  </a:moveTo>
                  <a:lnTo>
                    <a:pt x="42" y="62"/>
                  </a:lnTo>
                  <a:lnTo>
                    <a:pt x="42" y="62"/>
                  </a:lnTo>
                  <a:lnTo>
                    <a:pt x="42" y="62"/>
                  </a:lnTo>
                  <a:lnTo>
                    <a:pt x="42" y="60"/>
                  </a:lnTo>
                  <a:lnTo>
                    <a:pt x="42" y="60"/>
                  </a:lnTo>
                  <a:lnTo>
                    <a:pt x="40" y="60"/>
                  </a:lnTo>
                  <a:lnTo>
                    <a:pt x="14" y="60"/>
                  </a:lnTo>
                  <a:lnTo>
                    <a:pt x="14" y="40"/>
                  </a:lnTo>
                  <a:lnTo>
                    <a:pt x="36" y="40"/>
                  </a:lnTo>
                  <a:lnTo>
                    <a:pt x="36" y="40"/>
                  </a:lnTo>
                  <a:lnTo>
                    <a:pt x="38" y="40"/>
                  </a:lnTo>
                  <a:lnTo>
                    <a:pt x="38" y="40"/>
                  </a:lnTo>
                  <a:lnTo>
                    <a:pt x="38" y="38"/>
                  </a:lnTo>
                  <a:lnTo>
                    <a:pt x="38" y="38"/>
                  </a:lnTo>
                  <a:lnTo>
                    <a:pt x="38" y="38"/>
                  </a:lnTo>
                  <a:lnTo>
                    <a:pt x="38" y="38"/>
                  </a:lnTo>
                  <a:lnTo>
                    <a:pt x="38" y="34"/>
                  </a:lnTo>
                  <a:lnTo>
                    <a:pt x="38" y="34"/>
                  </a:lnTo>
                  <a:lnTo>
                    <a:pt x="38" y="32"/>
                  </a:lnTo>
                  <a:lnTo>
                    <a:pt x="38" y="32"/>
                  </a:lnTo>
                  <a:lnTo>
                    <a:pt x="38" y="30"/>
                  </a:lnTo>
                  <a:lnTo>
                    <a:pt x="38" y="30"/>
                  </a:lnTo>
                  <a:lnTo>
                    <a:pt x="38" y="30"/>
                  </a:lnTo>
                  <a:lnTo>
                    <a:pt x="38" y="30"/>
                  </a:lnTo>
                  <a:lnTo>
                    <a:pt x="36" y="30"/>
                  </a:lnTo>
                  <a:lnTo>
                    <a:pt x="14" y="30"/>
                  </a:lnTo>
                  <a:lnTo>
                    <a:pt x="14" y="12"/>
                  </a:lnTo>
                  <a:lnTo>
                    <a:pt x="40" y="12"/>
                  </a:lnTo>
                  <a:lnTo>
                    <a:pt x="40" y="12"/>
                  </a:lnTo>
                  <a:lnTo>
                    <a:pt x="42" y="12"/>
                  </a:lnTo>
                  <a:lnTo>
                    <a:pt x="42" y="12"/>
                  </a:lnTo>
                  <a:lnTo>
                    <a:pt x="42" y="10"/>
                  </a:lnTo>
                  <a:lnTo>
                    <a:pt x="42" y="10"/>
                  </a:lnTo>
                  <a:lnTo>
                    <a:pt x="42" y="8"/>
                  </a:lnTo>
                  <a:lnTo>
                    <a:pt x="42" y="8"/>
                  </a:lnTo>
                  <a:lnTo>
                    <a:pt x="42" y="6"/>
                  </a:lnTo>
                  <a:lnTo>
                    <a:pt x="42" y="6"/>
                  </a:lnTo>
                  <a:lnTo>
                    <a:pt x="42" y="4"/>
                  </a:lnTo>
                  <a:lnTo>
                    <a:pt x="42" y="4"/>
                  </a:lnTo>
                  <a:lnTo>
                    <a:pt x="42" y="2"/>
                  </a:lnTo>
                  <a:lnTo>
                    <a:pt x="42" y="2"/>
                  </a:lnTo>
                  <a:lnTo>
                    <a:pt x="42" y="0"/>
                  </a:lnTo>
                  <a:lnTo>
                    <a:pt x="42" y="0"/>
                  </a:lnTo>
                  <a:lnTo>
                    <a:pt x="40" y="0"/>
                  </a:lnTo>
                  <a:lnTo>
                    <a:pt x="4" y="0"/>
                  </a:lnTo>
                  <a:lnTo>
                    <a:pt x="4" y="0"/>
                  </a:lnTo>
                  <a:lnTo>
                    <a:pt x="2" y="2"/>
                  </a:lnTo>
                  <a:lnTo>
                    <a:pt x="2" y="2"/>
                  </a:lnTo>
                  <a:lnTo>
                    <a:pt x="0" y="6"/>
                  </a:lnTo>
                  <a:lnTo>
                    <a:pt x="0" y="66"/>
                  </a:lnTo>
                  <a:lnTo>
                    <a:pt x="0" y="66"/>
                  </a:lnTo>
                  <a:lnTo>
                    <a:pt x="2" y="70"/>
                  </a:lnTo>
                  <a:lnTo>
                    <a:pt x="2" y="70"/>
                  </a:lnTo>
                  <a:lnTo>
                    <a:pt x="4" y="72"/>
                  </a:lnTo>
                  <a:lnTo>
                    <a:pt x="40" y="72"/>
                  </a:lnTo>
                  <a:lnTo>
                    <a:pt x="40" y="72"/>
                  </a:lnTo>
                  <a:lnTo>
                    <a:pt x="42" y="70"/>
                  </a:lnTo>
                  <a:lnTo>
                    <a:pt x="42" y="70"/>
                  </a:lnTo>
                  <a:lnTo>
                    <a:pt x="42" y="70"/>
                  </a:lnTo>
                  <a:lnTo>
                    <a:pt x="42" y="70"/>
                  </a:lnTo>
                  <a:lnTo>
                    <a:pt x="42" y="68"/>
                  </a:lnTo>
                  <a:lnTo>
                    <a:pt x="42" y="68"/>
                  </a:lnTo>
                  <a:lnTo>
                    <a:pt x="42" y="66"/>
                  </a:lnTo>
                  <a:lnTo>
                    <a:pt x="42" y="66"/>
                  </a:lnTo>
                  <a:lnTo>
                    <a:pt x="42" y="62"/>
                  </a:lnTo>
                  <a:lnTo>
                    <a:pt x="42" y="62"/>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342" name="Freeform 165"/>
            <p:cNvSpPr>
              <a:spLocks/>
            </p:cNvSpPr>
            <p:nvPr/>
          </p:nvSpPr>
          <p:spPr bwMode="auto">
            <a:xfrm>
              <a:off x="9510713" y="4440238"/>
              <a:ext cx="22225" cy="114300"/>
            </a:xfrm>
            <a:custGeom>
              <a:avLst/>
              <a:gdLst>
                <a:gd name="T0" fmla="*/ 14 w 14"/>
                <a:gd name="T1" fmla="*/ 2 h 72"/>
                <a:gd name="T2" fmla="*/ 14 w 14"/>
                <a:gd name="T3" fmla="*/ 2 h 72"/>
                <a:gd name="T4" fmla="*/ 14 w 14"/>
                <a:gd name="T5" fmla="*/ 2 h 72"/>
                <a:gd name="T6" fmla="*/ 14 w 14"/>
                <a:gd name="T7" fmla="*/ 2 h 72"/>
                <a:gd name="T8" fmla="*/ 14 w 14"/>
                <a:gd name="T9" fmla="*/ 0 h 72"/>
                <a:gd name="T10" fmla="*/ 14 w 14"/>
                <a:gd name="T11" fmla="*/ 0 h 72"/>
                <a:gd name="T12" fmla="*/ 12 w 14"/>
                <a:gd name="T13" fmla="*/ 0 h 72"/>
                <a:gd name="T14" fmla="*/ 12 w 14"/>
                <a:gd name="T15" fmla="*/ 0 h 72"/>
                <a:gd name="T16" fmla="*/ 8 w 14"/>
                <a:gd name="T17" fmla="*/ 0 h 72"/>
                <a:gd name="T18" fmla="*/ 8 w 14"/>
                <a:gd name="T19" fmla="*/ 0 h 72"/>
                <a:gd name="T20" fmla="*/ 4 w 14"/>
                <a:gd name="T21" fmla="*/ 0 h 72"/>
                <a:gd name="T22" fmla="*/ 4 w 14"/>
                <a:gd name="T23" fmla="*/ 0 h 72"/>
                <a:gd name="T24" fmla="*/ 2 w 14"/>
                <a:gd name="T25" fmla="*/ 0 h 72"/>
                <a:gd name="T26" fmla="*/ 2 w 14"/>
                <a:gd name="T27" fmla="*/ 0 h 72"/>
                <a:gd name="T28" fmla="*/ 0 w 14"/>
                <a:gd name="T29" fmla="*/ 2 h 72"/>
                <a:gd name="T30" fmla="*/ 0 w 14"/>
                <a:gd name="T31" fmla="*/ 2 h 72"/>
                <a:gd name="T32" fmla="*/ 0 w 14"/>
                <a:gd name="T33" fmla="*/ 2 h 72"/>
                <a:gd name="T34" fmla="*/ 0 w 14"/>
                <a:gd name="T35" fmla="*/ 68 h 72"/>
                <a:gd name="T36" fmla="*/ 0 w 14"/>
                <a:gd name="T37" fmla="*/ 68 h 72"/>
                <a:gd name="T38" fmla="*/ 0 w 14"/>
                <a:gd name="T39" fmla="*/ 70 h 72"/>
                <a:gd name="T40" fmla="*/ 0 w 14"/>
                <a:gd name="T41" fmla="*/ 70 h 72"/>
                <a:gd name="T42" fmla="*/ 2 w 14"/>
                <a:gd name="T43" fmla="*/ 70 h 72"/>
                <a:gd name="T44" fmla="*/ 2 w 14"/>
                <a:gd name="T45" fmla="*/ 70 h 72"/>
                <a:gd name="T46" fmla="*/ 4 w 14"/>
                <a:gd name="T47" fmla="*/ 72 h 72"/>
                <a:gd name="T48" fmla="*/ 4 w 14"/>
                <a:gd name="T49" fmla="*/ 72 h 72"/>
                <a:gd name="T50" fmla="*/ 8 w 14"/>
                <a:gd name="T51" fmla="*/ 72 h 72"/>
                <a:gd name="T52" fmla="*/ 8 w 14"/>
                <a:gd name="T53" fmla="*/ 72 h 72"/>
                <a:gd name="T54" fmla="*/ 12 w 14"/>
                <a:gd name="T55" fmla="*/ 72 h 72"/>
                <a:gd name="T56" fmla="*/ 12 w 14"/>
                <a:gd name="T57" fmla="*/ 72 h 72"/>
                <a:gd name="T58" fmla="*/ 14 w 14"/>
                <a:gd name="T59" fmla="*/ 70 h 72"/>
                <a:gd name="T60" fmla="*/ 14 w 14"/>
                <a:gd name="T61" fmla="*/ 70 h 72"/>
                <a:gd name="T62" fmla="*/ 14 w 14"/>
                <a:gd name="T63" fmla="*/ 70 h 72"/>
                <a:gd name="T64" fmla="*/ 14 w 14"/>
                <a:gd name="T65" fmla="*/ 70 h 72"/>
                <a:gd name="T66" fmla="*/ 14 w 14"/>
                <a:gd name="T67" fmla="*/ 68 h 72"/>
                <a:gd name="T68" fmla="*/ 14 w 14"/>
                <a:gd name="T69" fmla="*/ 2 h 72"/>
                <a:gd name="T70" fmla="*/ 14 w 14"/>
                <a:gd name="T7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2">
                  <a:moveTo>
                    <a:pt x="14" y="2"/>
                  </a:moveTo>
                  <a:lnTo>
                    <a:pt x="14" y="2"/>
                  </a:lnTo>
                  <a:lnTo>
                    <a:pt x="14" y="2"/>
                  </a:lnTo>
                  <a:lnTo>
                    <a:pt x="14" y="2"/>
                  </a:lnTo>
                  <a:lnTo>
                    <a:pt x="14" y="0"/>
                  </a:lnTo>
                  <a:lnTo>
                    <a:pt x="14" y="0"/>
                  </a:lnTo>
                  <a:lnTo>
                    <a:pt x="12" y="0"/>
                  </a:lnTo>
                  <a:lnTo>
                    <a:pt x="12" y="0"/>
                  </a:lnTo>
                  <a:lnTo>
                    <a:pt x="8" y="0"/>
                  </a:lnTo>
                  <a:lnTo>
                    <a:pt x="8" y="0"/>
                  </a:lnTo>
                  <a:lnTo>
                    <a:pt x="4" y="0"/>
                  </a:lnTo>
                  <a:lnTo>
                    <a:pt x="4" y="0"/>
                  </a:lnTo>
                  <a:lnTo>
                    <a:pt x="2" y="0"/>
                  </a:lnTo>
                  <a:lnTo>
                    <a:pt x="2" y="0"/>
                  </a:lnTo>
                  <a:lnTo>
                    <a:pt x="0" y="2"/>
                  </a:lnTo>
                  <a:lnTo>
                    <a:pt x="0" y="2"/>
                  </a:lnTo>
                  <a:lnTo>
                    <a:pt x="0" y="2"/>
                  </a:lnTo>
                  <a:lnTo>
                    <a:pt x="0" y="68"/>
                  </a:lnTo>
                  <a:lnTo>
                    <a:pt x="0" y="68"/>
                  </a:lnTo>
                  <a:lnTo>
                    <a:pt x="0" y="70"/>
                  </a:lnTo>
                  <a:lnTo>
                    <a:pt x="0" y="70"/>
                  </a:lnTo>
                  <a:lnTo>
                    <a:pt x="2" y="70"/>
                  </a:lnTo>
                  <a:lnTo>
                    <a:pt x="2" y="70"/>
                  </a:lnTo>
                  <a:lnTo>
                    <a:pt x="4" y="72"/>
                  </a:lnTo>
                  <a:lnTo>
                    <a:pt x="4" y="72"/>
                  </a:lnTo>
                  <a:lnTo>
                    <a:pt x="8" y="72"/>
                  </a:lnTo>
                  <a:lnTo>
                    <a:pt x="8" y="72"/>
                  </a:lnTo>
                  <a:lnTo>
                    <a:pt x="12" y="72"/>
                  </a:lnTo>
                  <a:lnTo>
                    <a:pt x="12" y="72"/>
                  </a:lnTo>
                  <a:lnTo>
                    <a:pt x="14" y="70"/>
                  </a:lnTo>
                  <a:lnTo>
                    <a:pt x="14" y="70"/>
                  </a:lnTo>
                  <a:lnTo>
                    <a:pt x="14" y="70"/>
                  </a:lnTo>
                  <a:lnTo>
                    <a:pt x="14" y="70"/>
                  </a:lnTo>
                  <a:lnTo>
                    <a:pt x="14" y="68"/>
                  </a:lnTo>
                  <a:lnTo>
                    <a:pt x="14" y="2"/>
                  </a:lnTo>
                  <a:lnTo>
                    <a:pt x="1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43" name="Freeform 166"/>
            <p:cNvSpPr>
              <a:spLocks noEditPoints="1"/>
            </p:cNvSpPr>
            <p:nvPr/>
          </p:nvSpPr>
          <p:spPr bwMode="auto">
            <a:xfrm>
              <a:off x="9548813" y="4440238"/>
              <a:ext cx="104775" cy="114300"/>
            </a:xfrm>
            <a:custGeom>
              <a:avLst/>
              <a:gdLst>
                <a:gd name="T0" fmla="*/ 42 w 66"/>
                <a:gd name="T1" fmla="*/ 2 h 72"/>
                <a:gd name="T2" fmla="*/ 42 w 66"/>
                <a:gd name="T3" fmla="*/ 2 h 72"/>
                <a:gd name="T4" fmla="*/ 42 w 66"/>
                <a:gd name="T5" fmla="*/ 2 h 72"/>
                <a:gd name="T6" fmla="*/ 42 w 66"/>
                <a:gd name="T7" fmla="*/ 2 h 72"/>
                <a:gd name="T8" fmla="*/ 40 w 66"/>
                <a:gd name="T9" fmla="*/ 0 h 72"/>
                <a:gd name="T10" fmla="*/ 40 w 66"/>
                <a:gd name="T11" fmla="*/ 0 h 72"/>
                <a:gd name="T12" fmla="*/ 38 w 66"/>
                <a:gd name="T13" fmla="*/ 0 h 72"/>
                <a:gd name="T14" fmla="*/ 38 w 66"/>
                <a:gd name="T15" fmla="*/ 0 h 72"/>
                <a:gd name="T16" fmla="*/ 32 w 66"/>
                <a:gd name="T17" fmla="*/ 0 h 72"/>
                <a:gd name="T18" fmla="*/ 32 w 66"/>
                <a:gd name="T19" fmla="*/ 0 h 72"/>
                <a:gd name="T20" fmla="*/ 28 w 66"/>
                <a:gd name="T21" fmla="*/ 0 h 72"/>
                <a:gd name="T22" fmla="*/ 28 w 66"/>
                <a:gd name="T23" fmla="*/ 0 h 72"/>
                <a:gd name="T24" fmla="*/ 26 w 66"/>
                <a:gd name="T25" fmla="*/ 0 h 72"/>
                <a:gd name="T26" fmla="*/ 26 w 66"/>
                <a:gd name="T27" fmla="*/ 0 h 72"/>
                <a:gd name="T28" fmla="*/ 24 w 66"/>
                <a:gd name="T29" fmla="*/ 2 h 72"/>
                <a:gd name="T30" fmla="*/ 24 w 66"/>
                <a:gd name="T31" fmla="*/ 2 h 72"/>
                <a:gd name="T32" fmla="*/ 24 w 66"/>
                <a:gd name="T33" fmla="*/ 2 h 72"/>
                <a:gd name="T34" fmla="*/ 2 w 66"/>
                <a:gd name="T35" fmla="*/ 66 h 72"/>
                <a:gd name="T36" fmla="*/ 2 w 66"/>
                <a:gd name="T37" fmla="*/ 66 h 72"/>
                <a:gd name="T38" fmla="*/ 0 w 66"/>
                <a:gd name="T39" fmla="*/ 68 h 72"/>
                <a:gd name="T40" fmla="*/ 0 w 66"/>
                <a:gd name="T41" fmla="*/ 68 h 72"/>
                <a:gd name="T42" fmla="*/ 0 w 66"/>
                <a:gd name="T43" fmla="*/ 70 h 72"/>
                <a:gd name="T44" fmla="*/ 0 w 66"/>
                <a:gd name="T45" fmla="*/ 70 h 72"/>
                <a:gd name="T46" fmla="*/ 2 w 66"/>
                <a:gd name="T47" fmla="*/ 72 h 72"/>
                <a:gd name="T48" fmla="*/ 2 w 66"/>
                <a:gd name="T49" fmla="*/ 72 h 72"/>
                <a:gd name="T50" fmla="*/ 6 w 66"/>
                <a:gd name="T51" fmla="*/ 72 h 72"/>
                <a:gd name="T52" fmla="*/ 6 w 66"/>
                <a:gd name="T53" fmla="*/ 72 h 72"/>
                <a:gd name="T54" fmla="*/ 10 w 66"/>
                <a:gd name="T55" fmla="*/ 72 h 72"/>
                <a:gd name="T56" fmla="*/ 10 w 66"/>
                <a:gd name="T57" fmla="*/ 72 h 72"/>
                <a:gd name="T58" fmla="*/ 12 w 66"/>
                <a:gd name="T59" fmla="*/ 70 h 72"/>
                <a:gd name="T60" fmla="*/ 12 w 66"/>
                <a:gd name="T61" fmla="*/ 70 h 72"/>
                <a:gd name="T62" fmla="*/ 14 w 66"/>
                <a:gd name="T63" fmla="*/ 70 h 72"/>
                <a:gd name="T64" fmla="*/ 14 w 66"/>
                <a:gd name="T65" fmla="*/ 70 h 72"/>
                <a:gd name="T66" fmla="*/ 14 w 66"/>
                <a:gd name="T67" fmla="*/ 68 h 72"/>
                <a:gd name="T68" fmla="*/ 18 w 66"/>
                <a:gd name="T69" fmla="*/ 54 h 72"/>
                <a:gd name="T70" fmla="*/ 46 w 66"/>
                <a:gd name="T71" fmla="*/ 54 h 72"/>
                <a:gd name="T72" fmla="*/ 50 w 66"/>
                <a:gd name="T73" fmla="*/ 68 h 72"/>
                <a:gd name="T74" fmla="*/ 50 w 66"/>
                <a:gd name="T75" fmla="*/ 68 h 72"/>
                <a:gd name="T76" fmla="*/ 50 w 66"/>
                <a:gd name="T77" fmla="*/ 70 h 72"/>
                <a:gd name="T78" fmla="*/ 50 w 66"/>
                <a:gd name="T79" fmla="*/ 70 h 72"/>
                <a:gd name="T80" fmla="*/ 52 w 66"/>
                <a:gd name="T81" fmla="*/ 70 h 72"/>
                <a:gd name="T82" fmla="*/ 52 w 66"/>
                <a:gd name="T83" fmla="*/ 70 h 72"/>
                <a:gd name="T84" fmla="*/ 54 w 66"/>
                <a:gd name="T85" fmla="*/ 72 h 72"/>
                <a:gd name="T86" fmla="*/ 54 w 66"/>
                <a:gd name="T87" fmla="*/ 72 h 72"/>
                <a:gd name="T88" fmla="*/ 58 w 66"/>
                <a:gd name="T89" fmla="*/ 72 h 72"/>
                <a:gd name="T90" fmla="*/ 58 w 66"/>
                <a:gd name="T91" fmla="*/ 72 h 72"/>
                <a:gd name="T92" fmla="*/ 62 w 66"/>
                <a:gd name="T93" fmla="*/ 72 h 72"/>
                <a:gd name="T94" fmla="*/ 62 w 66"/>
                <a:gd name="T95" fmla="*/ 72 h 72"/>
                <a:gd name="T96" fmla="*/ 66 w 66"/>
                <a:gd name="T97" fmla="*/ 70 h 72"/>
                <a:gd name="T98" fmla="*/ 66 w 66"/>
                <a:gd name="T99" fmla="*/ 70 h 72"/>
                <a:gd name="T100" fmla="*/ 66 w 66"/>
                <a:gd name="T101" fmla="*/ 68 h 72"/>
                <a:gd name="T102" fmla="*/ 66 w 66"/>
                <a:gd name="T103" fmla="*/ 68 h 72"/>
                <a:gd name="T104" fmla="*/ 64 w 66"/>
                <a:gd name="T105" fmla="*/ 66 h 72"/>
                <a:gd name="T106" fmla="*/ 42 w 66"/>
                <a:gd name="T107" fmla="*/ 2 h 72"/>
                <a:gd name="T108" fmla="*/ 42 w 66"/>
                <a:gd name="T109" fmla="*/ 2 h 72"/>
                <a:gd name="T110" fmla="*/ 42 w 66"/>
                <a:gd name="T111" fmla="*/ 44 h 72"/>
                <a:gd name="T112" fmla="*/ 22 w 66"/>
                <a:gd name="T113" fmla="*/ 44 h 72"/>
                <a:gd name="T114" fmla="*/ 32 w 66"/>
                <a:gd name="T115" fmla="*/ 14 h 72"/>
                <a:gd name="T116" fmla="*/ 32 w 66"/>
                <a:gd name="T117" fmla="*/ 14 h 72"/>
                <a:gd name="T118" fmla="*/ 42 w 66"/>
                <a:gd name="T119" fmla="*/ 44 h 72"/>
                <a:gd name="T120" fmla="*/ 42 w 66"/>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2">
                  <a:moveTo>
                    <a:pt x="42" y="2"/>
                  </a:moveTo>
                  <a:lnTo>
                    <a:pt x="42" y="2"/>
                  </a:lnTo>
                  <a:lnTo>
                    <a:pt x="42" y="2"/>
                  </a:lnTo>
                  <a:lnTo>
                    <a:pt x="42" y="2"/>
                  </a:lnTo>
                  <a:lnTo>
                    <a:pt x="40" y="0"/>
                  </a:lnTo>
                  <a:lnTo>
                    <a:pt x="40" y="0"/>
                  </a:lnTo>
                  <a:lnTo>
                    <a:pt x="38" y="0"/>
                  </a:lnTo>
                  <a:lnTo>
                    <a:pt x="38" y="0"/>
                  </a:lnTo>
                  <a:lnTo>
                    <a:pt x="32" y="0"/>
                  </a:lnTo>
                  <a:lnTo>
                    <a:pt x="32" y="0"/>
                  </a:lnTo>
                  <a:lnTo>
                    <a:pt x="28" y="0"/>
                  </a:lnTo>
                  <a:lnTo>
                    <a:pt x="28" y="0"/>
                  </a:lnTo>
                  <a:lnTo>
                    <a:pt x="26" y="0"/>
                  </a:lnTo>
                  <a:lnTo>
                    <a:pt x="26" y="0"/>
                  </a:lnTo>
                  <a:lnTo>
                    <a:pt x="24" y="2"/>
                  </a:lnTo>
                  <a:lnTo>
                    <a:pt x="24" y="2"/>
                  </a:lnTo>
                  <a:lnTo>
                    <a:pt x="24" y="2"/>
                  </a:lnTo>
                  <a:lnTo>
                    <a:pt x="2" y="66"/>
                  </a:lnTo>
                  <a:lnTo>
                    <a:pt x="2" y="66"/>
                  </a:lnTo>
                  <a:lnTo>
                    <a:pt x="0" y="68"/>
                  </a:lnTo>
                  <a:lnTo>
                    <a:pt x="0" y="68"/>
                  </a:lnTo>
                  <a:lnTo>
                    <a:pt x="0" y="70"/>
                  </a:lnTo>
                  <a:lnTo>
                    <a:pt x="0" y="70"/>
                  </a:lnTo>
                  <a:lnTo>
                    <a:pt x="2" y="72"/>
                  </a:lnTo>
                  <a:lnTo>
                    <a:pt x="2" y="72"/>
                  </a:lnTo>
                  <a:lnTo>
                    <a:pt x="6" y="72"/>
                  </a:lnTo>
                  <a:lnTo>
                    <a:pt x="6" y="72"/>
                  </a:lnTo>
                  <a:lnTo>
                    <a:pt x="10" y="72"/>
                  </a:lnTo>
                  <a:lnTo>
                    <a:pt x="10" y="72"/>
                  </a:lnTo>
                  <a:lnTo>
                    <a:pt x="12" y="70"/>
                  </a:lnTo>
                  <a:lnTo>
                    <a:pt x="12" y="70"/>
                  </a:lnTo>
                  <a:lnTo>
                    <a:pt x="14" y="70"/>
                  </a:lnTo>
                  <a:lnTo>
                    <a:pt x="14" y="70"/>
                  </a:lnTo>
                  <a:lnTo>
                    <a:pt x="14" y="68"/>
                  </a:lnTo>
                  <a:lnTo>
                    <a:pt x="18" y="54"/>
                  </a:lnTo>
                  <a:lnTo>
                    <a:pt x="46" y="54"/>
                  </a:lnTo>
                  <a:lnTo>
                    <a:pt x="50" y="68"/>
                  </a:lnTo>
                  <a:lnTo>
                    <a:pt x="50" y="68"/>
                  </a:lnTo>
                  <a:lnTo>
                    <a:pt x="50" y="70"/>
                  </a:lnTo>
                  <a:lnTo>
                    <a:pt x="50" y="70"/>
                  </a:lnTo>
                  <a:lnTo>
                    <a:pt x="52" y="70"/>
                  </a:lnTo>
                  <a:lnTo>
                    <a:pt x="52" y="70"/>
                  </a:lnTo>
                  <a:lnTo>
                    <a:pt x="54" y="72"/>
                  </a:lnTo>
                  <a:lnTo>
                    <a:pt x="54" y="72"/>
                  </a:lnTo>
                  <a:lnTo>
                    <a:pt x="58" y="72"/>
                  </a:lnTo>
                  <a:lnTo>
                    <a:pt x="58" y="72"/>
                  </a:lnTo>
                  <a:lnTo>
                    <a:pt x="62" y="72"/>
                  </a:lnTo>
                  <a:lnTo>
                    <a:pt x="62" y="72"/>
                  </a:lnTo>
                  <a:lnTo>
                    <a:pt x="66" y="70"/>
                  </a:lnTo>
                  <a:lnTo>
                    <a:pt x="66" y="70"/>
                  </a:lnTo>
                  <a:lnTo>
                    <a:pt x="66" y="68"/>
                  </a:lnTo>
                  <a:lnTo>
                    <a:pt x="66" y="68"/>
                  </a:lnTo>
                  <a:lnTo>
                    <a:pt x="64" y="66"/>
                  </a:lnTo>
                  <a:lnTo>
                    <a:pt x="42" y="2"/>
                  </a:lnTo>
                  <a:lnTo>
                    <a:pt x="42" y="2"/>
                  </a:lnTo>
                  <a:close/>
                  <a:moveTo>
                    <a:pt x="42" y="44"/>
                  </a:moveTo>
                  <a:lnTo>
                    <a:pt x="22" y="44"/>
                  </a:lnTo>
                  <a:lnTo>
                    <a:pt x="32" y="14"/>
                  </a:lnTo>
                  <a:lnTo>
                    <a:pt x="32" y="14"/>
                  </a:lnTo>
                  <a:lnTo>
                    <a:pt x="42" y="44"/>
                  </a:lnTo>
                  <a:lnTo>
                    <a:pt x="4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44" name="Freeform 167"/>
            <p:cNvSpPr>
              <a:spLocks/>
            </p:cNvSpPr>
            <p:nvPr/>
          </p:nvSpPr>
          <p:spPr bwMode="auto">
            <a:xfrm>
              <a:off x="9590088" y="5087938"/>
              <a:ext cx="130175" cy="114300"/>
            </a:xfrm>
            <a:custGeom>
              <a:avLst/>
              <a:gdLst>
                <a:gd name="T0" fmla="*/ 82 w 82"/>
                <a:gd name="T1" fmla="*/ 6 h 72"/>
                <a:gd name="T2" fmla="*/ 82 w 82"/>
                <a:gd name="T3" fmla="*/ 4 h 72"/>
                <a:gd name="T4" fmla="*/ 82 w 82"/>
                <a:gd name="T5" fmla="*/ 2 h 72"/>
                <a:gd name="T6" fmla="*/ 80 w 82"/>
                <a:gd name="T7" fmla="*/ 0 h 72"/>
                <a:gd name="T8" fmla="*/ 68 w 82"/>
                <a:gd name="T9" fmla="*/ 0 h 72"/>
                <a:gd name="T10" fmla="*/ 64 w 82"/>
                <a:gd name="T11" fmla="*/ 0 h 72"/>
                <a:gd name="T12" fmla="*/ 60 w 82"/>
                <a:gd name="T13" fmla="*/ 2 h 72"/>
                <a:gd name="T14" fmla="*/ 58 w 82"/>
                <a:gd name="T15" fmla="*/ 4 h 72"/>
                <a:gd name="T16" fmla="*/ 58 w 82"/>
                <a:gd name="T17" fmla="*/ 8 h 72"/>
                <a:gd name="T18" fmla="*/ 42 w 82"/>
                <a:gd name="T19" fmla="*/ 50 h 72"/>
                <a:gd name="T20" fmla="*/ 26 w 82"/>
                <a:gd name="T21" fmla="*/ 8 h 72"/>
                <a:gd name="T22" fmla="*/ 24 w 82"/>
                <a:gd name="T23" fmla="*/ 4 h 72"/>
                <a:gd name="T24" fmla="*/ 22 w 82"/>
                <a:gd name="T25" fmla="*/ 2 h 72"/>
                <a:gd name="T26" fmla="*/ 20 w 82"/>
                <a:gd name="T27" fmla="*/ 0 h 72"/>
                <a:gd name="T28" fmla="*/ 6 w 82"/>
                <a:gd name="T29" fmla="*/ 0 h 72"/>
                <a:gd name="T30" fmla="*/ 2 w 82"/>
                <a:gd name="T31" fmla="*/ 2 h 72"/>
                <a:gd name="T32" fmla="*/ 0 w 82"/>
                <a:gd name="T33" fmla="*/ 6 h 72"/>
                <a:gd name="T34" fmla="*/ 0 w 82"/>
                <a:gd name="T35" fmla="*/ 68 h 72"/>
                <a:gd name="T36" fmla="*/ 0 w 82"/>
                <a:gd name="T37" fmla="*/ 70 h 72"/>
                <a:gd name="T38" fmla="*/ 2 w 82"/>
                <a:gd name="T39" fmla="*/ 70 h 72"/>
                <a:gd name="T40" fmla="*/ 4 w 82"/>
                <a:gd name="T41" fmla="*/ 70 h 72"/>
                <a:gd name="T42" fmla="*/ 6 w 82"/>
                <a:gd name="T43" fmla="*/ 72 h 72"/>
                <a:gd name="T44" fmla="*/ 10 w 82"/>
                <a:gd name="T45" fmla="*/ 70 h 72"/>
                <a:gd name="T46" fmla="*/ 12 w 82"/>
                <a:gd name="T47" fmla="*/ 70 h 72"/>
                <a:gd name="T48" fmla="*/ 14 w 82"/>
                <a:gd name="T49" fmla="*/ 70 h 72"/>
                <a:gd name="T50" fmla="*/ 14 w 82"/>
                <a:gd name="T51" fmla="*/ 12 h 72"/>
                <a:gd name="T52" fmla="*/ 34 w 82"/>
                <a:gd name="T53" fmla="*/ 68 h 72"/>
                <a:gd name="T54" fmla="*/ 34 w 82"/>
                <a:gd name="T55" fmla="*/ 70 h 72"/>
                <a:gd name="T56" fmla="*/ 36 w 82"/>
                <a:gd name="T57" fmla="*/ 70 h 72"/>
                <a:gd name="T58" fmla="*/ 38 w 82"/>
                <a:gd name="T59" fmla="*/ 70 h 72"/>
                <a:gd name="T60" fmla="*/ 40 w 82"/>
                <a:gd name="T61" fmla="*/ 72 h 72"/>
                <a:gd name="T62" fmla="*/ 44 w 82"/>
                <a:gd name="T63" fmla="*/ 70 h 72"/>
                <a:gd name="T64" fmla="*/ 46 w 82"/>
                <a:gd name="T65" fmla="*/ 70 h 72"/>
                <a:gd name="T66" fmla="*/ 48 w 82"/>
                <a:gd name="T67" fmla="*/ 70 h 72"/>
                <a:gd name="T68" fmla="*/ 48 w 82"/>
                <a:gd name="T69" fmla="*/ 68 h 72"/>
                <a:gd name="T70" fmla="*/ 68 w 82"/>
                <a:gd name="T71" fmla="*/ 12 h 72"/>
                <a:gd name="T72" fmla="*/ 68 w 82"/>
                <a:gd name="T73" fmla="*/ 68 h 72"/>
                <a:gd name="T74" fmla="*/ 70 w 82"/>
                <a:gd name="T75" fmla="*/ 70 h 72"/>
                <a:gd name="T76" fmla="*/ 70 w 82"/>
                <a:gd name="T77" fmla="*/ 70 h 72"/>
                <a:gd name="T78" fmla="*/ 72 w 82"/>
                <a:gd name="T79" fmla="*/ 70 h 72"/>
                <a:gd name="T80" fmla="*/ 76 w 82"/>
                <a:gd name="T81" fmla="*/ 72 h 72"/>
                <a:gd name="T82" fmla="*/ 80 w 82"/>
                <a:gd name="T83" fmla="*/ 70 h 72"/>
                <a:gd name="T84" fmla="*/ 82 w 82"/>
                <a:gd name="T85" fmla="*/ 70 h 72"/>
                <a:gd name="T86" fmla="*/ 82 w 82"/>
                <a:gd name="T87" fmla="*/ 70 h 72"/>
                <a:gd name="T88" fmla="*/ 82 w 82"/>
                <a:gd name="T8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2">
                  <a:moveTo>
                    <a:pt x="82" y="6"/>
                  </a:moveTo>
                  <a:lnTo>
                    <a:pt x="82" y="6"/>
                  </a:lnTo>
                  <a:lnTo>
                    <a:pt x="82" y="4"/>
                  </a:lnTo>
                  <a:lnTo>
                    <a:pt x="82" y="4"/>
                  </a:lnTo>
                  <a:lnTo>
                    <a:pt x="82" y="2"/>
                  </a:lnTo>
                  <a:lnTo>
                    <a:pt x="82" y="2"/>
                  </a:lnTo>
                  <a:lnTo>
                    <a:pt x="80" y="0"/>
                  </a:lnTo>
                  <a:lnTo>
                    <a:pt x="80" y="0"/>
                  </a:lnTo>
                  <a:lnTo>
                    <a:pt x="76" y="0"/>
                  </a:lnTo>
                  <a:lnTo>
                    <a:pt x="68" y="0"/>
                  </a:lnTo>
                  <a:lnTo>
                    <a:pt x="68" y="0"/>
                  </a:lnTo>
                  <a:lnTo>
                    <a:pt x="64" y="0"/>
                  </a:lnTo>
                  <a:lnTo>
                    <a:pt x="64" y="0"/>
                  </a:lnTo>
                  <a:lnTo>
                    <a:pt x="60" y="2"/>
                  </a:lnTo>
                  <a:lnTo>
                    <a:pt x="60" y="2"/>
                  </a:lnTo>
                  <a:lnTo>
                    <a:pt x="58" y="4"/>
                  </a:lnTo>
                  <a:lnTo>
                    <a:pt x="58" y="4"/>
                  </a:lnTo>
                  <a:lnTo>
                    <a:pt x="58" y="8"/>
                  </a:lnTo>
                  <a:lnTo>
                    <a:pt x="42" y="50"/>
                  </a:lnTo>
                  <a:lnTo>
                    <a:pt x="42" y="50"/>
                  </a:lnTo>
                  <a:lnTo>
                    <a:pt x="26" y="8"/>
                  </a:lnTo>
                  <a:lnTo>
                    <a:pt x="26" y="8"/>
                  </a:lnTo>
                  <a:lnTo>
                    <a:pt x="24" y="4"/>
                  </a:lnTo>
                  <a:lnTo>
                    <a:pt x="24" y="4"/>
                  </a:lnTo>
                  <a:lnTo>
                    <a:pt x="22" y="2"/>
                  </a:lnTo>
                  <a:lnTo>
                    <a:pt x="22" y="2"/>
                  </a:lnTo>
                  <a:lnTo>
                    <a:pt x="20" y="0"/>
                  </a:lnTo>
                  <a:lnTo>
                    <a:pt x="20" y="0"/>
                  </a:lnTo>
                  <a:lnTo>
                    <a:pt x="14"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6" y="72"/>
                  </a:lnTo>
                  <a:lnTo>
                    <a:pt x="6" y="72"/>
                  </a:lnTo>
                  <a:lnTo>
                    <a:pt x="10" y="70"/>
                  </a:lnTo>
                  <a:lnTo>
                    <a:pt x="10" y="70"/>
                  </a:lnTo>
                  <a:lnTo>
                    <a:pt x="12" y="70"/>
                  </a:lnTo>
                  <a:lnTo>
                    <a:pt x="12" y="70"/>
                  </a:lnTo>
                  <a:lnTo>
                    <a:pt x="14" y="70"/>
                  </a:lnTo>
                  <a:lnTo>
                    <a:pt x="14" y="70"/>
                  </a:lnTo>
                  <a:lnTo>
                    <a:pt x="14" y="68"/>
                  </a:lnTo>
                  <a:lnTo>
                    <a:pt x="14" y="12"/>
                  </a:lnTo>
                  <a:lnTo>
                    <a:pt x="14" y="12"/>
                  </a:lnTo>
                  <a:lnTo>
                    <a:pt x="34" y="68"/>
                  </a:lnTo>
                  <a:lnTo>
                    <a:pt x="34" y="68"/>
                  </a:lnTo>
                  <a:lnTo>
                    <a:pt x="34" y="70"/>
                  </a:lnTo>
                  <a:lnTo>
                    <a:pt x="34" y="70"/>
                  </a:lnTo>
                  <a:lnTo>
                    <a:pt x="36" y="70"/>
                  </a:lnTo>
                  <a:lnTo>
                    <a:pt x="36" y="70"/>
                  </a:lnTo>
                  <a:lnTo>
                    <a:pt x="38" y="70"/>
                  </a:lnTo>
                  <a:lnTo>
                    <a:pt x="38" y="70"/>
                  </a:lnTo>
                  <a:lnTo>
                    <a:pt x="40" y="72"/>
                  </a:lnTo>
                  <a:lnTo>
                    <a:pt x="40" y="72"/>
                  </a:lnTo>
                  <a:lnTo>
                    <a:pt x="44" y="70"/>
                  </a:lnTo>
                  <a:lnTo>
                    <a:pt x="44" y="70"/>
                  </a:lnTo>
                  <a:lnTo>
                    <a:pt x="46" y="70"/>
                  </a:lnTo>
                  <a:lnTo>
                    <a:pt x="46" y="70"/>
                  </a:lnTo>
                  <a:lnTo>
                    <a:pt x="48" y="70"/>
                  </a:lnTo>
                  <a:lnTo>
                    <a:pt x="48" y="70"/>
                  </a:lnTo>
                  <a:lnTo>
                    <a:pt x="48" y="68"/>
                  </a:lnTo>
                  <a:lnTo>
                    <a:pt x="68" y="12"/>
                  </a:lnTo>
                  <a:lnTo>
                    <a:pt x="68" y="12"/>
                  </a:lnTo>
                  <a:lnTo>
                    <a:pt x="68" y="68"/>
                  </a:lnTo>
                  <a:lnTo>
                    <a:pt x="68" y="68"/>
                  </a:lnTo>
                  <a:lnTo>
                    <a:pt x="70" y="70"/>
                  </a:lnTo>
                  <a:lnTo>
                    <a:pt x="70" y="70"/>
                  </a:lnTo>
                  <a:lnTo>
                    <a:pt x="70" y="70"/>
                  </a:lnTo>
                  <a:lnTo>
                    <a:pt x="70" y="70"/>
                  </a:lnTo>
                  <a:lnTo>
                    <a:pt x="72" y="70"/>
                  </a:lnTo>
                  <a:lnTo>
                    <a:pt x="72" y="70"/>
                  </a:lnTo>
                  <a:lnTo>
                    <a:pt x="76" y="72"/>
                  </a:lnTo>
                  <a:lnTo>
                    <a:pt x="76" y="72"/>
                  </a:lnTo>
                  <a:lnTo>
                    <a:pt x="80" y="70"/>
                  </a:lnTo>
                  <a:lnTo>
                    <a:pt x="80" y="70"/>
                  </a:lnTo>
                  <a:lnTo>
                    <a:pt x="82" y="70"/>
                  </a:lnTo>
                  <a:lnTo>
                    <a:pt x="82" y="70"/>
                  </a:lnTo>
                  <a:lnTo>
                    <a:pt x="82" y="70"/>
                  </a:lnTo>
                  <a:lnTo>
                    <a:pt x="82" y="70"/>
                  </a:lnTo>
                  <a:lnTo>
                    <a:pt x="82" y="68"/>
                  </a:lnTo>
                  <a:lnTo>
                    <a:pt x="82" y="6"/>
                  </a:lnTo>
                  <a:lnTo>
                    <a:pt x="8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45" name="Freeform 168"/>
            <p:cNvSpPr>
              <a:spLocks noEditPoints="1"/>
            </p:cNvSpPr>
            <p:nvPr/>
          </p:nvSpPr>
          <p:spPr bwMode="auto">
            <a:xfrm>
              <a:off x="9739313" y="5084763"/>
              <a:ext cx="107950" cy="117475"/>
            </a:xfrm>
            <a:custGeom>
              <a:avLst/>
              <a:gdLst>
                <a:gd name="T0" fmla="*/ 66 w 68"/>
                <a:gd name="T1" fmla="*/ 20 h 74"/>
                <a:gd name="T2" fmla="*/ 58 w 68"/>
                <a:gd name="T3" fmla="*/ 10 h 74"/>
                <a:gd name="T4" fmla="*/ 54 w 68"/>
                <a:gd name="T5" fmla="*/ 6 h 74"/>
                <a:gd name="T6" fmla="*/ 48 w 68"/>
                <a:gd name="T7" fmla="*/ 2 h 74"/>
                <a:gd name="T8" fmla="*/ 34 w 68"/>
                <a:gd name="T9" fmla="*/ 0 h 74"/>
                <a:gd name="T10" fmla="*/ 20 w 68"/>
                <a:gd name="T11" fmla="*/ 4 h 74"/>
                <a:gd name="T12" fmla="*/ 14 w 68"/>
                <a:gd name="T13" fmla="*/ 6 h 74"/>
                <a:gd name="T14" fmla="*/ 10 w 68"/>
                <a:gd name="T15" fmla="*/ 10 h 74"/>
                <a:gd name="T16" fmla="*/ 2 w 68"/>
                <a:gd name="T17" fmla="*/ 22 h 74"/>
                <a:gd name="T18" fmla="*/ 0 w 68"/>
                <a:gd name="T19" fmla="*/ 30 h 74"/>
                <a:gd name="T20" fmla="*/ 0 w 68"/>
                <a:gd name="T21" fmla="*/ 38 h 74"/>
                <a:gd name="T22" fmla="*/ 2 w 68"/>
                <a:gd name="T23" fmla="*/ 54 h 74"/>
                <a:gd name="T24" fmla="*/ 8 w 68"/>
                <a:gd name="T25" fmla="*/ 66 h 74"/>
                <a:gd name="T26" fmla="*/ 14 w 68"/>
                <a:gd name="T27" fmla="*/ 70 h 74"/>
                <a:gd name="T28" fmla="*/ 18 w 68"/>
                <a:gd name="T29" fmla="*/ 72 h 74"/>
                <a:gd name="T30" fmla="*/ 34 w 68"/>
                <a:gd name="T31" fmla="*/ 74 h 74"/>
                <a:gd name="T32" fmla="*/ 42 w 68"/>
                <a:gd name="T33" fmla="*/ 74 h 74"/>
                <a:gd name="T34" fmla="*/ 48 w 68"/>
                <a:gd name="T35" fmla="*/ 72 h 74"/>
                <a:gd name="T36" fmla="*/ 58 w 68"/>
                <a:gd name="T37" fmla="*/ 64 h 74"/>
                <a:gd name="T38" fmla="*/ 62 w 68"/>
                <a:gd name="T39" fmla="*/ 58 h 74"/>
                <a:gd name="T40" fmla="*/ 66 w 68"/>
                <a:gd name="T41" fmla="*/ 52 h 74"/>
                <a:gd name="T42" fmla="*/ 68 w 68"/>
                <a:gd name="T43" fmla="*/ 36 h 74"/>
                <a:gd name="T44" fmla="*/ 66 w 68"/>
                <a:gd name="T45" fmla="*/ 28 h 74"/>
                <a:gd name="T46" fmla="*/ 66 w 68"/>
                <a:gd name="T47" fmla="*/ 20 h 74"/>
                <a:gd name="T48" fmla="*/ 52 w 68"/>
                <a:gd name="T49" fmla="*/ 46 h 74"/>
                <a:gd name="T50" fmla="*/ 48 w 68"/>
                <a:gd name="T51" fmla="*/ 54 h 74"/>
                <a:gd name="T52" fmla="*/ 42 w 68"/>
                <a:gd name="T53" fmla="*/ 60 h 74"/>
                <a:gd name="T54" fmla="*/ 34 w 68"/>
                <a:gd name="T55" fmla="*/ 62 h 74"/>
                <a:gd name="T56" fmla="*/ 24 w 68"/>
                <a:gd name="T57" fmla="*/ 60 h 74"/>
                <a:gd name="T58" fmla="*/ 20 w 68"/>
                <a:gd name="T59" fmla="*/ 56 h 74"/>
                <a:gd name="T60" fmla="*/ 16 w 68"/>
                <a:gd name="T61" fmla="*/ 48 h 74"/>
                <a:gd name="T62" fmla="*/ 16 w 68"/>
                <a:gd name="T63" fmla="*/ 38 h 74"/>
                <a:gd name="T64" fmla="*/ 16 w 68"/>
                <a:gd name="T65" fmla="*/ 28 h 74"/>
                <a:gd name="T66" fmla="*/ 20 w 68"/>
                <a:gd name="T67" fmla="*/ 20 h 74"/>
                <a:gd name="T68" fmla="*/ 26 w 68"/>
                <a:gd name="T69" fmla="*/ 14 h 74"/>
                <a:gd name="T70" fmla="*/ 34 w 68"/>
                <a:gd name="T71" fmla="*/ 12 h 74"/>
                <a:gd name="T72" fmla="*/ 42 w 68"/>
                <a:gd name="T73" fmla="*/ 14 h 74"/>
                <a:gd name="T74" fmla="*/ 48 w 68"/>
                <a:gd name="T75" fmla="*/ 20 h 74"/>
                <a:gd name="T76" fmla="*/ 52 w 68"/>
                <a:gd name="T77" fmla="*/ 28 h 74"/>
                <a:gd name="T78" fmla="*/ 52 w 68"/>
                <a:gd name="T79" fmla="*/ 38 h 74"/>
                <a:gd name="T80" fmla="*/ 52 w 68"/>
                <a:gd name="T81"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74">
                  <a:moveTo>
                    <a:pt x="66" y="20"/>
                  </a:moveTo>
                  <a:lnTo>
                    <a:pt x="66" y="20"/>
                  </a:lnTo>
                  <a:lnTo>
                    <a:pt x="62" y="14"/>
                  </a:lnTo>
                  <a:lnTo>
                    <a:pt x="58" y="10"/>
                  </a:lnTo>
                  <a:lnTo>
                    <a:pt x="58" y="10"/>
                  </a:lnTo>
                  <a:lnTo>
                    <a:pt x="54" y="6"/>
                  </a:lnTo>
                  <a:lnTo>
                    <a:pt x="48" y="2"/>
                  </a:lnTo>
                  <a:lnTo>
                    <a:pt x="48" y="2"/>
                  </a:lnTo>
                  <a:lnTo>
                    <a:pt x="34" y="0"/>
                  </a:lnTo>
                  <a:lnTo>
                    <a:pt x="34" y="0"/>
                  </a:lnTo>
                  <a:lnTo>
                    <a:pt x="26" y="2"/>
                  </a:lnTo>
                  <a:lnTo>
                    <a:pt x="20" y="4"/>
                  </a:lnTo>
                  <a:lnTo>
                    <a:pt x="20" y="4"/>
                  </a:lnTo>
                  <a:lnTo>
                    <a:pt x="14" y="6"/>
                  </a:lnTo>
                  <a:lnTo>
                    <a:pt x="10" y="10"/>
                  </a:lnTo>
                  <a:lnTo>
                    <a:pt x="10" y="10"/>
                  </a:lnTo>
                  <a:lnTo>
                    <a:pt x="6" y="16"/>
                  </a:lnTo>
                  <a:lnTo>
                    <a:pt x="2" y="22"/>
                  </a:lnTo>
                  <a:lnTo>
                    <a:pt x="2" y="22"/>
                  </a:lnTo>
                  <a:lnTo>
                    <a:pt x="0" y="30"/>
                  </a:lnTo>
                  <a:lnTo>
                    <a:pt x="0" y="38"/>
                  </a:lnTo>
                  <a:lnTo>
                    <a:pt x="0" y="38"/>
                  </a:lnTo>
                  <a:lnTo>
                    <a:pt x="2" y="54"/>
                  </a:lnTo>
                  <a:lnTo>
                    <a:pt x="2" y="54"/>
                  </a:lnTo>
                  <a:lnTo>
                    <a:pt x="4" y="60"/>
                  </a:lnTo>
                  <a:lnTo>
                    <a:pt x="8" y="66"/>
                  </a:lnTo>
                  <a:lnTo>
                    <a:pt x="8" y="66"/>
                  </a:lnTo>
                  <a:lnTo>
                    <a:pt x="14" y="70"/>
                  </a:lnTo>
                  <a:lnTo>
                    <a:pt x="18" y="72"/>
                  </a:lnTo>
                  <a:lnTo>
                    <a:pt x="18" y="72"/>
                  </a:lnTo>
                  <a:lnTo>
                    <a:pt x="26" y="74"/>
                  </a:lnTo>
                  <a:lnTo>
                    <a:pt x="34" y="74"/>
                  </a:lnTo>
                  <a:lnTo>
                    <a:pt x="34" y="74"/>
                  </a:lnTo>
                  <a:lnTo>
                    <a:pt x="42" y="74"/>
                  </a:lnTo>
                  <a:lnTo>
                    <a:pt x="48" y="72"/>
                  </a:lnTo>
                  <a:lnTo>
                    <a:pt x="48" y="72"/>
                  </a:lnTo>
                  <a:lnTo>
                    <a:pt x="54" y="68"/>
                  </a:lnTo>
                  <a:lnTo>
                    <a:pt x="58" y="64"/>
                  </a:lnTo>
                  <a:lnTo>
                    <a:pt x="58" y="64"/>
                  </a:lnTo>
                  <a:lnTo>
                    <a:pt x="62" y="58"/>
                  </a:lnTo>
                  <a:lnTo>
                    <a:pt x="66" y="52"/>
                  </a:lnTo>
                  <a:lnTo>
                    <a:pt x="66" y="52"/>
                  </a:lnTo>
                  <a:lnTo>
                    <a:pt x="66" y="44"/>
                  </a:lnTo>
                  <a:lnTo>
                    <a:pt x="68" y="36"/>
                  </a:lnTo>
                  <a:lnTo>
                    <a:pt x="68" y="36"/>
                  </a:lnTo>
                  <a:lnTo>
                    <a:pt x="66" y="28"/>
                  </a:lnTo>
                  <a:lnTo>
                    <a:pt x="66" y="20"/>
                  </a:lnTo>
                  <a:lnTo>
                    <a:pt x="66" y="20"/>
                  </a:lnTo>
                  <a:close/>
                  <a:moveTo>
                    <a:pt x="52" y="46"/>
                  </a:moveTo>
                  <a:lnTo>
                    <a:pt x="52" y="46"/>
                  </a:lnTo>
                  <a:lnTo>
                    <a:pt x="48" y="54"/>
                  </a:lnTo>
                  <a:lnTo>
                    <a:pt x="48" y="54"/>
                  </a:lnTo>
                  <a:lnTo>
                    <a:pt x="42" y="60"/>
                  </a:lnTo>
                  <a:lnTo>
                    <a:pt x="42" y="60"/>
                  </a:lnTo>
                  <a:lnTo>
                    <a:pt x="34" y="62"/>
                  </a:lnTo>
                  <a:lnTo>
                    <a:pt x="34" y="62"/>
                  </a:lnTo>
                  <a:lnTo>
                    <a:pt x="24" y="60"/>
                  </a:lnTo>
                  <a:lnTo>
                    <a:pt x="24" y="60"/>
                  </a:lnTo>
                  <a:lnTo>
                    <a:pt x="20" y="56"/>
                  </a:lnTo>
                  <a:lnTo>
                    <a:pt x="20" y="56"/>
                  </a:lnTo>
                  <a:lnTo>
                    <a:pt x="16" y="48"/>
                  </a:lnTo>
                  <a:lnTo>
                    <a:pt x="16" y="48"/>
                  </a:lnTo>
                  <a:lnTo>
                    <a:pt x="16" y="38"/>
                  </a:lnTo>
                  <a:lnTo>
                    <a:pt x="16" y="38"/>
                  </a:lnTo>
                  <a:lnTo>
                    <a:pt x="16" y="28"/>
                  </a:lnTo>
                  <a:lnTo>
                    <a:pt x="16" y="28"/>
                  </a:lnTo>
                  <a:lnTo>
                    <a:pt x="20" y="20"/>
                  </a:lnTo>
                  <a:lnTo>
                    <a:pt x="20" y="20"/>
                  </a:lnTo>
                  <a:lnTo>
                    <a:pt x="26" y="14"/>
                  </a:lnTo>
                  <a:lnTo>
                    <a:pt x="26" y="14"/>
                  </a:lnTo>
                  <a:lnTo>
                    <a:pt x="34" y="12"/>
                  </a:lnTo>
                  <a:lnTo>
                    <a:pt x="34" y="12"/>
                  </a:lnTo>
                  <a:lnTo>
                    <a:pt x="42" y="14"/>
                  </a:lnTo>
                  <a:lnTo>
                    <a:pt x="42" y="14"/>
                  </a:lnTo>
                  <a:lnTo>
                    <a:pt x="48" y="20"/>
                  </a:lnTo>
                  <a:lnTo>
                    <a:pt x="48" y="20"/>
                  </a:lnTo>
                  <a:lnTo>
                    <a:pt x="52" y="28"/>
                  </a:lnTo>
                  <a:lnTo>
                    <a:pt x="52" y="28"/>
                  </a:lnTo>
                  <a:lnTo>
                    <a:pt x="52" y="38"/>
                  </a:lnTo>
                  <a:lnTo>
                    <a:pt x="52" y="38"/>
                  </a:lnTo>
                  <a:lnTo>
                    <a:pt x="52" y="46"/>
                  </a:lnTo>
                  <a:lnTo>
                    <a:pt x="52"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46" name="Freeform 169"/>
            <p:cNvSpPr>
              <a:spLocks/>
            </p:cNvSpPr>
            <p:nvPr/>
          </p:nvSpPr>
          <p:spPr bwMode="auto">
            <a:xfrm>
              <a:off x="9964738" y="4748213"/>
              <a:ext cx="22225" cy="114300"/>
            </a:xfrm>
            <a:custGeom>
              <a:avLst/>
              <a:gdLst>
                <a:gd name="T0" fmla="*/ 14 w 14"/>
                <a:gd name="T1" fmla="*/ 4 h 72"/>
                <a:gd name="T2" fmla="*/ 14 w 14"/>
                <a:gd name="T3" fmla="*/ 4 h 72"/>
                <a:gd name="T4" fmla="*/ 14 w 14"/>
                <a:gd name="T5" fmla="*/ 2 h 72"/>
                <a:gd name="T6" fmla="*/ 14 w 14"/>
                <a:gd name="T7" fmla="*/ 2 h 72"/>
                <a:gd name="T8" fmla="*/ 12 w 14"/>
                <a:gd name="T9" fmla="*/ 2 h 72"/>
                <a:gd name="T10" fmla="*/ 12 w 14"/>
                <a:gd name="T11" fmla="*/ 2 h 72"/>
                <a:gd name="T12" fmla="*/ 10 w 14"/>
                <a:gd name="T13" fmla="*/ 2 h 72"/>
                <a:gd name="T14" fmla="*/ 10 w 14"/>
                <a:gd name="T15" fmla="*/ 2 h 72"/>
                <a:gd name="T16" fmla="*/ 6 w 14"/>
                <a:gd name="T17" fmla="*/ 0 h 72"/>
                <a:gd name="T18" fmla="*/ 6 w 14"/>
                <a:gd name="T19" fmla="*/ 0 h 72"/>
                <a:gd name="T20" fmla="*/ 2 w 14"/>
                <a:gd name="T21" fmla="*/ 2 h 72"/>
                <a:gd name="T22" fmla="*/ 2 w 14"/>
                <a:gd name="T23" fmla="*/ 2 h 72"/>
                <a:gd name="T24" fmla="*/ 0 w 14"/>
                <a:gd name="T25" fmla="*/ 2 h 72"/>
                <a:gd name="T26" fmla="*/ 0 w 14"/>
                <a:gd name="T27" fmla="*/ 2 h 72"/>
                <a:gd name="T28" fmla="*/ 0 w 14"/>
                <a:gd name="T29" fmla="*/ 2 h 72"/>
                <a:gd name="T30" fmla="*/ 0 w 14"/>
                <a:gd name="T31" fmla="*/ 2 h 72"/>
                <a:gd name="T32" fmla="*/ 0 w 14"/>
                <a:gd name="T33" fmla="*/ 4 h 72"/>
                <a:gd name="T34" fmla="*/ 0 w 14"/>
                <a:gd name="T35" fmla="*/ 70 h 72"/>
                <a:gd name="T36" fmla="*/ 0 w 14"/>
                <a:gd name="T37" fmla="*/ 70 h 72"/>
                <a:gd name="T38" fmla="*/ 0 w 14"/>
                <a:gd name="T39" fmla="*/ 72 h 72"/>
                <a:gd name="T40" fmla="*/ 0 w 14"/>
                <a:gd name="T41" fmla="*/ 72 h 72"/>
                <a:gd name="T42" fmla="*/ 0 w 14"/>
                <a:gd name="T43" fmla="*/ 72 h 72"/>
                <a:gd name="T44" fmla="*/ 0 w 14"/>
                <a:gd name="T45" fmla="*/ 72 h 72"/>
                <a:gd name="T46" fmla="*/ 2 w 14"/>
                <a:gd name="T47" fmla="*/ 72 h 72"/>
                <a:gd name="T48" fmla="*/ 2 w 14"/>
                <a:gd name="T49" fmla="*/ 72 h 72"/>
                <a:gd name="T50" fmla="*/ 6 w 14"/>
                <a:gd name="T51" fmla="*/ 72 h 72"/>
                <a:gd name="T52" fmla="*/ 6 w 14"/>
                <a:gd name="T53" fmla="*/ 72 h 72"/>
                <a:gd name="T54" fmla="*/ 10 w 14"/>
                <a:gd name="T55" fmla="*/ 72 h 72"/>
                <a:gd name="T56" fmla="*/ 10 w 14"/>
                <a:gd name="T57" fmla="*/ 72 h 72"/>
                <a:gd name="T58" fmla="*/ 12 w 14"/>
                <a:gd name="T59" fmla="*/ 72 h 72"/>
                <a:gd name="T60" fmla="*/ 12 w 14"/>
                <a:gd name="T61" fmla="*/ 72 h 72"/>
                <a:gd name="T62" fmla="*/ 14 w 14"/>
                <a:gd name="T63" fmla="*/ 72 h 72"/>
                <a:gd name="T64" fmla="*/ 14 w 14"/>
                <a:gd name="T65" fmla="*/ 72 h 72"/>
                <a:gd name="T66" fmla="*/ 14 w 14"/>
                <a:gd name="T67" fmla="*/ 70 h 72"/>
                <a:gd name="T68" fmla="*/ 14 w 14"/>
                <a:gd name="T69" fmla="*/ 4 h 72"/>
                <a:gd name="T70" fmla="*/ 14 w 14"/>
                <a:gd name="T71"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2">
                  <a:moveTo>
                    <a:pt x="14" y="4"/>
                  </a:moveTo>
                  <a:lnTo>
                    <a:pt x="14" y="4"/>
                  </a:lnTo>
                  <a:lnTo>
                    <a:pt x="14" y="2"/>
                  </a:lnTo>
                  <a:lnTo>
                    <a:pt x="14" y="2"/>
                  </a:lnTo>
                  <a:lnTo>
                    <a:pt x="12" y="2"/>
                  </a:lnTo>
                  <a:lnTo>
                    <a:pt x="12" y="2"/>
                  </a:lnTo>
                  <a:lnTo>
                    <a:pt x="10" y="2"/>
                  </a:lnTo>
                  <a:lnTo>
                    <a:pt x="10" y="2"/>
                  </a:lnTo>
                  <a:lnTo>
                    <a:pt x="6" y="0"/>
                  </a:lnTo>
                  <a:lnTo>
                    <a:pt x="6" y="0"/>
                  </a:lnTo>
                  <a:lnTo>
                    <a:pt x="2" y="2"/>
                  </a:lnTo>
                  <a:lnTo>
                    <a:pt x="2" y="2"/>
                  </a:lnTo>
                  <a:lnTo>
                    <a:pt x="0" y="2"/>
                  </a:lnTo>
                  <a:lnTo>
                    <a:pt x="0" y="2"/>
                  </a:lnTo>
                  <a:lnTo>
                    <a:pt x="0" y="2"/>
                  </a:lnTo>
                  <a:lnTo>
                    <a:pt x="0" y="2"/>
                  </a:lnTo>
                  <a:lnTo>
                    <a:pt x="0" y="4"/>
                  </a:lnTo>
                  <a:lnTo>
                    <a:pt x="0" y="70"/>
                  </a:lnTo>
                  <a:lnTo>
                    <a:pt x="0" y="70"/>
                  </a:lnTo>
                  <a:lnTo>
                    <a:pt x="0" y="72"/>
                  </a:lnTo>
                  <a:lnTo>
                    <a:pt x="0" y="72"/>
                  </a:lnTo>
                  <a:lnTo>
                    <a:pt x="0" y="72"/>
                  </a:lnTo>
                  <a:lnTo>
                    <a:pt x="0" y="72"/>
                  </a:lnTo>
                  <a:lnTo>
                    <a:pt x="2" y="72"/>
                  </a:lnTo>
                  <a:lnTo>
                    <a:pt x="2" y="72"/>
                  </a:lnTo>
                  <a:lnTo>
                    <a:pt x="6" y="72"/>
                  </a:lnTo>
                  <a:lnTo>
                    <a:pt x="6" y="72"/>
                  </a:lnTo>
                  <a:lnTo>
                    <a:pt x="10" y="72"/>
                  </a:lnTo>
                  <a:lnTo>
                    <a:pt x="10" y="72"/>
                  </a:lnTo>
                  <a:lnTo>
                    <a:pt x="12" y="72"/>
                  </a:lnTo>
                  <a:lnTo>
                    <a:pt x="12" y="72"/>
                  </a:lnTo>
                  <a:lnTo>
                    <a:pt x="14" y="72"/>
                  </a:lnTo>
                  <a:lnTo>
                    <a:pt x="14" y="72"/>
                  </a:lnTo>
                  <a:lnTo>
                    <a:pt x="14" y="70"/>
                  </a:lnTo>
                  <a:lnTo>
                    <a:pt x="14" y="4"/>
                  </a:lnTo>
                  <a:lnTo>
                    <a:pt x="14" y="4"/>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347" name="Freeform 170"/>
            <p:cNvSpPr>
              <a:spLocks/>
            </p:cNvSpPr>
            <p:nvPr/>
          </p:nvSpPr>
          <p:spPr bwMode="auto">
            <a:xfrm>
              <a:off x="10012363" y="4748213"/>
              <a:ext cx="60325" cy="114300"/>
            </a:xfrm>
            <a:custGeom>
              <a:avLst/>
              <a:gdLst>
                <a:gd name="T0" fmla="*/ 38 w 38"/>
                <a:gd name="T1" fmla="*/ 64 h 72"/>
                <a:gd name="T2" fmla="*/ 38 w 38"/>
                <a:gd name="T3" fmla="*/ 64 h 72"/>
                <a:gd name="T4" fmla="*/ 38 w 38"/>
                <a:gd name="T5" fmla="*/ 62 h 72"/>
                <a:gd name="T6" fmla="*/ 38 w 38"/>
                <a:gd name="T7" fmla="*/ 62 h 72"/>
                <a:gd name="T8" fmla="*/ 38 w 38"/>
                <a:gd name="T9" fmla="*/ 60 h 72"/>
                <a:gd name="T10" fmla="*/ 38 w 38"/>
                <a:gd name="T11" fmla="*/ 60 h 72"/>
                <a:gd name="T12" fmla="*/ 36 w 38"/>
                <a:gd name="T13" fmla="*/ 60 h 72"/>
                <a:gd name="T14" fmla="*/ 14 w 38"/>
                <a:gd name="T15" fmla="*/ 60 h 72"/>
                <a:gd name="T16" fmla="*/ 14 w 38"/>
                <a:gd name="T17" fmla="*/ 4 h 72"/>
                <a:gd name="T18" fmla="*/ 14 w 38"/>
                <a:gd name="T19" fmla="*/ 4 h 72"/>
                <a:gd name="T20" fmla="*/ 14 w 38"/>
                <a:gd name="T21" fmla="*/ 2 h 72"/>
                <a:gd name="T22" fmla="*/ 14 w 38"/>
                <a:gd name="T23" fmla="*/ 2 h 72"/>
                <a:gd name="T24" fmla="*/ 12 w 38"/>
                <a:gd name="T25" fmla="*/ 2 h 72"/>
                <a:gd name="T26" fmla="*/ 12 w 38"/>
                <a:gd name="T27" fmla="*/ 2 h 72"/>
                <a:gd name="T28" fmla="*/ 10 w 38"/>
                <a:gd name="T29" fmla="*/ 2 h 72"/>
                <a:gd name="T30" fmla="*/ 10 w 38"/>
                <a:gd name="T31" fmla="*/ 2 h 72"/>
                <a:gd name="T32" fmla="*/ 6 w 38"/>
                <a:gd name="T33" fmla="*/ 0 h 72"/>
                <a:gd name="T34" fmla="*/ 6 w 38"/>
                <a:gd name="T35" fmla="*/ 0 h 72"/>
                <a:gd name="T36" fmla="*/ 4 w 38"/>
                <a:gd name="T37" fmla="*/ 2 h 72"/>
                <a:gd name="T38" fmla="*/ 4 w 38"/>
                <a:gd name="T39" fmla="*/ 2 h 72"/>
                <a:gd name="T40" fmla="*/ 0 w 38"/>
                <a:gd name="T41" fmla="*/ 2 h 72"/>
                <a:gd name="T42" fmla="*/ 0 w 38"/>
                <a:gd name="T43" fmla="*/ 2 h 72"/>
                <a:gd name="T44" fmla="*/ 0 w 38"/>
                <a:gd name="T45" fmla="*/ 2 h 72"/>
                <a:gd name="T46" fmla="*/ 0 w 38"/>
                <a:gd name="T47" fmla="*/ 2 h 72"/>
                <a:gd name="T48" fmla="*/ 0 w 38"/>
                <a:gd name="T49" fmla="*/ 4 h 72"/>
                <a:gd name="T50" fmla="*/ 0 w 38"/>
                <a:gd name="T51" fmla="*/ 68 h 72"/>
                <a:gd name="T52" fmla="*/ 0 w 38"/>
                <a:gd name="T53" fmla="*/ 68 h 72"/>
                <a:gd name="T54" fmla="*/ 0 w 38"/>
                <a:gd name="T55" fmla="*/ 70 h 72"/>
                <a:gd name="T56" fmla="*/ 0 w 38"/>
                <a:gd name="T57" fmla="*/ 70 h 72"/>
                <a:gd name="T58" fmla="*/ 4 w 38"/>
                <a:gd name="T59" fmla="*/ 72 h 72"/>
                <a:gd name="T60" fmla="*/ 36 w 38"/>
                <a:gd name="T61" fmla="*/ 72 h 72"/>
                <a:gd name="T62" fmla="*/ 36 w 38"/>
                <a:gd name="T63" fmla="*/ 72 h 72"/>
                <a:gd name="T64" fmla="*/ 38 w 38"/>
                <a:gd name="T65" fmla="*/ 72 h 72"/>
                <a:gd name="T66" fmla="*/ 38 w 38"/>
                <a:gd name="T67" fmla="*/ 72 h 72"/>
                <a:gd name="T68" fmla="*/ 38 w 38"/>
                <a:gd name="T69" fmla="*/ 70 h 72"/>
                <a:gd name="T70" fmla="*/ 38 w 38"/>
                <a:gd name="T71" fmla="*/ 70 h 72"/>
                <a:gd name="T72" fmla="*/ 38 w 38"/>
                <a:gd name="T73" fmla="*/ 68 h 72"/>
                <a:gd name="T74" fmla="*/ 38 w 38"/>
                <a:gd name="T75" fmla="*/ 68 h 72"/>
                <a:gd name="T76" fmla="*/ 38 w 38"/>
                <a:gd name="T77" fmla="*/ 66 h 72"/>
                <a:gd name="T78" fmla="*/ 38 w 38"/>
                <a:gd name="T79" fmla="*/ 66 h 72"/>
                <a:gd name="T80" fmla="*/ 38 w 38"/>
                <a:gd name="T81" fmla="*/ 64 h 72"/>
                <a:gd name="T82" fmla="*/ 38 w 38"/>
                <a:gd name="T83"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72">
                  <a:moveTo>
                    <a:pt x="38" y="64"/>
                  </a:moveTo>
                  <a:lnTo>
                    <a:pt x="38" y="64"/>
                  </a:lnTo>
                  <a:lnTo>
                    <a:pt x="38" y="62"/>
                  </a:lnTo>
                  <a:lnTo>
                    <a:pt x="38" y="62"/>
                  </a:lnTo>
                  <a:lnTo>
                    <a:pt x="38" y="60"/>
                  </a:lnTo>
                  <a:lnTo>
                    <a:pt x="38" y="60"/>
                  </a:lnTo>
                  <a:lnTo>
                    <a:pt x="36" y="60"/>
                  </a:lnTo>
                  <a:lnTo>
                    <a:pt x="14" y="60"/>
                  </a:lnTo>
                  <a:lnTo>
                    <a:pt x="14" y="4"/>
                  </a:lnTo>
                  <a:lnTo>
                    <a:pt x="14" y="4"/>
                  </a:lnTo>
                  <a:lnTo>
                    <a:pt x="14" y="2"/>
                  </a:lnTo>
                  <a:lnTo>
                    <a:pt x="14" y="2"/>
                  </a:lnTo>
                  <a:lnTo>
                    <a:pt x="12" y="2"/>
                  </a:lnTo>
                  <a:lnTo>
                    <a:pt x="12" y="2"/>
                  </a:lnTo>
                  <a:lnTo>
                    <a:pt x="10" y="2"/>
                  </a:lnTo>
                  <a:lnTo>
                    <a:pt x="10" y="2"/>
                  </a:lnTo>
                  <a:lnTo>
                    <a:pt x="6" y="0"/>
                  </a:lnTo>
                  <a:lnTo>
                    <a:pt x="6" y="0"/>
                  </a:lnTo>
                  <a:lnTo>
                    <a:pt x="4" y="2"/>
                  </a:lnTo>
                  <a:lnTo>
                    <a:pt x="4" y="2"/>
                  </a:lnTo>
                  <a:lnTo>
                    <a:pt x="0" y="2"/>
                  </a:lnTo>
                  <a:lnTo>
                    <a:pt x="0" y="2"/>
                  </a:lnTo>
                  <a:lnTo>
                    <a:pt x="0" y="2"/>
                  </a:lnTo>
                  <a:lnTo>
                    <a:pt x="0" y="2"/>
                  </a:lnTo>
                  <a:lnTo>
                    <a:pt x="0" y="4"/>
                  </a:lnTo>
                  <a:lnTo>
                    <a:pt x="0" y="68"/>
                  </a:lnTo>
                  <a:lnTo>
                    <a:pt x="0" y="68"/>
                  </a:lnTo>
                  <a:lnTo>
                    <a:pt x="0" y="70"/>
                  </a:lnTo>
                  <a:lnTo>
                    <a:pt x="0" y="70"/>
                  </a:lnTo>
                  <a:lnTo>
                    <a:pt x="4" y="72"/>
                  </a:lnTo>
                  <a:lnTo>
                    <a:pt x="36" y="72"/>
                  </a:lnTo>
                  <a:lnTo>
                    <a:pt x="36" y="72"/>
                  </a:lnTo>
                  <a:lnTo>
                    <a:pt x="38" y="72"/>
                  </a:lnTo>
                  <a:lnTo>
                    <a:pt x="38" y="72"/>
                  </a:lnTo>
                  <a:lnTo>
                    <a:pt x="38" y="70"/>
                  </a:lnTo>
                  <a:lnTo>
                    <a:pt x="38" y="70"/>
                  </a:lnTo>
                  <a:lnTo>
                    <a:pt x="38" y="68"/>
                  </a:lnTo>
                  <a:lnTo>
                    <a:pt x="38" y="68"/>
                  </a:lnTo>
                  <a:lnTo>
                    <a:pt x="38" y="66"/>
                  </a:lnTo>
                  <a:lnTo>
                    <a:pt x="38" y="66"/>
                  </a:lnTo>
                  <a:lnTo>
                    <a:pt x="38" y="64"/>
                  </a:lnTo>
                  <a:lnTo>
                    <a:pt x="38" y="64"/>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348" name="Freeform 171"/>
            <p:cNvSpPr>
              <a:spLocks/>
            </p:cNvSpPr>
            <p:nvPr/>
          </p:nvSpPr>
          <p:spPr bwMode="auto">
            <a:xfrm>
              <a:off x="10485438" y="5046663"/>
              <a:ext cx="82550" cy="114300"/>
            </a:xfrm>
            <a:custGeom>
              <a:avLst/>
              <a:gdLst>
                <a:gd name="T0" fmla="*/ 52 w 52"/>
                <a:gd name="T1" fmla="*/ 68 h 72"/>
                <a:gd name="T2" fmla="*/ 30 w 52"/>
                <a:gd name="T3" fmla="*/ 32 h 72"/>
                <a:gd name="T4" fmla="*/ 48 w 52"/>
                <a:gd name="T5" fmla="*/ 8 h 72"/>
                <a:gd name="T6" fmla="*/ 50 w 52"/>
                <a:gd name="T7" fmla="*/ 4 h 72"/>
                <a:gd name="T8" fmla="*/ 52 w 52"/>
                <a:gd name="T9" fmla="*/ 2 h 72"/>
                <a:gd name="T10" fmla="*/ 50 w 52"/>
                <a:gd name="T11" fmla="*/ 2 h 72"/>
                <a:gd name="T12" fmla="*/ 50 w 52"/>
                <a:gd name="T13" fmla="*/ 0 h 72"/>
                <a:gd name="T14" fmla="*/ 48 w 52"/>
                <a:gd name="T15" fmla="*/ 0 h 72"/>
                <a:gd name="T16" fmla="*/ 44 w 52"/>
                <a:gd name="T17" fmla="*/ 0 h 72"/>
                <a:gd name="T18" fmla="*/ 40 w 52"/>
                <a:gd name="T19" fmla="*/ 0 h 72"/>
                <a:gd name="T20" fmla="*/ 38 w 52"/>
                <a:gd name="T21" fmla="*/ 0 h 72"/>
                <a:gd name="T22" fmla="*/ 36 w 52"/>
                <a:gd name="T23" fmla="*/ 2 h 72"/>
                <a:gd name="T24" fmla="*/ 14 w 52"/>
                <a:gd name="T25" fmla="*/ 32 h 72"/>
                <a:gd name="T26" fmla="*/ 14 w 52"/>
                <a:gd name="T27" fmla="*/ 2 h 72"/>
                <a:gd name="T28" fmla="*/ 14 w 52"/>
                <a:gd name="T29" fmla="*/ 2 h 72"/>
                <a:gd name="T30" fmla="*/ 14 w 52"/>
                <a:gd name="T31" fmla="*/ 0 h 72"/>
                <a:gd name="T32" fmla="*/ 12 w 52"/>
                <a:gd name="T33" fmla="*/ 0 h 72"/>
                <a:gd name="T34" fmla="*/ 8 w 52"/>
                <a:gd name="T35" fmla="*/ 0 h 72"/>
                <a:gd name="T36" fmla="*/ 4 w 52"/>
                <a:gd name="T37" fmla="*/ 0 h 72"/>
                <a:gd name="T38" fmla="*/ 2 w 52"/>
                <a:gd name="T39" fmla="*/ 0 h 72"/>
                <a:gd name="T40" fmla="*/ 0 w 52"/>
                <a:gd name="T41" fmla="*/ 2 h 72"/>
                <a:gd name="T42" fmla="*/ 0 w 52"/>
                <a:gd name="T43" fmla="*/ 70 h 72"/>
                <a:gd name="T44" fmla="*/ 0 w 52"/>
                <a:gd name="T45" fmla="*/ 70 h 72"/>
                <a:gd name="T46" fmla="*/ 2 w 52"/>
                <a:gd name="T47" fmla="*/ 70 h 72"/>
                <a:gd name="T48" fmla="*/ 4 w 52"/>
                <a:gd name="T49" fmla="*/ 72 h 72"/>
                <a:gd name="T50" fmla="*/ 8 w 52"/>
                <a:gd name="T51" fmla="*/ 72 h 72"/>
                <a:gd name="T52" fmla="*/ 12 w 52"/>
                <a:gd name="T53" fmla="*/ 72 h 72"/>
                <a:gd name="T54" fmla="*/ 14 w 52"/>
                <a:gd name="T55" fmla="*/ 70 h 72"/>
                <a:gd name="T56" fmla="*/ 14 w 52"/>
                <a:gd name="T57" fmla="*/ 70 h 72"/>
                <a:gd name="T58" fmla="*/ 14 w 52"/>
                <a:gd name="T59" fmla="*/ 70 h 72"/>
                <a:gd name="T60" fmla="*/ 36 w 52"/>
                <a:gd name="T61" fmla="*/ 70 h 72"/>
                <a:gd name="T62" fmla="*/ 38 w 52"/>
                <a:gd name="T63" fmla="*/ 70 h 72"/>
                <a:gd name="T64" fmla="*/ 40 w 52"/>
                <a:gd name="T65" fmla="*/ 72 h 72"/>
                <a:gd name="T66" fmla="*/ 44 w 52"/>
                <a:gd name="T67" fmla="*/ 72 h 72"/>
                <a:gd name="T68" fmla="*/ 48 w 52"/>
                <a:gd name="T69" fmla="*/ 72 h 72"/>
                <a:gd name="T70" fmla="*/ 50 w 52"/>
                <a:gd name="T71" fmla="*/ 70 h 72"/>
                <a:gd name="T72" fmla="*/ 52 w 52"/>
                <a:gd name="T73" fmla="*/ 70 h 72"/>
                <a:gd name="T74" fmla="*/ 52 w 52"/>
                <a:gd name="T75" fmla="*/ 68 h 72"/>
                <a:gd name="T76" fmla="*/ 52 w 52"/>
                <a:gd name="T77"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72">
                  <a:moveTo>
                    <a:pt x="52" y="68"/>
                  </a:moveTo>
                  <a:lnTo>
                    <a:pt x="52" y="68"/>
                  </a:lnTo>
                  <a:lnTo>
                    <a:pt x="50" y="64"/>
                  </a:lnTo>
                  <a:lnTo>
                    <a:pt x="30" y="32"/>
                  </a:lnTo>
                  <a:lnTo>
                    <a:pt x="48" y="8"/>
                  </a:lnTo>
                  <a:lnTo>
                    <a:pt x="48" y="8"/>
                  </a:lnTo>
                  <a:lnTo>
                    <a:pt x="50" y="4"/>
                  </a:lnTo>
                  <a:lnTo>
                    <a:pt x="50" y="4"/>
                  </a:lnTo>
                  <a:lnTo>
                    <a:pt x="52" y="2"/>
                  </a:lnTo>
                  <a:lnTo>
                    <a:pt x="52" y="2"/>
                  </a:lnTo>
                  <a:lnTo>
                    <a:pt x="50" y="2"/>
                  </a:lnTo>
                  <a:lnTo>
                    <a:pt x="50" y="2"/>
                  </a:lnTo>
                  <a:lnTo>
                    <a:pt x="50" y="0"/>
                  </a:lnTo>
                  <a:lnTo>
                    <a:pt x="50" y="0"/>
                  </a:lnTo>
                  <a:lnTo>
                    <a:pt x="48" y="0"/>
                  </a:lnTo>
                  <a:lnTo>
                    <a:pt x="48" y="0"/>
                  </a:lnTo>
                  <a:lnTo>
                    <a:pt x="44" y="0"/>
                  </a:lnTo>
                  <a:lnTo>
                    <a:pt x="44" y="0"/>
                  </a:lnTo>
                  <a:lnTo>
                    <a:pt x="40" y="0"/>
                  </a:lnTo>
                  <a:lnTo>
                    <a:pt x="40" y="0"/>
                  </a:lnTo>
                  <a:lnTo>
                    <a:pt x="38" y="0"/>
                  </a:lnTo>
                  <a:lnTo>
                    <a:pt x="38" y="0"/>
                  </a:lnTo>
                  <a:lnTo>
                    <a:pt x="36" y="2"/>
                  </a:lnTo>
                  <a:lnTo>
                    <a:pt x="36" y="2"/>
                  </a:lnTo>
                  <a:lnTo>
                    <a:pt x="36" y="2"/>
                  </a:lnTo>
                  <a:lnTo>
                    <a:pt x="14" y="32"/>
                  </a:lnTo>
                  <a:lnTo>
                    <a:pt x="14" y="2"/>
                  </a:lnTo>
                  <a:lnTo>
                    <a:pt x="14" y="2"/>
                  </a:lnTo>
                  <a:lnTo>
                    <a:pt x="14" y="2"/>
                  </a:lnTo>
                  <a:lnTo>
                    <a:pt x="14" y="2"/>
                  </a:lnTo>
                  <a:lnTo>
                    <a:pt x="14" y="0"/>
                  </a:lnTo>
                  <a:lnTo>
                    <a:pt x="14" y="0"/>
                  </a:lnTo>
                  <a:lnTo>
                    <a:pt x="12" y="0"/>
                  </a:lnTo>
                  <a:lnTo>
                    <a:pt x="12" y="0"/>
                  </a:lnTo>
                  <a:lnTo>
                    <a:pt x="8" y="0"/>
                  </a:lnTo>
                  <a:lnTo>
                    <a:pt x="8" y="0"/>
                  </a:lnTo>
                  <a:lnTo>
                    <a:pt x="4" y="0"/>
                  </a:lnTo>
                  <a:lnTo>
                    <a:pt x="4" y="0"/>
                  </a:lnTo>
                  <a:lnTo>
                    <a:pt x="2" y="0"/>
                  </a:lnTo>
                  <a:lnTo>
                    <a:pt x="2" y="0"/>
                  </a:lnTo>
                  <a:lnTo>
                    <a:pt x="0" y="2"/>
                  </a:lnTo>
                  <a:lnTo>
                    <a:pt x="0" y="2"/>
                  </a:lnTo>
                  <a:lnTo>
                    <a:pt x="0" y="2"/>
                  </a:lnTo>
                  <a:lnTo>
                    <a:pt x="0" y="70"/>
                  </a:lnTo>
                  <a:lnTo>
                    <a:pt x="0" y="70"/>
                  </a:lnTo>
                  <a:lnTo>
                    <a:pt x="0" y="70"/>
                  </a:lnTo>
                  <a:lnTo>
                    <a:pt x="0" y="70"/>
                  </a:lnTo>
                  <a:lnTo>
                    <a:pt x="2" y="70"/>
                  </a:lnTo>
                  <a:lnTo>
                    <a:pt x="2" y="70"/>
                  </a:lnTo>
                  <a:lnTo>
                    <a:pt x="4" y="72"/>
                  </a:lnTo>
                  <a:lnTo>
                    <a:pt x="4" y="72"/>
                  </a:lnTo>
                  <a:lnTo>
                    <a:pt x="8" y="72"/>
                  </a:lnTo>
                  <a:lnTo>
                    <a:pt x="8" y="72"/>
                  </a:lnTo>
                  <a:lnTo>
                    <a:pt x="12" y="72"/>
                  </a:lnTo>
                  <a:lnTo>
                    <a:pt x="12" y="72"/>
                  </a:lnTo>
                  <a:lnTo>
                    <a:pt x="14" y="70"/>
                  </a:lnTo>
                  <a:lnTo>
                    <a:pt x="14" y="70"/>
                  </a:lnTo>
                  <a:lnTo>
                    <a:pt x="14" y="70"/>
                  </a:lnTo>
                  <a:lnTo>
                    <a:pt x="14" y="70"/>
                  </a:lnTo>
                  <a:lnTo>
                    <a:pt x="14" y="70"/>
                  </a:lnTo>
                  <a:lnTo>
                    <a:pt x="14" y="36"/>
                  </a:lnTo>
                  <a:lnTo>
                    <a:pt x="36" y="70"/>
                  </a:lnTo>
                  <a:lnTo>
                    <a:pt x="36" y="70"/>
                  </a:lnTo>
                  <a:lnTo>
                    <a:pt x="38" y="70"/>
                  </a:lnTo>
                  <a:lnTo>
                    <a:pt x="38" y="70"/>
                  </a:lnTo>
                  <a:lnTo>
                    <a:pt x="40" y="72"/>
                  </a:lnTo>
                  <a:lnTo>
                    <a:pt x="40" y="72"/>
                  </a:lnTo>
                  <a:lnTo>
                    <a:pt x="44" y="72"/>
                  </a:lnTo>
                  <a:lnTo>
                    <a:pt x="44" y="72"/>
                  </a:lnTo>
                  <a:lnTo>
                    <a:pt x="48" y="72"/>
                  </a:lnTo>
                  <a:lnTo>
                    <a:pt x="48" y="72"/>
                  </a:lnTo>
                  <a:lnTo>
                    <a:pt x="50" y="70"/>
                  </a:lnTo>
                  <a:lnTo>
                    <a:pt x="50" y="70"/>
                  </a:lnTo>
                  <a:lnTo>
                    <a:pt x="52" y="70"/>
                  </a:lnTo>
                  <a:lnTo>
                    <a:pt x="52" y="70"/>
                  </a:lnTo>
                  <a:lnTo>
                    <a:pt x="52" y="68"/>
                  </a:lnTo>
                  <a:lnTo>
                    <a:pt x="52" y="68"/>
                  </a:lnTo>
                  <a:lnTo>
                    <a:pt x="52" y="68"/>
                  </a:lnTo>
                  <a:lnTo>
                    <a:pt x="52"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49" name="Freeform 172"/>
            <p:cNvSpPr>
              <a:spLocks/>
            </p:cNvSpPr>
            <p:nvPr/>
          </p:nvSpPr>
          <p:spPr bwMode="auto">
            <a:xfrm>
              <a:off x="10571163" y="5046663"/>
              <a:ext cx="88900" cy="114300"/>
            </a:xfrm>
            <a:custGeom>
              <a:avLst/>
              <a:gdLst>
                <a:gd name="T0" fmla="*/ 56 w 56"/>
                <a:gd name="T1" fmla="*/ 6 h 72"/>
                <a:gd name="T2" fmla="*/ 56 w 56"/>
                <a:gd name="T3" fmla="*/ 2 h 72"/>
                <a:gd name="T4" fmla="*/ 56 w 56"/>
                <a:gd name="T5" fmla="*/ 0 h 72"/>
                <a:gd name="T6" fmla="*/ 54 w 56"/>
                <a:gd name="T7" fmla="*/ 0 h 72"/>
                <a:gd name="T8" fmla="*/ 50 w 56"/>
                <a:gd name="T9" fmla="*/ 0 h 72"/>
                <a:gd name="T10" fmla="*/ 46 w 56"/>
                <a:gd name="T11" fmla="*/ 0 h 72"/>
                <a:gd name="T12" fmla="*/ 44 w 56"/>
                <a:gd name="T13" fmla="*/ 0 h 72"/>
                <a:gd name="T14" fmla="*/ 42 w 56"/>
                <a:gd name="T15" fmla="*/ 2 h 72"/>
                <a:gd name="T16" fmla="*/ 34 w 56"/>
                <a:gd name="T17" fmla="*/ 20 h 72"/>
                <a:gd name="T18" fmla="*/ 32 w 56"/>
                <a:gd name="T19" fmla="*/ 26 h 72"/>
                <a:gd name="T20" fmla="*/ 30 w 56"/>
                <a:gd name="T21" fmla="*/ 32 h 72"/>
                <a:gd name="T22" fmla="*/ 30 w 56"/>
                <a:gd name="T23" fmla="*/ 32 h 72"/>
                <a:gd name="T24" fmla="*/ 26 w 56"/>
                <a:gd name="T25" fmla="*/ 26 h 72"/>
                <a:gd name="T26" fmla="*/ 16 w 56"/>
                <a:gd name="T27" fmla="*/ 2 h 72"/>
                <a:gd name="T28" fmla="*/ 16 w 56"/>
                <a:gd name="T29" fmla="*/ 2 h 72"/>
                <a:gd name="T30" fmla="*/ 14 w 56"/>
                <a:gd name="T31" fmla="*/ 0 h 72"/>
                <a:gd name="T32" fmla="*/ 12 w 56"/>
                <a:gd name="T33" fmla="*/ 0 h 72"/>
                <a:gd name="T34" fmla="*/ 8 w 56"/>
                <a:gd name="T35" fmla="*/ 0 h 72"/>
                <a:gd name="T36" fmla="*/ 4 w 56"/>
                <a:gd name="T37" fmla="*/ 0 h 72"/>
                <a:gd name="T38" fmla="*/ 2 w 56"/>
                <a:gd name="T39" fmla="*/ 0 h 72"/>
                <a:gd name="T40" fmla="*/ 0 w 56"/>
                <a:gd name="T41" fmla="*/ 2 h 72"/>
                <a:gd name="T42" fmla="*/ 2 w 56"/>
                <a:gd name="T43" fmla="*/ 6 h 72"/>
                <a:gd name="T44" fmla="*/ 22 w 56"/>
                <a:gd name="T45" fmla="*/ 70 h 72"/>
                <a:gd name="T46" fmla="*/ 22 w 56"/>
                <a:gd name="T47" fmla="*/ 70 h 72"/>
                <a:gd name="T48" fmla="*/ 22 w 56"/>
                <a:gd name="T49" fmla="*/ 70 h 72"/>
                <a:gd name="T50" fmla="*/ 26 w 56"/>
                <a:gd name="T51" fmla="*/ 72 h 72"/>
                <a:gd name="T52" fmla="*/ 28 w 56"/>
                <a:gd name="T53" fmla="*/ 72 h 72"/>
                <a:gd name="T54" fmla="*/ 32 w 56"/>
                <a:gd name="T55" fmla="*/ 72 h 72"/>
                <a:gd name="T56" fmla="*/ 34 w 56"/>
                <a:gd name="T57" fmla="*/ 70 h 72"/>
                <a:gd name="T58" fmla="*/ 36 w 56"/>
                <a:gd name="T59" fmla="*/ 70 h 72"/>
                <a:gd name="T60" fmla="*/ 36 w 56"/>
                <a:gd name="T61" fmla="*/ 70 h 72"/>
                <a:gd name="T62" fmla="*/ 56 w 56"/>
                <a:gd name="T6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72">
                  <a:moveTo>
                    <a:pt x="56" y="6"/>
                  </a:moveTo>
                  <a:lnTo>
                    <a:pt x="56" y="6"/>
                  </a:lnTo>
                  <a:lnTo>
                    <a:pt x="56" y="2"/>
                  </a:lnTo>
                  <a:lnTo>
                    <a:pt x="56" y="2"/>
                  </a:lnTo>
                  <a:lnTo>
                    <a:pt x="56" y="0"/>
                  </a:lnTo>
                  <a:lnTo>
                    <a:pt x="56" y="0"/>
                  </a:lnTo>
                  <a:lnTo>
                    <a:pt x="54" y="0"/>
                  </a:lnTo>
                  <a:lnTo>
                    <a:pt x="54" y="0"/>
                  </a:lnTo>
                  <a:lnTo>
                    <a:pt x="50" y="0"/>
                  </a:lnTo>
                  <a:lnTo>
                    <a:pt x="50" y="0"/>
                  </a:lnTo>
                  <a:lnTo>
                    <a:pt x="46" y="0"/>
                  </a:lnTo>
                  <a:lnTo>
                    <a:pt x="46" y="0"/>
                  </a:lnTo>
                  <a:lnTo>
                    <a:pt x="44" y="0"/>
                  </a:lnTo>
                  <a:lnTo>
                    <a:pt x="44" y="0"/>
                  </a:lnTo>
                  <a:lnTo>
                    <a:pt x="42" y="2"/>
                  </a:lnTo>
                  <a:lnTo>
                    <a:pt x="42" y="2"/>
                  </a:lnTo>
                  <a:lnTo>
                    <a:pt x="42" y="2"/>
                  </a:lnTo>
                  <a:lnTo>
                    <a:pt x="34" y="20"/>
                  </a:lnTo>
                  <a:lnTo>
                    <a:pt x="34" y="20"/>
                  </a:lnTo>
                  <a:lnTo>
                    <a:pt x="32" y="26"/>
                  </a:lnTo>
                  <a:lnTo>
                    <a:pt x="32" y="26"/>
                  </a:lnTo>
                  <a:lnTo>
                    <a:pt x="30" y="32"/>
                  </a:lnTo>
                  <a:lnTo>
                    <a:pt x="30" y="32"/>
                  </a:lnTo>
                  <a:lnTo>
                    <a:pt x="30" y="32"/>
                  </a:lnTo>
                  <a:lnTo>
                    <a:pt x="26" y="26"/>
                  </a:lnTo>
                  <a:lnTo>
                    <a:pt x="26" y="26"/>
                  </a:lnTo>
                  <a:lnTo>
                    <a:pt x="24" y="20"/>
                  </a:lnTo>
                  <a:lnTo>
                    <a:pt x="16" y="2"/>
                  </a:lnTo>
                  <a:lnTo>
                    <a:pt x="16" y="2"/>
                  </a:lnTo>
                  <a:lnTo>
                    <a:pt x="16" y="2"/>
                  </a:lnTo>
                  <a:lnTo>
                    <a:pt x="16" y="2"/>
                  </a:lnTo>
                  <a:lnTo>
                    <a:pt x="14" y="0"/>
                  </a:lnTo>
                  <a:lnTo>
                    <a:pt x="14" y="0"/>
                  </a:lnTo>
                  <a:lnTo>
                    <a:pt x="12" y="0"/>
                  </a:lnTo>
                  <a:lnTo>
                    <a:pt x="12" y="0"/>
                  </a:lnTo>
                  <a:lnTo>
                    <a:pt x="8" y="0"/>
                  </a:lnTo>
                  <a:lnTo>
                    <a:pt x="8" y="0"/>
                  </a:lnTo>
                  <a:lnTo>
                    <a:pt x="4" y="0"/>
                  </a:lnTo>
                  <a:lnTo>
                    <a:pt x="4" y="0"/>
                  </a:lnTo>
                  <a:lnTo>
                    <a:pt x="2" y="0"/>
                  </a:lnTo>
                  <a:lnTo>
                    <a:pt x="2" y="0"/>
                  </a:lnTo>
                  <a:lnTo>
                    <a:pt x="0" y="2"/>
                  </a:lnTo>
                  <a:lnTo>
                    <a:pt x="0" y="2"/>
                  </a:lnTo>
                  <a:lnTo>
                    <a:pt x="2" y="6"/>
                  </a:lnTo>
                  <a:lnTo>
                    <a:pt x="22" y="44"/>
                  </a:lnTo>
                  <a:lnTo>
                    <a:pt x="22" y="70"/>
                  </a:lnTo>
                  <a:lnTo>
                    <a:pt x="22" y="70"/>
                  </a:lnTo>
                  <a:lnTo>
                    <a:pt x="22" y="70"/>
                  </a:lnTo>
                  <a:lnTo>
                    <a:pt x="22" y="70"/>
                  </a:lnTo>
                  <a:lnTo>
                    <a:pt x="22" y="70"/>
                  </a:lnTo>
                  <a:lnTo>
                    <a:pt x="22" y="70"/>
                  </a:lnTo>
                  <a:lnTo>
                    <a:pt x="26" y="72"/>
                  </a:lnTo>
                  <a:lnTo>
                    <a:pt x="26" y="72"/>
                  </a:lnTo>
                  <a:lnTo>
                    <a:pt x="28" y="72"/>
                  </a:lnTo>
                  <a:lnTo>
                    <a:pt x="28" y="72"/>
                  </a:lnTo>
                  <a:lnTo>
                    <a:pt x="32" y="72"/>
                  </a:lnTo>
                  <a:lnTo>
                    <a:pt x="32" y="72"/>
                  </a:lnTo>
                  <a:lnTo>
                    <a:pt x="34" y="70"/>
                  </a:lnTo>
                  <a:lnTo>
                    <a:pt x="34" y="70"/>
                  </a:lnTo>
                  <a:lnTo>
                    <a:pt x="36" y="70"/>
                  </a:lnTo>
                  <a:lnTo>
                    <a:pt x="36" y="70"/>
                  </a:lnTo>
                  <a:lnTo>
                    <a:pt x="36" y="70"/>
                  </a:lnTo>
                  <a:lnTo>
                    <a:pt x="36" y="44"/>
                  </a:lnTo>
                  <a:lnTo>
                    <a:pt x="56" y="6"/>
                  </a:lnTo>
                  <a:lnTo>
                    <a:pt x="5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50" name="Freeform 173"/>
            <p:cNvSpPr>
              <a:spLocks noEditPoints="1"/>
            </p:cNvSpPr>
            <p:nvPr/>
          </p:nvSpPr>
          <p:spPr bwMode="auto">
            <a:xfrm>
              <a:off x="10571163" y="4564063"/>
              <a:ext cx="104775" cy="117475"/>
            </a:xfrm>
            <a:custGeom>
              <a:avLst/>
              <a:gdLst>
                <a:gd name="T0" fmla="*/ 64 w 66"/>
                <a:gd name="T1" fmla="*/ 20 h 74"/>
                <a:gd name="T2" fmla="*/ 58 w 66"/>
                <a:gd name="T3" fmla="*/ 10 h 74"/>
                <a:gd name="T4" fmla="*/ 54 w 66"/>
                <a:gd name="T5" fmla="*/ 6 h 74"/>
                <a:gd name="T6" fmla="*/ 48 w 66"/>
                <a:gd name="T7" fmla="*/ 2 h 74"/>
                <a:gd name="T8" fmla="*/ 34 w 66"/>
                <a:gd name="T9" fmla="*/ 0 h 74"/>
                <a:gd name="T10" fmla="*/ 18 w 66"/>
                <a:gd name="T11" fmla="*/ 4 h 74"/>
                <a:gd name="T12" fmla="*/ 12 w 66"/>
                <a:gd name="T13" fmla="*/ 6 h 74"/>
                <a:gd name="T14" fmla="*/ 8 w 66"/>
                <a:gd name="T15" fmla="*/ 10 h 74"/>
                <a:gd name="T16" fmla="*/ 2 w 66"/>
                <a:gd name="T17" fmla="*/ 22 h 74"/>
                <a:gd name="T18" fmla="*/ 0 w 66"/>
                <a:gd name="T19" fmla="*/ 30 h 74"/>
                <a:gd name="T20" fmla="*/ 0 w 66"/>
                <a:gd name="T21" fmla="*/ 38 h 74"/>
                <a:gd name="T22" fmla="*/ 2 w 66"/>
                <a:gd name="T23" fmla="*/ 54 h 74"/>
                <a:gd name="T24" fmla="*/ 8 w 66"/>
                <a:gd name="T25" fmla="*/ 66 h 74"/>
                <a:gd name="T26" fmla="*/ 12 w 66"/>
                <a:gd name="T27" fmla="*/ 70 h 74"/>
                <a:gd name="T28" fmla="*/ 18 w 66"/>
                <a:gd name="T29" fmla="*/ 72 h 74"/>
                <a:gd name="T30" fmla="*/ 32 w 66"/>
                <a:gd name="T31" fmla="*/ 74 h 74"/>
                <a:gd name="T32" fmla="*/ 40 w 66"/>
                <a:gd name="T33" fmla="*/ 74 h 74"/>
                <a:gd name="T34" fmla="*/ 46 w 66"/>
                <a:gd name="T35" fmla="*/ 72 h 74"/>
                <a:gd name="T36" fmla="*/ 58 w 66"/>
                <a:gd name="T37" fmla="*/ 64 h 74"/>
                <a:gd name="T38" fmla="*/ 62 w 66"/>
                <a:gd name="T39" fmla="*/ 58 h 74"/>
                <a:gd name="T40" fmla="*/ 64 w 66"/>
                <a:gd name="T41" fmla="*/ 52 h 74"/>
                <a:gd name="T42" fmla="*/ 66 w 66"/>
                <a:gd name="T43" fmla="*/ 36 h 74"/>
                <a:gd name="T44" fmla="*/ 66 w 66"/>
                <a:gd name="T45" fmla="*/ 28 h 74"/>
                <a:gd name="T46" fmla="*/ 64 w 66"/>
                <a:gd name="T47" fmla="*/ 20 h 74"/>
                <a:gd name="T48" fmla="*/ 50 w 66"/>
                <a:gd name="T49" fmla="*/ 48 h 74"/>
                <a:gd name="T50" fmla="*/ 48 w 66"/>
                <a:gd name="T51" fmla="*/ 54 h 74"/>
                <a:gd name="T52" fmla="*/ 42 w 66"/>
                <a:gd name="T53" fmla="*/ 60 h 74"/>
                <a:gd name="T54" fmla="*/ 32 w 66"/>
                <a:gd name="T55" fmla="*/ 62 h 74"/>
                <a:gd name="T56" fmla="*/ 24 w 66"/>
                <a:gd name="T57" fmla="*/ 60 h 74"/>
                <a:gd name="T58" fmla="*/ 18 w 66"/>
                <a:gd name="T59" fmla="*/ 56 h 74"/>
                <a:gd name="T60" fmla="*/ 16 w 66"/>
                <a:gd name="T61" fmla="*/ 48 h 74"/>
                <a:gd name="T62" fmla="*/ 14 w 66"/>
                <a:gd name="T63" fmla="*/ 38 h 74"/>
                <a:gd name="T64" fmla="*/ 16 w 66"/>
                <a:gd name="T65" fmla="*/ 28 h 74"/>
                <a:gd name="T66" fmla="*/ 18 w 66"/>
                <a:gd name="T67" fmla="*/ 20 h 74"/>
                <a:gd name="T68" fmla="*/ 24 w 66"/>
                <a:gd name="T69" fmla="*/ 14 h 74"/>
                <a:gd name="T70" fmla="*/ 32 w 66"/>
                <a:gd name="T71" fmla="*/ 12 h 74"/>
                <a:gd name="T72" fmla="*/ 42 w 66"/>
                <a:gd name="T73" fmla="*/ 14 h 74"/>
                <a:gd name="T74" fmla="*/ 48 w 66"/>
                <a:gd name="T75" fmla="*/ 20 h 74"/>
                <a:gd name="T76" fmla="*/ 50 w 66"/>
                <a:gd name="T77" fmla="*/ 28 h 74"/>
                <a:gd name="T78" fmla="*/ 52 w 66"/>
                <a:gd name="T79" fmla="*/ 38 h 74"/>
                <a:gd name="T80" fmla="*/ 50 w 66"/>
                <a:gd name="T81"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4">
                  <a:moveTo>
                    <a:pt x="64" y="20"/>
                  </a:moveTo>
                  <a:lnTo>
                    <a:pt x="64" y="20"/>
                  </a:lnTo>
                  <a:lnTo>
                    <a:pt x="62" y="14"/>
                  </a:lnTo>
                  <a:lnTo>
                    <a:pt x="58" y="10"/>
                  </a:lnTo>
                  <a:lnTo>
                    <a:pt x="58" y="10"/>
                  </a:lnTo>
                  <a:lnTo>
                    <a:pt x="54" y="6"/>
                  </a:lnTo>
                  <a:lnTo>
                    <a:pt x="48" y="2"/>
                  </a:lnTo>
                  <a:lnTo>
                    <a:pt x="48" y="2"/>
                  </a:lnTo>
                  <a:lnTo>
                    <a:pt x="34" y="0"/>
                  </a:lnTo>
                  <a:lnTo>
                    <a:pt x="34" y="0"/>
                  </a:lnTo>
                  <a:lnTo>
                    <a:pt x="26" y="2"/>
                  </a:lnTo>
                  <a:lnTo>
                    <a:pt x="18" y="4"/>
                  </a:lnTo>
                  <a:lnTo>
                    <a:pt x="18" y="4"/>
                  </a:lnTo>
                  <a:lnTo>
                    <a:pt x="12" y="6"/>
                  </a:lnTo>
                  <a:lnTo>
                    <a:pt x="8" y="10"/>
                  </a:lnTo>
                  <a:lnTo>
                    <a:pt x="8" y="10"/>
                  </a:lnTo>
                  <a:lnTo>
                    <a:pt x="4" y="16"/>
                  </a:lnTo>
                  <a:lnTo>
                    <a:pt x="2" y="22"/>
                  </a:lnTo>
                  <a:lnTo>
                    <a:pt x="2" y="22"/>
                  </a:lnTo>
                  <a:lnTo>
                    <a:pt x="0" y="30"/>
                  </a:lnTo>
                  <a:lnTo>
                    <a:pt x="0" y="38"/>
                  </a:lnTo>
                  <a:lnTo>
                    <a:pt x="0" y="38"/>
                  </a:lnTo>
                  <a:lnTo>
                    <a:pt x="2" y="54"/>
                  </a:lnTo>
                  <a:lnTo>
                    <a:pt x="2" y="54"/>
                  </a:lnTo>
                  <a:lnTo>
                    <a:pt x="4" y="60"/>
                  </a:lnTo>
                  <a:lnTo>
                    <a:pt x="8" y="66"/>
                  </a:lnTo>
                  <a:lnTo>
                    <a:pt x="8" y="66"/>
                  </a:lnTo>
                  <a:lnTo>
                    <a:pt x="12" y="70"/>
                  </a:lnTo>
                  <a:lnTo>
                    <a:pt x="18" y="72"/>
                  </a:lnTo>
                  <a:lnTo>
                    <a:pt x="18" y="72"/>
                  </a:lnTo>
                  <a:lnTo>
                    <a:pt x="24" y="74"/>
                  </a:lnTo>
                  <a:lnTo>
                    <a:pt x="32" y="74"/>
                  </a:lnTo>
                  <a:lnTo>
                    <a:pt x="32" y="74"/>
                  </a:lnTo>
                  <a:lnTo>
                    <a:pt x="40" y="74"/>
                  </a:lnTo>
                  <a:lnTo>
                    <a:pt x="46" y="72"/>
                  </a:lnTo>
                  <a:lnTo>
                    <a:pt x="46" y="72"/>
                  </a:lnTo>
                  <a:lnTo>
                    <a:pt x="52" y="68"/>
                  </a:lnTo>
                  <a:lnTo>
                    <a:pt x="58" y="64"/>
                  </a:lnTo>
                  <a:lnTo>
                    <a:pt x="58" y="64"/>
                  </a:lnTo>
                  <a:lnTo>
                    <a:pt x="62" y="58"/>
                  </a:lnTo>
                  <a:lnTo>
                    <a:pt x="64" y="52"/>
                  </a:lnTo>
                  <a:lnTo>
                    <a:pt x="64" y="52"/>
                  </a:lnTo>
                  <a:lnTo>
                    <a:pt x="66" y="46"/>
                  </a:lnTo>
                  <a:lnTo>
                    <a:pt x="66" y="36"/>
                  </a:lnTo>
                  <a:lnTo>
                    <a:pt x="66" y="36"/>
                  </a:lnTo>
                  <a:lnTo>
                    <a:pt x="66" y="28"/>
                  </a:lnTo>
                  <a:lnTo>
                    <a:pt x="64" y="20"/>
                  </a:lnTo>
                  <a:lnTo>
                    <a:pt x="64" y="20"/>
                  </a:lnTo>
                  <a:close/>
                  <a:moveTo>
                    <a:pt x="50" y="48"/>
                  </a:moveTo>
                  <a:lnTo>
                    <a:pt x="50" y="48"/>
                  </a:lnTo>
                  <a:lnTo>
                    <a:pt x="48" y="54"/>
                  </a:lnTo>
                  <a:lnTo>
                    <a:pt x="48" y="54"/>
                  </a:lnTo>
                  <a:lnTo>
                    <a:pt x="42" y="60"/>
                  </a:lnTo>
                  <a:lnTo>
                    <a:pt x="42" y="60"/>
                  </a:lnTo>
                  <a:lnTo>
                    <a:pt x="32" y="62"/>
                  </a:lnTo>
                  <a:lnTo>
                    <a:pt x="32" y="62"/>
                  </a:lnTo>
                  <a:lnTo>
                    <a:pt x="24" y="60"/>
                  </a:lnTo>
                  <a:lnTo>
                    <a:pt x="24" y="60"/>
                  </a:lnTo>
                  <a:lnTo>
                    <a:pt x="18" y="56"/>
                  </a:lnTo>
                  <a:lnTo>
                    <a:pt x="18" y="56"/>
                  </a:lnTo>
                  <a:lnTo>
                    <a:pt x="16" y="48"/>
                  </a:lnTo>
                  <a:lnTo>
                    <a:pt x="16" y="48"/>
                  </a:lnTo>
                  <a:lnTo>
                    <a:pt x="14" y="38"/>
                  </a:lnTo>
                  <a:lnTo>
                    <a:pt x="14" y="38"/>
                  </a:lnTo>
                  <a:lnTo>
                    <a:pt x="16" y="28"/>
                  </a:lnTo>
                  <a:lnTo>
                    <a:pt x="16" y="28"/>
                  </a:lnTo>
                  <a:lnTo>
                    <a:pt x="18" y="20"/>
                  </a:lnTo>
                  <a:lnTo>
                    <a:pt x="18" y="20"/>
                  </a:lnTo>
                  <a:lnTo>
                    <a:pt x="24" y="14"/>
                  </a:lnTo>
                  <a:lnTo>
                    <a:pt x="24" y="14"/>
                  </a:lnTo>
                  <a:lnTo>
                    <a:pt x="32" y="12"/>
                  </a:lnTo>
                  <a:lnTo>
                    <a:pt x="32" y="12"/>
                  </a:lnTo>
                  <a:lnTo>
                    <a:pt x="42" y="14"/>
                  </a:lnTo>
                  <a:lnTo>
                    <a:pt x="42" y="14"/>
                  </a:lnTo>
                  <a:lnTo>
                    <a:pt x="48" y="20"/>
                  </a:lnTo>
                  <a:lnTo>
                    <a:pt x="48" y="20"/>
                  </a:lnTo>
                  <a:lnTo>
                    <a:pt x="50" y="28"/>
                  </a:lnTo>
                  <a:lnTo>
                    <a:pt x="50" y="28"/>
                  </a:lnTo>
                  <a:lnTo>
                    <a:pt x="52" y="38"/>
                  </a:lnTo>
                  <a:lnTo>
                    <a:pt x="52" y="38"/>
                  </a:lnTo>
                  <a:lnTo>
                    <a:pt x="50" y="48"/>
                  </a:lnTo>
                  <a:lnTo>
                    <a:pt x="5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51" name="Freeform 174"/>
            <p:cNvSpPr>
              <a:spLocks/>
            </p:cNvSpPr>
            <p:nvPr/>
          </p:nvSpPr>
          <p:spPr bwMode="auto">
            <a:xfrm>
              <a:off x="10694988" y="4567238"/>
              <a:ext cx="88900" cy="114300"/>
            </a:xfrm>
            <a:custGeom>
              <a:avLst/>
              <a:gdLst>
                <a:gd name="T0" fmla="*/ 56 w 56"/>
                <a:gd name="T1" fmla="*/ 2 h 72"/>
                <a:gd name="T2" fmla="*/ 54 w 56"/>
                <a:gd name="T3" fmla="*/ 2 h 72"/>
                <a:gd name="T4" fmla="*/ 54 w 56"/>
                <a:gd name="T5" fmla="*/ 0 h 72"/>
                <a:gd name="T6" fmla="*/ 52 w 56"/>
                <a:gd name="T7" fmla="*/ 0 h 72"/>
                <a:gd name="T8" fmla="*/ 48 w 56"/>
                <a:gd name="T9" fmla="*/ 0 h 72"/>
                <a:gd name="T10" fmla="*/ 44 w 56"/>
                <a:gd name="T11" fmla="*/ 0 h 72"/>
                <a:gd name="T12" fmla="*/ 42 w 56"/>
                <a:gd name="T13" fmla="*/ 0 h 72"/>
                <a:gd name="T14" fmla="*/ 42 w 56"/>
                <a:gd name="T15" fmla="*/ 2 h 72"/>
                <a:gd name="T16" fmla="*/ 40 w 56"/>
                <a:gd name="T17" fmla="*/ 28 h 72"/>
                <a:gd name="T18" fmla="*/ 14 w 56"/>
                <a:gd name="T19" fmla="*/ 2 h 72"/>
                <a:gd name="T20" fmla="*/ 14 w 56"/>
                <a:gd name="T21" fmla="*/ 2 h 72"/>
                <a:gd name="T22" fmla="*/ 12 w 56"/>
                <a:gd name="T23" fmla="*/ 0 h 72"/>
                <a:gd name="T24" fmla="*/ 10 w 56"/>
                <a:gd name="T25" fmla="*/ 0 h 72"/>
                <a:gd name="T26" fmla="*/ 8 w 56"/>
                <a:gd name="T27" fmla="*/ 0 h 72"/>
                <a:gd name="T28" fmla="*/ 4 w 56"/>
                <a:gd name="T29" fmla="*/ 0 h 72"/>
                <a:gd name="T30" fmla="*/ 2 w 56"/>
                <a:gd name="T31" fmla="*/ 0 h 72"/>
                <a:gd name="T32" fmla="*/ 0 w 56"/>
                <a:gd name="T33" fmla="*/ 2 h 72"/>
                <a:gd name="T34" fmla="*/ 0 w 56"/>
                <a:gd name="T35" fmla="*/ 2 h 72"/>
                <a:gd name="T36" fmla="*/ 0 w 56"/>
                <a:gd name="T37" fmla="*/ 68 h 72"/>
                <a:gd name="T38" fmla="*/ 0 w 56"/>
                <a:gd name="T39" fmla="*/ 70 h 72"/>
                <a:gd name="T40" fmla="*/ 2 w 56"/>
                <a:gd name="T41" fmla="*/ 70 h 72"/>
                <a:gd name="T42" fmla="*/ 4 w 56"/>
                <a:gd name="T43" fmla="*/ 72 h 72"/>
                <a:gd name="T44" fmla="*/ 8 w 56"/>
                <a:gd name="T45" fmla="*/ 72 h 72"/>
                <a:gd name="T46" fmla="*/ 10 w 56"/>
                <a:gd name="T47" fmla="*/ 72 h 72"/>
                <a:gd name="T48" fmla="*/ 12 w 56"/>
                <a:gd name="T49" fmla="*/ 70 h 72"/>
                <a:gd name="T50" fmla="*/ 14 w 56"/>
                <a:gd name="T51" fmla="*/ 70 h 72"/>
                <a:gd name="T52" fmla="*/ 14 w 56"/>
                <a:gd name="T53" fmla="*/ 40 h 72"/>
                <a:gd name="T54" fmla="*/ 40 w 56"/>
                <a:gd name="T55" fmla="*/ 68 h 72"/>
                <a:gd name="T56" fmla="*/ 42 w 56"/>
                <a:gd name="T57" fmla="*/ 70 h 72"/>
                <a:gd name="T58" fmla="*/ 42 w 56"/>
                <a:gd name="T59" fmla="*/ 70 h 72"/>
                <a:gd name="T60" fmla="*/ 44 w 56"/>
                <a:gd name="T61" fmla="*/ 72 h 72"/>
                <a:gd name="T62" fmla="*/ 48 w 56"/>
                <a:gd name="T63" fmla="*/ 72 h 72"/>
                <a:gd name="T64" fmla="*/ 52 w 56"/>
                <a:gd name="T65" fmla="*/ 72 h 72"/>
                <a:gd name="T66" fmla="*/ 54 w 56"/>
                <a:gd name="T67" fmla="*/ 70 h 72"/>
                <a:gd name="T68" fmla="*/ 54 w 56"/>
                <a:gd name="T69" fmla="*/ 70 h 72"/>
                <a:gd name="T70" fmla="*/ 56 w 56"/>
                <a:gd name="T71" fmla="*/ 68 h 72"/>
                <a:gd name="T72" fmla="*/ 56 w 56"/>
                <a:gd name="T7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72">
                  <a:moveTo>
                    <a:pt x="56" y="2"/>
                  </a:moveTo>
                  <a:lnTo>
                    <a:pt x="56" y="2"/>
                  </a:lnTo>
                  <a:lnTo>
                    <a:pt x="54" y="2"/>
                  </a:lnTo>
                  <a:lnTo>
                    <a:pt x="54" y="2"/>
                  </a:lnTo>
                  <a:lnTo>
                    <a:pt x="54" y="0"/>
                  </a:lnTo>
                  <a:lnTo>
                    <a:pt x="54" y="0"/>
                  </a:lnTo>
                  <a:lnTo>
                    <a:pt x="52" y="0"/>
                  </a:lnTo>
                  <a:lnTo>
                    <a:pt x="52" y="0"/>
                  </a:lnTo>
                  <a:lnTo>
                    <a:pt x="48" y="0"/>
                  </a:lnTo>
                  <a:lnTo>
                    <a:pt x="48" y="0"/>
                  </a:lnTo>
                  <a:lnTo>
                    <a:pt x="44" y="0"/>
                  </a:lnTo>
                  <a:lnTo>
                    <a:pt x="44" y="0"/>
                  </a:lnTo>
                  <a:lnTo>
                    <a:pt x="42" y="0"/>
                  </a:lnTo>
                  <a:lnTo>
                    <a:pt x="42" y="0"/>
                  </a:lnTo>
                  <a:lnTo>
                    <a:pt x="42" y="2"/>
                  </a:lnTo>
                  <a:lnTo>
                    <a:pt x="42" y="2"/>
                  </a:lnTo>
                  <a:lnTo>
                    <a:pt x="40" y="2"/>
                  </a:lnTo>
                  <a:lnTo>
                    <a:pt x="40" y="28"/>
                  </a:lnTo>
                  <a:lnTo>
                    <a:pt x="14" y="28"/>
                  </a:lnTo>
                  <a:lnTo>
                    <a:pt x="14" y="2"/>
                  </a:lnTo>
                  <a:lnTo>
                    <a:pt x="14" y="2"/>
                  </a:lnTo>
                  <a:lnTo>
                    <a:pt x="14" y="2"/>
                  </a:lnTo>
                  <a:lnTo>
                    <a:pt x="14" y="2"/>
                  </a:lnTo>
                  <a:lnTo>
                    <a:pt x="12" y="0"/>
                  </a:lnTo>
                  <a:lnTo>
                    <a:pt x="12" y="0"/>
                  </a:lnTo>
                  <a:lnTo>
                    <a:pt x="10" y="0"/>
                  </a:lnTo>
                  <a:lnTo>
                    <a:pt x="10" y="0"/>
                  </a:lnTo>
                  <a:lnTo>
                    <a:pt x="8" y="0"/>
                  </a:lnTo>
                  <a:lnTo>
                    <a:pt x="8" y="0"/>
                  </a:lnTo>
                  <a:lnTo>
                    <a:pt x="4" y="0"/>
                  </a:lnTo>
                  <a:lnTo>
                    <a:pt x="4" y="0"/>
                  </a:lnTo>
                  <a:lnTo>
                    <a:pt x="2" y="0"/>
                  </a:lnTo>
                  <a:lnTo>
                    <a:pt x="2" y="0"/>
                  </a:lnTo>
                  <a:lnTo>
                    <a:pt x="0" y="2"/>
                  </a:lnTo>
                  <a:lnTo>
                    <a:pt x="0" y="2"/>
                  </a:lnTo>
                  <a:lnTo>
                    <a:pt x="0" y="2"/>
                  </a:lnTo>
                  <a:lnTo>
                    <a:pt x="0" y="68"/>
                  </a:lnTo>
                  <a:lnTo>
                    <a:pt x="0" y="68"/>
                  </a:lnTo>
                  <a:lnTo>
                    <a:pt x="0" y="70"/>
                  </a:lnTo>
                  <a:lnTo>
                    <a:pt x="0" y="70"/>
                  </a:lnTo>
                  <a:lnTo>
                    <a:pt x="2" y="70"/>
                  </a:lnTo>
                  <a:lnTo>
                    <a:pt x="2" y="70"/>
                  </a:lnTo>
                  <a:lnTo>
                    <a:pt x="4" y="72"/>
                  </a:lnTo>
                  <a:lnTo>
                    <a:pt x="4" y="72"/>
                  </a:lnTo>
                  <a:lnTo>
                    <a:pt x="8" y="72"/>
                  </a:lnTo>
                  <a:lnTo>
                    <a:pt x="8" y="72"/>
                  </a:lnTo>
                  <a:lnTo>
                    <a:pt x="10" y="72"/>
                  </a:lnTo>
                  <a:lnTo>
                    <a:pt x="10" y="72"/>
                  </a:lnTo>
                  <a:lnTo>
                    <a:pt x="12" y="70"/>
                  </a:lnTo>
                  <a:lnTo>
                    <a:pt x="12" y="70"/>
                  </a:lnTo>
                  <a:lnTo>
                    <a:pt x="14" y="70"/>
                  </a:lnTo>
                  <a:lnTo>
                    <a:pt x="14" y="70"/>
                  </a:lnTo>
                  <a:lnTo>
                    <a:pt x="14" y="68"/>
                  </a:lnTo>
                  <a:lnTo>
                    <a:pt x="14" y="40"/>
                  </a:lnTo>
                  <a:lnTo>
                    <a:pt x="40" y="40"/>
                  </a:lnTo>
                  <a:lnTo>
                    <a:pt x="40" y="68"/>
                  </a:lnTo>
                  <a:lnTo>
                    <a:pt x="40" y="68"/>
                  </a:lnTo>
                  <a:lnTo>
                    <a:pt x="42" y="70"/>
                  </a:lnTo>
                  <a:lnTo>
                    <a:pt x="42" y="70"/>
                  </a:lnTo>
                  <a:lnTo>
                    <a:pt x="42" y="70"/>
                  </a:lnTo>
                  <a:lnTo>
                    <a:pt x="42" y="70"/>
                  </a:lnTo>
                  <a:lnTo>
                    <a:pt x="44" y="72"/>
                  </a:lnTo>
                  <a:lnTo>
                    <a:pt x="44" y="72"/>
                  </a:lnTo>
                  <a:lnTo>
                    <a:pt x="48" y="72"/>
                  </a:lnTo>
                  <a:lnTo>
                    <a:pt x="48" y="72"/>
                  </a:lnTo>
                  <a:lnTo>
                    <a:pt x="52" y="72"/>
                  </a:lnTo>
                  <a:lnTo>
                    <a:pt x="52" y="72"/>
                  </a:lnTo>
                  <a:lnTo>
                    <a:pt x="54" y="70"/>
                  </a:lnTo>
                  <a:lnTo>
                    <a:pt x="54" y="70"/>
                  </a:lnTo>
                  <a:lnTo>
                    <a:pt x="54" y="70"/>
                  </a:lnTo>
                  <a:lnTo>
                    <a:pt x="54" y="70"/>
                  </a:lnTo>
                  <a:lnTo>
                    <a:pt x="56" y="68"/>
                  </a:lnTo>
                  <a:lnTo>
                    <a:pt x="56" y="2"/>
                  </a:lnTo>
                  <a:lnTo>
                    <a:pt x="5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52" name="Freeform 175"/>
            <p:cNvSpPr>
              <a:spLocks/>
            </p:cNvSpPr>
            <p:nvPr/>
          </p:nvSpPr>
          <p:spPr bwMode="auto">
            <a:xfrm>
              <a:off x="8218488" y="4995863"/>
              <a:ext cx="82550" cy="117475"/>
            </a:xfrm>
            <a:custGeom>
              <a:avLst/>
              <a:gdLst>
                <a:gd name="T0" fmla="*/ 52 w 52"/>
                <a:gd name="T1" fmla="*/ 58 h 74"/>
                <a:gd name="T2" fmla="*/ 52 w 52"/>
                <a:gd name="T3" fmla="*/ 58 h 74"/>
                <a:gd name="T4" fmla="*/ 52 w 52"/>
                <a:gd name="T5" fmla="*/ 56 h 74"/>
                <a:gd name="T6" fmla="*/ 50 w 52"/>
                <a:gd name="T7" fmla="*/ 56 h 74"/>
                <a:gd name="T8" fmla="*/ 48 w 52"/>
                <a:gd name="T9" fmla="*/ 56 h 74"/>
                <a:gd name="T10" fmla="*/ 46 w 52"/>
                <a:gd name="T11" fmla="*/ 58 h 74"/>
                <a:gd name="T12" fmla="*/ 40 w 52"/>
                <a:gd name="T13" fmla="*/ 60 h 74"/>
                <a:gd name="T14" fmla="*/ 34 w 52"/>
                <a:gd name="T15" fmla="*/ 62 h 74"/>
                <a:gd name="T16" fmla="*/ 26 w 52"/>
                <a:gd name="T17" fmla="*/ 60 h 74"/>
                <a:gd name="T18" fmla="*/ 20 w 52"/>
                <a:gd name="T19" fmla="*/ 56 h 74"/>
                <a:gd name="T20" fmla="*/ 18 w 52"/>
                <a:gd name="T21" fmla="*/ 48 h 74"/>
                <a:gd name="T22" fmla="*/ 16 w 52"/>
                <a:gd name="T23" fmla="*/ 38 h 74"/>
                <a:gd name="T24" fmla="*/ 16 w 52"/>
                <a:gd name="T25" fmla="*/ 28 h 74"/>
                <a:gd name="T26" fmla="*/ 20 w 52"/>
                <a:gd name="T27" fmla="*/ 20 h 74"/>
                <a:gd name="T28" fmla="*/ 26 w 52"/>
                <a:gd name="T29" fmla="*/ 14 h 74"/>
                <a:gd name="T30" fmla="*/ 34 w 52"/>
                <a:gd name="T31" fmla="*/ 12 h 74"/>
                <a:gd name="T32" fmla="*/ 40 w 52"/>
                <a:gd name="T33" fmla="*/ 14 h 74"/>
                <a:gd name="T34" fmla="*/ 44 w 52"/>
                <a:gd name="T35" fmla="*/ 16 h 74"/>
                <a:gd name="T36" fmla="*/ 48 w 52"/>
                <a:gd name="T37" fmla="*/ 18 h 74"/>
                <a:gd name="T38" fmla="*/ 50 w 52"/>
                <a:gd name="T39" fmla="*/ 20 h 74"/>
                <a:gd name="T40" fmla="*/ 52 w 52"/>
                <a:gd name="T41" fmla="*/ 18 h 74"/>
                <a:gd name="T42" fmla="*/ 52 w 52"/>
                <a:gd name="T43" fmla="*/ 18 h 74"/>
                <a:gd name="T44" fmla="*/ 52 w 52"/>
                <a:gd name="T45" fmla="*/ 16 h 74"/>
                <a:gd name="T46" fmla="*/ 52 w 52"/>
                <a:gd name="T47" fmla="*/ 14 h 74"/>
                <a:gd name="T48" fmla="*/ 52 w 52"/>
                <a:gd name="T49" fmla="*/ 10 h 74"/>
                <a:gd name="T50" fmla="*/ 52 w 52"/>
                <a:gd name="T51" fmla="*/ 8 h 74"/>
                <a:gd name="T52" fmla="*/ 52 w 52"/>
                <a:gd name="T53" fmla="*/ 8 h 74"/>
                <a:gd name="T54" fmla="*/ 50 w 52"/>
                <a:gd name="T55" fmla="*/ 6 h 74"/>
                <a:gd name="T56" fmla="*/ 48 w 52"/>
                <a:gd name="T57" fmla="*/ 4 h 74"/>
                <a:gd name="T58" fmla="*/ 44 w 52"/>
                <a:gd name="T59" fmla="*/ 2 h 74"/>
                <a:gd name="T60" fmla="*/ 38 w 52"/>
                <a:gd name="T61" fmla="*/ 2 h 74"/>
                <a:gd name="T62" fmla="*/ 34 w 52"/>
                <a:gd name="T63" fmla="*/ 0 h 74"/>
                <a:gd name="T64" fmla="*/ 20 w 52"/>
                <a:gd name="T65" fmla="*/ 4 h 74"/>
                <a:gd name="T66" fmla="*/ 14 w 52"/>
                <a:gd name="T67" fmla="*/ 6 h 74"/>
                <a:gd name="T68" fmla="*/ 10 w 52"/>
                <a:gd name="T69" fmla="*/ 10 h 74"/>
                <a:gd name="T70" fmla="*/ 2 w 52"/>
                <a:gd name="T71" fmla="*/ 22 h 74"/>
                <a:gd name="T72" fmla="*/ 0 w 52"/>
                <a:gd name="T73" fmla="*/ 30 h 74"/>
                <a:gd name="T74" fmla="*/ 0 w 52"/>
                <a:gd name="T75" fmla="*/ 38 h 74"/>
                <a:gd name="T76" fmla="*/ 2 w 52"/>
                <a:gd name="T77" fmla="*/ 54 h 74"/>
                <a:gd name="T78" fmla="*/ 6 w 52"/>
                <a:gd name="T79" fmla="*/ 60 h 74"/>
                <a:gd name="T80" fmla="*/ 8 w 52"/>
                <a:gd name="T81" fmla="*/ 64 h 74"/>
                <a:gd name="T82" fmla="*/ 18 w 52"/>
                <a:gd name="T83" fmla="*/ 72 h 74"/>
                <a:gd name="T84" fmla="*/ 24 w 52"/>
                <a:gd name="T85" fmla="*/ 74 h 74"/>
                <a:gd name="T86" fmla="*/ 32 w 52"/>
                <a:gd name="T87" fmla="*/ 74 h 74"/>
                <a:gd name="T88" fmla="*/ 38 w 52"/>
                <a:gd name="T89" fmla="*/ 74 h 74"/>
                <a:gd name="T90" fmla="*/ 44 w 52"/>
                <a:gd name="T91" fmla="*/ 72 h 74"/>
                <a:gd name="T92" fmla="*/ 48 w 52"/>
                <a:gd name="T93" fmla="*/ 70 h 74"/>
                <a:gd name="T94" fmla="*/ 50 w 52"/>
                <a:gd name="T95" fmla="*/ 68 h 74"/>
                <a:gd name="T96" fmla="*/ 52 w 52"/>
                <a:gd name="T97" fmla="*/ 68 h 74"/>
                <a:gd name="T98" fmla="*/ 52 w 52"/>
                <a:gd name="T99" fmla="*/ 66 h 74"/>
                <a:gd name="T100" fmla="*/ 52 w 52"/>
                <a:gd name="T101" fmla="*/ 64 h 74"/>
                <a:gd name="T102" fmla="*/ 52 w 52"/>
                <a:gd name="T103" fmla="*/ 62 h 74"/>
                <a:gd name="T104" fmla="*/ 52 w 52"/>
                <a:gd name="T105"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74">
                  <a:moveTo>
                    <a:pt x="52" y="58"/>
                  </a:moveTo>
                  <a:lnTo>
                    <a:pt x="52" y="58"/>
                  </a:lnTo>
                  <a:lnTo>
                    <a:pt x="52" y="58"/>
                  </a:lnTo>
                  <a:lnTo>
                    <a:pt x="52" y="58"/>
                  </a:lnTo>
                  <a:lnTo>
                    <a:pt x="52" y="56"/>
                  </a:lnTo>
                  <a:lnTo>
                    <a:pt x="52" y="56"/>
                  </a:lnTo>
                  <a:lnTo>
                    <a:pt x="50" y="56"/>
                  </a:lnTo>
                  <a:lnTo>
                    <a:pt x="50" y="56"/>
                  </a:lnTo>
                  <a:lnTo>
                    <a:pt x="48" y="56"/>
                  </a:lnTo>
                  <a:lnTo>
                    <a:pt x="48" y="56"/>
                  </a:lnTo>
                  <a:lnTo>
                    <a:pt x="46" y="58"/>
                  </a:lnTo>
                  <a:lnTo>
                    <a:pt x="46" y="58"/>
                  </a:lnTo>
                  <a:lnTo>
                    <a:pt x="40" y="60"/>
                  </a:lnTo>
                  <a:lnTo>
                    <a:pt x="40" y="60"/>
                  </a:lnTo>
                  <a:lnTo>
                    <a:pt x="34" y="62"/>
                  </a:lnTo>
                  <a:lnTo>
                    <a:pt x="34" y="62"/>
                  </a:lnTo>
                  <a:lnTo>
                    <a:pt x="26" y="60"/>
                  </a:lnTo>
                  <a:lnTo>
                    <a:pt x="26" y="60"/>
                  </a:lnTo>
                  <a:lnTo>
                    <a:pt x="20" y="56"/>
                  </a:lnTo>
                  <a:lnTo>
                    <a:pt x="20" y="56"/>
                  </a:lnTo>
                  <a:lnTo>
                    <a:pt x="18" y="48"/>
                  </a:lnTo>
                  <a:lnTo>
                    <a:pt x="18" y="48"/>
                  </a:lnTo>
                  <a:lnTo>
                    <a:pt x="16" y="38"/>
                  </a:lnTo>
                  <a:lnTo>
                    <a:pt x="16" y="38"/>
                  </a:lnTo>
                  <a:lnTo>
                    <a:pt x="16" y="28"/>
                  </a:lnTo>
                  <a:lnTo>
                    <a:pt x="16" y="28"/>
                  </a:lnTo>
                  <a:lnTo>
                    <a:pt x="20" y="20"/>
                  </a:lnTo>
                  <a:lnTo>
                    <a:pt x="20" y="20"/>
                  </a:lnTo>
                  <a:lnTo>
                    <a:pt x="26" y="14"/>
                  </a:lnTo>
                  <a:lnTo>
                    <a:pt x="26" y="14"/>
                  </a:lnTo>
                  <a:lnTo>
                    <a:pt x="34" y="12"/>
                  </a:lnTo>
                  <a:lnTo>
                    <a:pt x="34" y="12"/>
                  </a:lnTo>
                  <a:lnTo>
                    <a:pt x="40" y="14"/>
                  </a:lnTo>
                  <a:lnTo>
                    <a:pt x="40" y="14"/>
                  </a:lnTo>
                  <a:lnTo>
                    <a:pt x="44" y="16"/>
                  </a:lnTo>
                  <a:lnTo>
                    <a:pt x="44" y="16"/>
                  </a:lnTo>
                  <a:lnTo>
                    <a:pt x="48" y="18"/>
                  </a:lnTo>
                  <a:lnTo>
                    <a:pt x="48" y="18"/>
                  </a:lnTo>
                  <a:lnTo>
                    <a:pt x="50" y="20"/>
                  </a:lnTo>
                  <a:lnTo>
                    <a:pt x="50" y="20"/>
                  </a:lnTo>
                  <a:lnTo>
                    <a:pt x="52" y="18"/>
                  </a:lnTo>
                  <a:lnTo>
                    <a:pt x="52" y="18"/>
                  </a:lnTo>
                  <a:lnTo>
                    <a:pt x="52" y="18"/>
                  </a:lnTo>
                  <a:lnTo>
                    <a:pt x="52" y="18"/>
                  </a:lnTo>
                  <a:lnTo>
                    <a:pt x="52" y="16"/>
                  </a:lnTo>
                  <a:lnTo>
                    <a:pt x="52" y="16"/>
                  </a:lnTo>
                  <a:lnTo>
                    <a:pt x="52" y="14"/>
                  </a:lnTo>
                  <a:lnTo>
                    <a:pt x="52" y="14"/>
                  </a:lnTo>
                  <a:lnTo>
                    <a:pt x="52" y="10"/>
                  </a:lnTo>
                  <a:lnTo>
                    <a:pt x="52" y="10"/>
                  </a:lnTo>
                  <a:lnTo>
                    <a:pt x="52" y="8"/>
                  </a:lnTo>
                  <a:lnTo>
                    <a:pt x="52" y="8"/>
                  </a:lnTo>
                  <a:lnTo>
                    <a:pt x="52" y="8"/>
                  </a:lnTo>
                  <a:lnTo>
                    <a:pt x="52" y="8"/>
                  </a:lnTo>
                  <a:lnTo>
                    <a:pt x="50" y="6"/>
                  </a:lnTo>
                  <a:lnTo>
                    <a:pt x="50" y="6"/>
                  </a:lnTo>
                  <a:lnTo>
                    <a:pt x="48" y="4"/>
                  </a:lnTo>
                  <a:lnTo>
                    <a:pt x="48" y="4"/>
                  </a:lnTo>
                  <a:lnTo>
                    <a:pt x="44" y="2"/>
                  </a:lnTo>
                  <a:lnTo>
                    <a:pt x="44" y="2"/>
                  </a:lnTo>
                  <a:lnTo>
                    <a:pt x="38" y="2"/>
                  </a:lnTo>
                  <a:lnTo>
                    <a:pt x="38" y="2"/>
                  </a:lnTo>
                  <a:lnTo>
                    <a:pt x="34" y="0"/>
                  </a:lnTo>
                  <a:lnTo>
                    <a:pt x="34" y="0"/>
                  </a:lnTo>
                  <a:lnTo>
                    <a:pt x="26" y="2"/>
                  </a:lnTo>
                  <a:lnTo>
                    <a:pt x="20" y="4"/>
                  </a:lnTo>
                  <a:lnTo>
                    <a:pt x="20" y="4"/>
                  </a:lnTo>
                  <a:lnTo>
                    <a:pt x="14" y="6"/>
                  </a:lnTo>
                  <a:lnTo>
                    <a:pt x="10" y="10"/>
                  </a:lnTo>
                  <a:lnTo>
                    <a:pt x="10" y="10"/>
                  </a:lnTo>
                  <a:lnTo>
                    <a:pt x="6" y="16"/>
                  </a:lnTo>
                  <a:lnTo>
                    <a:pt x="2" y="22"/>
                  </a:lnTo>
                  <a:lnTo>
                    <a:pt x="2" y="22"/>
                  </a:lnTo>
                  <a:lnTo>
                    <a:pt x="0" y="30"/>
                  </a:lnTo>
                  <a:lnTo>
                    <a:pt x="0" y="38"/>
                  </a:lnTo>
                  <a:lnTo>
                    <a:pt x="0" y="38"/>
                  </a:lnTo>
                  <a:lnTo>
                    <a:pt x="0" y="46"/>
                  </a:lnTo>
                  <a:lnTo>
                    <a:pt x="2" y="54"/>
                  </a:lnTo>
                  <a:lnTo>
                    <a:pt x="2" y="54"/>
                  </a:lnTo>
                  <a:lnTo>
                    <a:pt x="6" y="60"/>
                  </a:lnTo>
                  <a:lnTo>
                    <a:pt x="8" y="64"/>
                  </a:lnTo>
                  <a:lnTo>
                    <a:pt x="8" y="64"/>
                  </a:lnTo>
                  <a:lnTo>
                    <a:pt x="14" y="68"/>
                  </a:lnTo>
                  <a:lnTo>
                    <a:pt x="18" y="72"/>
                  </a:lnTo>
                  <a:lnTo>
                    <a:pt x="18" y="72"/>
                  </a:lnTo>
                  <a:lnTo>
                    <a:pt x="24" y="74"/>
                  </a:lnTo>
                  <a:lnTo>
                    <a:pt x="32" y="74"/>
                  </a:lnTo>
                  <a:lnTo>
                    <a:pt x="32" y="74"/>
                  </a:lnTo>
                  <a:lnTo>
                    <a:pt x="38" y="74"/>
                  </a:lnTo>
                  <a:lnTo>
                    <a:pt x="38" y="74"/>
                  </a:lnTo>
                  <a:lnTo>
                    <a:pt x="44" y="72"/>
                  </a:lnTo>
                  <a:lnTo>
                    <a:pt x="44" y="72"/>
                  </a:lnTo>
                  <a:lnTo>
                    <a:pt x="48" y="70"/>
                  </a:lnTo>
                  <a:lnTo>
                    <a:pt x="48" y="70"/>
                  </a:lnTo>
                  <a:lnTo>
                    <a:pt x="50" y="68"/>
                  </a:lnTo>
                  <a:lnTo>
                    <a:pt x="50" y="68"/>
                  </a:lnTo>
                  <a:lnTo>
                    <a:pt x="52" y="68"/>
                  </a:lnTo>
                  <a:lnTo>
                    <a:pt x="52" y="68"/>
                  </a:lnTo>
                  <a:lnTo>
                    <a:pt x="52" y="66"/>
                  </a:lnTo>
                  <a:lnTo>
                    <a:pt x="52" y="66"/>
                  </a:lnTo>
                  <a:lnTo>
                    <a:pt x="52" y="64"/>
                  </a:lnTo>
                  <a:lnTo>
                    <a:pt x="52" y="64"/>
                  </a:lnTo>
                  <a:lnTo>
                    <a:pt x="52" y="62"/>
                  </a:lnTo>
                  <a:lnTo>
                    <a:pt x="52" y="62"/>
                  </a:lnTo>
                  <a:lnTo>
                    <a:pt x="52" y="58"/>
                  </a:lnTo>
                  <a:lnTo>
                    <a:pt x="52" y="5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53" name="Freeform 176"/>
            <p:cNvSpPr>
              <a:spLocks noEditPoints="1"/>
            </p:cNvSpPr>
            <p:nvPr/>
          </p:nvSpPr>
          <p:spPr bwMode="auto">
            <a:xfrm>
              <a:off x="8310563" y="4995863"/>
              <a:ext cx="104775" cy="117475"/>
            </a:xfrm>
            <a:custGeom>
              <a:avLst/>
              <a:gdLst>
                <a:gd name="T0" fmla="*/ 64 w 66"/>
                <a:gd name="T1" fmla="*/ 20 h 74"/>
                <a:gd name="T2" fmla="*/ 58 w 66"/>
                <a:gd name="T3" fmla="*/ 10 h 74"/>
                <a:gd name="T4" fmla="*/ 54 w 66"/>
                <a:gd name="T5" fmla="*/ 6 h 74"/>
                <a:gd name="T6" fmla="*/ 48 w 66"/>
                <a:gd name="T7" fmla="*/ 2 h 74"/>
                <a:gd name="T8" fmla="*/ 34 w 66"/>
                <a:gd name="T9" fmla="*/ 0 h 74"/>
                <a:gd name="T10" fmla="*/ 20 w 66"/>
                <a:gd name="T11" fmla="*/ 4 h 74"/>
                <a:gd name="T12" fmla="*/ 14 w 66"/>
                <a:gd name="T13" fmla="*/ 6 h 74"/>
                <a:gd name="T14" fmla="*/ 8 w 66"/>
                <a:gd name="T15" fmla="*/ 10 h 74"/>
                <a:gd name="T16" fmla="*/ 2 w 66"/>
                <a:gd name="T17" fmla="*/ 22 h 74"/>
                <a:gd name="T18" fmla="*/ 0 w 66"/>
                <a:gd name="T19" fmla="*/ 30 h 74"/>
                <a:gd name="T20" fmla="*/ 0 w 66"/>
                <a:gd name="T21" fmla="*/ 38 h 74"/>
                <a:gd name="T22" fmla="*/ 2 w 66"/>
                <a:gd name="T23" fmla="*/ 54 h 74"/>
                <a:gd name="T24" fmla="*/ 8 w 66"/>
                <a:gd name="T25" fmla="*/ 66 h 74"/>
                <a:gd name="T26" fmla="*/ 12 w 66"/>
                <a:gd name="T27" fmla="*/ 70 h 74"/>
                <a:gd name="T28" fmla="*/ 18 w 66"/>
                <a:gd name="T29" fmla="*/ 72 h 74"/>
                <a:gd name="T30" fmla="*/ 32 w 66"/>
                <a:gd name="T31" fmla="*/ 74 h 74"/>
                <a:gd name="T32" fmla="*/ 40 w 66"/>
                <a:gd name="T33" fmla="*/ 74 h 74"/>
                <a:gd name="T34" fmla="*/ 48 w 66"/>
                <a:gd name="T35" fmla="*/ 72 h 74"/>
                <a:gd name="T36" fmla="*/ 58 w 66"/>
                <a:gd name="T37" fmla="*/ 64 h 74"/>
                <a:gd name="T38" fmla="*/ 62 w 66"/>
                <a:gd name="T39" fmla="*/ 58 h 74"/>
                <a:gd name="T40" fmla="*/ 64 w 66"/>
                <a:gd name="T41" fmla="*/ 52 h 74"/>
                <a:gd name="T42" fmla="*/ 66 w 66"/>
                <a:gd name="T43" fmla="*/ 36 h 74"/>
                <a:gd name="T44" fmla="*/ 66 w 66"/>
                <a:gd name="T45" fmla="*/ 28 h 74"/>
                <a:gd name="T46" fmla="*/ 64 w 66"/>
                <a:gd name="T47" fmla="*/ 20 h 74"/>
                <a:gd name="T48" fmla="*/ 50 w 66"/>
                <a:gd name="T49" fmla="*/ 46 h 74"/>
                <a:gd name="T50" fmla="*/ 48 w 66"/>
                <a:gd name="T51" fmla="*/ 54 h 74"/>
                <a:gd name="T52" fmla="*/ 42 w 66"/>
                <a:gd name="T53" fmla="*/ 60 h 74"/>
                <a:gd name="T54" fmla="*/ 34 w 66"/>
                <a:gd name="T55" fmla="*/ 62 h 74"/>
                <a:gd name="T56" fmla="*/ 24 w 66"/>
                <a:gd name="T57" fmla="*/ 60 h 74"/>
                <a:gd name="T58" fmla="*/ 18 w 66"/>
                <a:gd name="T59" fmla="*/ 56 h 74"/>
                <a:gd name="T60" fmla="*/ 16 w 66"/>
                <a:gd name="T61" fmla="*/ 48 h 74"/>
                <a:gd name="T62" fmla="*/ 14 w 66"/>
                <a:gd name="T63" fmla="*/ 38 h 74"/>
                <a:gd name="T64" fmla="*/ 16 w 66"/>
                <a:gd name="T65" fmla="*/ 28 h 74"/>
                <a:gd name="T66" fmla="*/ 18 w 66"/>
                <a:gd name="T67" fmla="*/ 20 h 74"/>
                <a:gd name="T68" fmla="*/ 24 w 66"/>
                <a:gd name="T69" fmla="*/ 14 h 74"/>
                <a:gd name="T70" fmla="*/ 34 w 66"/>
                <a:gd name="T71" fmla="*/ 12 h 74"/>
                <a:gd name="T72" fmla="*/ 42 w 66"/>
                <a:gd name="T73" fmla="*/ 14 h 74"/>
                <a:gd name="T74" fmla="*/ 48 w 66"/>
                <a:gd name="T75" fmla="*/ 20 h 74"/>
                <a:gd name="T76" fmla="*/ 50 w 66"/>
                <a:gd name="T77" fmla="*/ 28 h 74"/>
                <a:gd name="T78" fmla="*/ 52 w 66"/>
                <a:gd name="T79" fmla="*/ 38 h 74"/>
                <a:gd name="T80" fmla="*/ 50 w 66"/>
                <a:gd name="T81"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4">
                  <a:moveTo>
                    <a:pt x="64" y="20"/>
                  </a:moveTo>
                  <a:lnTo>
                    <a:pt x="64" y="20"/>
                  </a:lnTo>
                  <a:lnTo>
                    <a:pt x="62" y="14"/>
                  </a:lnTo>
                  <a:lnTo>
                    <a:pt x="58" y="10"/>
                  </a:lnTo>
                  <a:lnTo>
                    <a:pt x="58" y="10"/>
                  </a:lnTo>
                  <a:lnTo>
                    <a:pt x="54" y="6"/>
                  </a:lnTo>
                  <a:lnTo>
                    <a:pt x="48" y="2"/>
                  </a:lnTo>
                  <a:lnTo>
                    <a:pt x="48" y="2"/>
                  </a:lnTo>
                  <a:lnTo>
                    <a:pt x="34" y="0"/>
                  </a:lnTo>
                  <a:lnTo>
                    <a:pt x="34" y="0"/>
                  </a:lnTo>
                  <a:lnTo>
                    <a:pt x="26" y="2"/>
                  </a:lnTo>
                  <a:lnTo>
                    <a:pt x="20" y="4"/>
                  </a:lnTo>
                  <a:lnTo>
                    <a:pt x="20" y="4"/>
                  </a:lnTo>
                  <a:lnTo>
                    <a:pt x="14" y="6"/>
                  </a:lnTo>
                  <a:lnTo>
                    <a:pt x="8" y="10"/>
                  </a:lnTo>
                  <a:lnTo>
                    <a:pt x="8" y="10"/>
                  </a:lnTo>
                  <a:lnTo>
                    <a:pt x="4" y="16"/>
                  </a:lnTo>
                  <a:lnTo>
                    <a:pt x="2" y="22"/>
                  </a:lnTo>
                  <a:lnTo>
                    <a:pt x="2" y="22"/>
                  </a:lnTo>
                  <a:lnTo>
                    <a:pt x="0" y="30"/>
                  </a:lnTo>
                  <a:lnTo>
                    <a:pt x="0" y="38"/>
                  </a:lnTo>
                  <a:lnTo>
                    <a:pt x="0" y="38"/>
                  </a:lnTo>
                  <a:lnTo>
                    <a:pt x="2" y="54"/>
                  </a:lnTo>
                  <a:lnTo>
                    <a:pt x="2" y="54"/>
                  </a:lnTo>
                  <a:lnTo>
                    <a:pt x="4" y="60"/>
                  </a:lnTo>
                  <a:lnTo>
                    <a:pt x="8" y="66"/>
                  </a:lnTo>
                  <a:lnTo>
                    <a:pt x="8" y="66"/>
                  </a:lnTo>
                  <a:lnTo>
                    <a:pt x="12" y="70"/>
                  </a:lnTo>
                  <a:lnTo>
                    <a:pt x="18" y="72"/>
                  </a:lnTo>
                  <a:lnTo>
                    <a:pt x="18" y="72"/>
                  </a:lnTo>
                  <a:lnTo>
                    <a:pt x="24" y="74"/>
                  </a:lnTo>
                  <a:lnTo>
                    <a:pt x="32" y="74"/>
                  </a:lnTo>
                  <a:lnTo>
                    <a:pt x="32" y="74"/>
                  </a:lnTo>
                  <a:lnTo>
                    <a:pt x="40" y="74"/>
                  </a:lnTo>
                  <a:lnTo>
                    <a:pt x="48" y="72"/>
                  </a:lnTo>
                  <a:lnTo>
                    <a:pt x="48" y="72"/>
                  </a:lnTo>
                  <a:lnTo>
                    <a:pt x="54" y="68"/>
                  </a:lnTo>
                  <a:lnTo>
                    <a:pt x="58" y="64"/>
                  </a:lnTo>
                  <a:lnTo>
                    <a:pt x="58" y="64"/>
                  </a:lnTo>
                  <a:lnTo>
                    <a:pt x="62" y="58"/>
                  </a:lnTo>
                  <a:lnTo>
                    <a:pt x="64" y="52"/>
                  </a:lnTo>
                  <a:lnTo>
                    <a:pt x="64" y="52"/>
                  </a:lnTo>
                  <a:lnTo>
                    <a:pt x="66" y="44"/>
                  </a:lnTo>
                  <a:lnTo>
                    <a:pt x="66" y="36"/>
                  </a:lnTo>
                  <a:lnTo>
                    <a:pt x="66" y="36"/>
                  </a:lnTo>
                  <a:lnTo>
                    <a:pt x="66" y="28"/>
                  </a:lnTo>
                  <a:lnTo>
                    <a:pt x="64" y="20"/>
                  </a:lnTo>
                  <a:lnTo>
                    <a:pt x="64" y="20"/>
                  </a:lnTo>
                  <a:close/>
                  <a:moveTo>
                    <a:pt x="50" y="46"/>
                  </a:moveTo>
                  <a:lnTo>
                    <a:pt x="50" y="46"/>
                  </a:lnTo>
                  <a:lnTo>
                    <a:pt x="48" y="54"/>
                  </a:lnTo>
                  <a:lnTo>
                    <a:pt x="48" y="54"/>
                  </a:lnTo>
                  <a:lnTo>
                    <a:pt x="42" y="60"/>
                  </a:lnTo>
                  <a:lnTo>
                    <a:pt x="42" y="60"/>
                  </a:lnTo>
                  <a:lnTo>
                    <a:pt x="34" y="62"/>
                  </a:lnTo>
                  <a:lnTo>
                    <a:pt x="34" y="62"/>
                  </a:lnTo>
                  <a:lnTo>
                    <a:pt x="24" y="60"/>
                  </a:lnTo>
                  <a:lnTo>
                    <a:pt x="24" y="60"/>
                  </a:lnTo>
                  <a:lnTo>
                    <a:pt x="18" y="56"/>
                  </a:lnTo>
                  <a:lnTo>
                    <a:pt x="18" y="56"/>
                  </a:lnTo>
                  <a:lnTo>
                    <a:pt x="16" y="48"/>
                  </a:lnTo>
                  <a:lnTo>
                    <a:pt x="16" y="48"/>
                  </a:lnTo>
                  <a:lnTo>
                    <a:pt x="14" y="38"/>
                  </a:lnTo>
                  <a:lnTo>
                    <a:pt x="14" y="38"/>
                  </a:lnTo>
                  <a:lnTo>
                    <a:pt x="16" y="28"/>
                  </a:lnTo>
                  <a:lnTo>
                    <a:pt x="16" y="28"/>
                  </a:lnTo>
                  <a:lnTo>
                    <a:pt x="18" y="20"/>
                  </a:lnTo>
                  <a:lnTo>
                    <a:pt x="18" y="20"/>
                  </a:lnTo>
                  <a:lnTo>
                    <a:pt x="24" y="14"/>
                  </a:lnTo>
                  <a:lnTo>
                    <a:pt x="24" y="14"/>
                  </a:lnTo>
                  <a:lnTo>
                    <a:pt x="34" y="12"/>
                  </a:lnTo>
                  <a:lnTo>
                    <a:pt x="34" y="12"/>
                  </a:lnTo>
                  <a:lnTo>
                    <a:pt x="42" y="14"/>
                  </a:lnTo>
                  <a:lnTo>
                    <a:pt x="42" y="14"/>
                  </a:lnTo>
                  <a:lnTo>
                    <a:pt x="48" y="20"/>
                  </a:lnTo>
                  <a:lnTo>
                    <a:pt x="48" y="20"/>
                  </a:lnTo>
                  <a:lnTo>
                    <a:pt x="50" y="28"/>
                  </a:lnTo>
                  <a:lnTo>
                    <a:pt x="50" y="28"/>
                  </a:lnTo>
                  <a:lnTo>
                    <a:pt x="52" y="38"/>
                  </a:lnTo>
                  <a:lnTo>
                    <a:pt x="52" y="38"/>
                  </a:lnTo>
                  <a:lnTo>
                    <a:pt x="50" y="46"/>
                  </a:lnTo>
                  <a:lnTo>
                    <a:pt x="50" y="4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54" name="Freeform 177"/>
            <p:cNvSpPr>
              <a:spLocks/>
            </p:cNvSpPr>
            <p:nvPr/>
          </p:nvSpPr>
          <p:spPr bwMode="auto">
            <a:xfrm>
              <a:off x="7596188" y="4824413"/>
              <a:ext cx="92075" cy="114300"/>
            </a:xfrm>
            <a:custGeom>
              <a:avLst/>
              <a:gdLst>
                <a:gd name="T0" fmla="*/ 58 w 58"/>
                <a:gd name="T1" fmla="*/ 2 h 72"/>
                <a:gd name="T2" fmla="*/ 58 w 58"/>
                <a:gd name="T3" fmla="*/ 0 h 72"/>
                <a:gd name="T4" fmla="*/ 56 w 58"/>
                <a:gd name="T5" fmla="*/ 0 h 72"/>
                <a:gd name="T6" fmla="*/ 54 w 58"/>
                <a:gd name="T7" fmla="*/ 0 h 72"/>
                <a:gd name="T8" fmla="*/ 52 w 58"/>
                <a:gd name="T9" fmla="*/ 0 h 72"/>
                <a:gd name="T10" fmla="*/ 48 w 58"/>
                <a:gd name="T11" fmla="*/ 0 h 72"/>
                <a:gd name="T12" fmla="*/ 46 w 58"/>
                <a:gd name="T13" fmla="*/ 0 h 72"/>
                <a:gd name="T14" fmla="*/ 44 w 58"/>
                <a:gd name="T15" fmla="*/ 0 h 72"/>
                <a:gd name="T16" fmla="*/ 44 w 58"/>
                <a:gd name="T17" fmla="*/ 44 h 72"/>
                <a:gd name="T18" fmla="*/ 44 w 58"/>
                <a:gd name="T19" fmla="*/ 50 h 72"/>
                <a:gd name="T20" fmla="*/ 40 w 58"/>
                <a:gd name="T21" fmla="*/ 56 h 72"/>
                <a:gd name="T22" fmla="*/ 36 w 58"/>
                <a:gd name="T23" fmla="*/ 58 h 72"/>
                <a:gd name="T24" fmla="*/ 30 w 58"/>
                <a:gd name="T25" fmla="*/ 60 h 72"/>
                <a:gd name="T26" fmla="*/ 24 w 58"/>
                <a:gd name="T27" fmla="*/ 58 h 72"/>
                <a:gd name="T28" fmla="*/ 18 w 58"/>
                <a:gd name="T29" fmla="*/ 56 h 72"/>
                <a:gd name="T30" fmla="*/ 16 w 58"/>
                <a:gd name="T31" fmla="*/ 50 h 72"/>
                <a:gd name="T32" fmla="*/ 14 w 58"/>
                <a:gd name="T33" fmla="*/ 44 h 72"/>
                <a:gd name="T34" fmla="*/ 14 w 58"/>
                <a:gd name="T35" fmla="*/ 2 h 72"/>
                <a:gd name="T36" fmla="*/ 14 w 58"/>
                <a:gd name="T37" fmla="*/ 0 h 72"/>
                <a:gd name="T38" fmla="*/ 14 w 58"/>
                <a:gd name="T39" fmla="*/ 0 h 72"/>
                <a:gd name="T40" fmla="*/ 12 w 58"/>
                <a:gd name="T41" fmla="*/ 0 h 72"/>
                <a:gd name="T42" fmla="*/ 8 w 58"/>
                <a:gd name="T43" fmla="*/ 0 h 72"/>
                <a:gd name="T44" fmla="*/ 4 w 58"/>
                <a:gd name="T45" fmla="*/ 0 h 72"/>
                <a:gd name="T46" fmla="*/ 2 w 58"/>
                <a:gd name="T47" fmla="*/ 0 h 72"/>
                <a:gd name="T48" fmla="*/ 0 w 58"/>
                <a:gd name="T49" fmla="*/ 0 h 72"/>
                <a:gd name="T50" fmla="*/ 0 w 58"/>
                <a:gd name="T51" fmla="*/ 44 h 72"/>
                <a:gd name="T52" fmla="*/ 2 w 58"/>
                <a:gd name="T53" fmla="*/ 56 h 72"/>
                <a:gd name="T54" fmla="*/ 8 w 58"/>
                <a:gd name="T55" fmla="*/ 64 h 72"/>
                <a:gd name="T56" fmla="*/ 18 w 58"/>
                <a:gd name="T57" fmla="*/ 70 h 72"/>
                <a:gd name="T58" fmla="*/ 28 w 58"/>
                <a:gd name="T59" fmla="*/ 72 h 72"/>
                <a:gd name="T60" fmla="*/ 42 w 58"/>
                <a:gd name="T61" fmla="*/ 70 h 72"/>
                <a:gd name="T62" fmla="*/ 50 w 58"/>
                <a:gd name="T63" fmla="*/ 64 h 72"/>
                <a:gd name="T64" fmla="*/ 56 w 58"/>
                <a:gd name="T65" fmla="*/ 56 h 72"/>
                <a:gd name="T66" fmla="*/ 58 w 58"/>
                <a:gd name="T67" fmla="*/ 44 h 72"/>
                <a:gd name="T68" fmla="*/ 58 w 58"/>
                <a:gd name="T69"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72">
                  <a:moveTo>
                    <a:pt x="58" y="2"/>
                  </a:moveTo>
                  <a:lnTo>
                    <a:pt x="58" y="2"/>
                  </a:lnTo>
                  <a:lnTo>
                    <a:pt x="58" y="0"/>
                  </a:lnTo>
                  <a:lnTo>
                    <a:pt x="58" y="0"/>
                  </a:lnTo>
                  <a:lnTo>
                    <a:pt x="56" y="0"/>
                  </a:lnTo>
                  <a:lnTo>
                    <a:pt x="56" y="0"/>
                  </a:lnTo>
                  <a:lnTo>
                    <a:pt x="54" y="0"/>
                  </a:lnTo>
                  <a:lnTo>
                    <a:pt x="54" y="0"/>
                  </a:lnTo>
                  <a:lnTo>
                    <a:pt x="52" y="0"/>
                  </a:lnTo>
                  <a:lnTo>
                    <a:pt x="52" y="0"/>
                  </a:lnTo>
                  <a:lnTo>
                    <a:pt x="48" y="0"/>
                  </a:lnTo>
                  <a:lnTo>
                    <a:pt x="48" y="0"/>
                  </a:lnTo>
                  <a:lnTo>
                    <a:pt x="46" y="0"/>
                  </a:lnTo>
                  <a:lnTo>
                    <a:pt x="46" y="0"/>
                  </a:lnTo>
                  <a:lnTo>
                    <a:pt x="44" y="0"/>
                  </a:lnTo>
                  <a:lnTo>
                    <a:pt x="44" y="0"/>
                  </a:lnTo>
                  <a:lnTo>
                    <a:pt x="44" y="2"/>
                  </a:lnTo>
                  <a:lnTo>
                    <a:pt x="44" y="44"/>
                  </a:lnTo>
                  <a:lnTo>
                    <a:pt x="44" y="44"/>
                  </a:lnTo>
                  <a:lnTo>
                    <a:pt x="44" y="50"/>
                  </a:lnTo>
                  <a:lnTo>
                    <a:pt x="44" y="50"/>
                  </a:lnTo>
                  <a:lnTo>
                    <a:pt x="40" y="56"/>
                  </a:lnTo>
                  <a:lnTo>
                    <a:pt x="40" y="56"/>
                  </a:lnTo>
                  <a:lnTo>
                    <a:pt x="36" y="58"/>
                  </a:lnTo>
                  <a:lnTo>
                    <a:pt x="36" y="58"/>
                  </a:lnTo>
                  <a:lnTo>
                    <a:pt x="30" y="60"/>
                  </a:lnTo>
                  <a:lnTo>
                    <a:pt x="30" y="60"/>
                  </a:lnTo>
                  <a:lnTo>
                    <a:pt x="24" y="58"/>
                  </a:lnTo>
                  <a:lnTo>
                    <a:pt x="24" y="58"/>
                  </a:lnTo>
                  <a:lnTo>
                    <a:pt x="18" y="56"/>
                  </a:lnTo>
                  <a:lnTo>
                    <a:pt x="18" y="56"/>
                  </a:lnTo>
                  <a:lnTo>
                    <a:pt x="16" y="50"/>
                  </a:lnTo>
                  <a:lnTo>
                    <a:pt x="16" y="50"/>
                  </a:lnTo>
                  <a:lnTo>
                    <a:pt x="14" y="44"/>
                  </a:lnTo>
                  <a:lnTo>
                    <a:pt x="14" y="2"/>
                  </a:lnTo>
                  <a:lnTo>
                    <a:pt x="14" y="2"/>
                  </a:lnTo>
                  <a:lnTo>
                    <a:pt x="14" y="0"/>
                  </a:lnTo>
                  <a:lnTo>
                    <a:pt x="14" y="0"/>
                  </a:lnTo>
                  <a:lnTo>
                    <a:pt x="14" y="0"/>
                  </a:lnTo>
                  <a:lnTo>
                    <a:pt x="14" y="0"/>
                  </a:lnTo>
                  <a:lnTo>
                    <a:pt x="12" y="0"/>
                  </a:lnTo>
                  <a:lnTo>
                    <a:pt x="12" y="0"/>
                  </a:lnTo>
                  <a:lnTo>
                    <a:pt x="8" y="0"/>
                  </a:lnTo>
                  <a:lnTo>
                    <a:pt x="8" y="0"/>
                  </a:lnTo>
                  <a:lnTo>
                    <a:pt x="4" y="0"/>
                  </a:lnTo>
                  <a:lnTo>
                    <a:pt x="4" y="0"/>
                  </a:lnTo>
                  <a:lnTo>
                    <a:pt x="2" y="0"/>
                  </a:lnTo>
                  <a:lnTo>
                    <a:pt x="2" y="0"/>
                  </a:lnTo>
                  <a:lnTo>
                    <a:pt x="0" y="0"/>
                  </a:lnTo>
                  <a:lnTo>
                    <a:pt x="0" y="0"/>
                  </a:lnTo>
                  <a:lnTo>
                    <a:pt x="0" y="2"/>
                  </a:lnTo>
                  <a:lnTo>
                    <a:pt x="0" y="44"/>
                  </a:lnTo>
                  <a:lnTo>
                    <a:pt x="0" y="44"/>
                  </a:lnTo>
                  <a:lnTo>
                    <a:pt x="2" y="56"/>
                  </a:lnTo>
                  <a:lnTo>
                    <a:pt x="2" y="56"/>
                  </a:lnTo>
                  <a:lnTo>
                    <a:pt x="8" y="64"/>
                  </a:lnTo>
                  <a:lnTo>
                    <a:pt x="8" y="64"/>
                  </a:lnTo>
                  <a:lnTo>
                    <a:pt x="18" y="70"/>
                  </a:lnTo>
                  <a:lnTo>
                    <a:pt x="18" y="70"/>
                  </a:lnTo>
                  <a:lnTo>
                    <a:pt x="28" y="72"/>
                  </a:lnTo>
                  <a:lnTo>
                    <a:pt x="28" y="72"/>
                  </a:lnTo>
                  <a:lnTo>
                    <a:pt x="42" y="70"/>
                  </a:lnTo>
                  <a:lnTo>
                    <a:pt x="42" y="70"/>
                  </a:lnTo>
                  <a:lnTo>
                    <a:pt x="50" y="64"/>
                  </a:lnTo>
                  <a:lnTo>
                    <a:pt x="50" y="64"/>
                  </a:lnTo>
                  <a:lnTo>
                    <a:pt x="56" y="56"/>
                  </a:lnTo>
                  <a:lnTo>
                    <a:pt x="56" y="56"/>
                  </a:lnTo>
                  <a:lnTo>
                    <a:pt x="58" y="44"/>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55" name="Freeform 178"/>
            <p:cNvSpPr>
              <a:spLocks/>
            </p:cNvSpPr>
            <p:nvPr/>
          </p:nvSpPr>
          <p:spPr bwMode="auto">
            <a:xfrm>
              <a:off x="7704138" y="4824413"/>
              <a:ext cx="85725" cy="111125"/>
            </a:xfrm>
            <a:custGeom>
              <a:avLst/>
              <a:gdLst>
                <a:gd name="T0" fmla="*/ 54 w 54"/>
                <a:gd name="T1" fmla="*/ 2 h 70"/>
                <a:gd name="T2" fmla="*/ 54 w 54"/>
                <a:gd name="T3" fmla="*/ 2 h 70"/>
                <a:gd name="T4" fmla="*/ 52 w 54"/>
                <a:gd name="T5" fmla="*/ 0 h 70"/>
                <a:gd name="T6" fmla="*/ 52 w 54"/>
                <a:gd name="T7" fmla="*/ 0 h 70"/>
                <a:gd name="T8" fmla="*/ 52 w 54"/>
                <a:gd name="T9" fmla="*/ 0 h 70"/>
                <a:gd name="T10" fmla="*/ 52 w 54"/>
                <a:gd name="T11" fmla="*/ 0 h 70"/>
                <a:gd name="T12" fmla="*/ 52 w 54"/>
                <a:gd name="T13" fmla="*/ 0 h 70"/>
                <a:gd name="T14" fmla="*/ 2 w 54"/>
                <a:gd name="T15" fmla="*/ 0 h 70"/>
                <a:gd name="T16" fmla="*/ 2 w 54"/>
                <a:gd name="T17" fmla="*/ 0 h 70"/>
                <a:gd name="T18" fmla="*/ 0 w 54"/>
                <a:gd name="T19" fmla="*/ 0 h 70"/>
                <a:gd name="T20" fmla="*/ 0 w 54"/>
                <a:gd name="T21" fmla="*/ 0 h 70"/>
                <a:gd name="T22" fmla="*/ 0 w 54"/>
                <a:gd name="T23" fmla="*/ 0 h 70"/>
                <a:gd name="T24" fmla="*/ 0 w 54"/>
                <a:gd name="T25" fmla="*/ 0 h 70"/>
                <a:gd name="T26" fmla="*/ 0 w 54"/>
                <a:gd name="T27" fmla="*/ 2 h 70"/>
                <a:gd name="T28" fmla="*/ 0 w 54"/>
                <a:gd name="T29" fmla="*/ 2 h 70"/>
                <a:gd name="T30" fmla="*/ 0 w 54"/>
                <a:gd name="T31" fmla="*/ 6 h 70"/>
                <a:gd name="T32" fmla="*/ 0 w 54"/>
                <a:gd name="T33" fmla="*/ 6 h 70"/>
                <a:gd name="T34" fmla="*/ 0 w 54"/>
                <a:gd name="T35" fmla="*/ 8 h 70"/>
                <a:gd name="T36" fmla="*/ 0 w 54"/>
                <a:gd name="T37" fmla="*/ 8 h 70"/>
                <a:gd name="T38" fmla="*/ 0 w 54"/>
                <a:gd name="T39" fmla="*/ 10 h 70"/>
                <a:gd name="T40" fmla="*/ 0 w 54"/>
                <a:gd name="T41" fmla="*/ 10 h 70"/>
                <a:gd name="T42" fmla="*/ 0 w 54"/>
                <a:gd name="T43" fmla="*/ 10 h 70"/>
                <a:gd name="T44" fmla="*/ 0 w 54"/>
                <a:gd name="T45" fmla="*/ 10 h 70"/>
                <a:gd name="T46" fmla="*/ 2 w 54"/>
                <a:gd name="T47" fmla="*/ 12 h 70"/>
                <a:gd name="T48" fmla="*/ 18 w 54"/>
                <a:gd name="T49" fmla="*/ 12 h 70"/>
                <a:gd name="T50" fmla="*/ 18 w 54"/>
                <a:gd name="T51" fmla="*/ 68 h 70"/>
                <a:gd name="T52" fmla="*/ 18 w 54"/>
                <a:gd name="T53" fmla="*/ 68 h 70"/>
                <a:gd name="T54" fmla="*/ 20 w 54"/>
                <a:gd name="T55" fmla="*/ 70 h 70"/>
                <a:gd name="T56" fmla="*/ 20 w 54"/>
                <a:gd name="T57" fmla="*/ 70 h 70"/>
                <a:gd name="T58" fmla="*/ 20 w 54"/>
                <a:gd name="T59" fmla="*/ 70 h 70"/>
                <a:gd name="T60" fmla="*/ 20 w 54"/>
                <a:gd name="T61" fmla="*/ 70 h 70"/>
                <a:gd name="T62" fmla="*/ 22 w 54"/>
                <a:gd name="T63" fmla="*/ 70 h 70"/>
                <a:gd name="T64" fmla="*/ 22 w 54"/>
                <a:gd name="T65" fmla="*/ 70 h 70"/>
                <a:gd name="T66" fmla="*/ 26 w 54"/>
                <a:gd name="T67" fmla="*/ 70 h 70"/>
                <a:gd name="T68" fmla="*/ 26 w 54"/>
                <a:gd name="T69" fmla="*/ 70 h 70"/>
                <a:gd name="T70" fmla="*/ 30 w 54"/>
                <a:gd name="T71" fmla="*/ 70 h 70"/>
                <a:gd name="T72" fmla="*/ 30 w 54"/>
                <a:gd name="T73" fmla="*/ 70 h 70"/>
                <a:gd name="T74" fmla="*/ 32 w 54"/>
                <a:gd name="T75" fmla="*/ 70 h 70"/>
                <a:gd name="T76" fmla="*/ 32 w 54"/>
                <a:gd name="T77" fmla="*/ 70 h 70"/>
                <a:gd name="T78" fmla="*/ 32 w 54"/>
                <a:gd name="T79" fmla="*/ 70 h 70"/>
                <a:gd name="T80" fmla="*/ 32 w 54"/>
                <a:gd name="T81" fmla="*/ 70 h 70"/>
                <a:gd name="T82" fmla="*/ 34 w 54"/>
                <a:gd name="T83" fmla="*/ 68 h 70"/>
                <a:gd name="T84" fmla="*/ 34 w 54"/>
                <a:gd name="T85" fmla="*/ 12 h 70"/>
                <a:gd name="T86" fmla="*/ 52 w 54"/>
                <a:gd name="T87" fmla="*/ 12 h 70"/>
                <a:gd name="T88" fmla="*/ 52 w 54"/>
                <a:gd name="T89" fmla="*/ 12 h 70"/>
                <a:gd name="T90" fmla="*/ 52 w 54"/>
                <a:gd name="T91" fmla="*/ 10 h 70"/>
                <a:gd name="T92" fmla="*/ 52 w 54"/>
                <a:gd name="T93" fmla="*/ 10 h 70"/>
                <a:gd name="T94" fmla="*/ 52 w 54"/>
                <a:gd name="T95" fmla="*/ 10 h 70"/>
                <a:gd name="T96" fmla="*/ 52 w 54"/>
                <a:gd name="T97" fmla="*/ 10 h 70"/>
                <a:gd name="T98" fmla="*/ 54 w 54"/>
                <a:gd name="T99" fmla="*/ 8 h 70"/>
                <a:gd name="T100" fmla="*/ 54 w 54"/>
                <a:gd name="T101" fmla="*/ 8 h 70"/>
                <a:gd name="T102" fmla="*/ 54 w 54"/>
                <a:gd name="T103" fmla="*/ 6 h 70"/>
                <a:gd name="T104" fmla="*/ 54 w 54"/>
                <a:gd name="T105" fmla="*/ 6 h 70"/>
                <a:gd name="T106" fmla="*/ 54 w 54"/>
                <a:gd name="T107" fmla="*/ 2 h 70"/>
                <a:gd name="T108" fmla="*/ 54 w 54"/>
                <a:gd name="T10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70">
                  <a:moveTo>
                    <a:pt x="54" y="2"/>
                  </a:moveTo>
                  <a:lnTo>
                    <a:pt x="54" y="2"/>
                  </a:lnTo>
                  <a:lnTo>
                    <a:pt x="52" y="0"/>
                  </a:lnTo>
                  <a:lnTo>
                    <a:pt x="52" y="0"/>
                  </a:lnTo>
                  <a:lnTo>
                    <a:pt x="52" y="0"/>
                  </a:lnTo>
                  <a:lnTo>
                    <a:pt x="52" y="0"/>
                  </a:lnTo>
                  <a:lnTo>
                    <a:pt x="52" y="0"/>
                  </a:lnTo>
                  <a:lnTo>
                    <a:pt x="2" y="0"/>
                  </a:lnTo>
                  <a:lnTo>
                    <a:pt x="2" y="0"/>
                  </a:lnTo>
                  <a:lnTo>
                    <a:pt x="0" y="0"/>
                  </a:lnTo>
                  <a:lnTo>
                    <a:pt x="0" y="0"/>
                  </a:lnTo>
                  <a:lnTo>
                    <a:pt x="0" y="0"/>
                  </a:lnTo>
                  <a:lnTo>
                    <a:pt x="0" y="0"/>
                  </a:lnTo>
                  <a:lnTo>
                    <a:pt x="0" y="2"/>
                  </a:lnTo>
                  <a:lnTo>
                    <a:pt x="0" y="2"/>
                  </a:lnTo>
                  <a:lnTo>
                    <a:pt x="0" y="6"/>
                  </a:lnTo>
                  <a:lnTo>
                    <a:pt x="0" y="6"/>
                  </a:lnTo>
                  <a:lnTo>
                    <a:pt x="0" y="8"/>
                  </a:lnTo>
                  <a:lnTo>
                    <a:pt x="0" y="8"/>
                  </a:lnTo>
                  <a:lnTo>
                    <a:pt x="0" y="10"/>
                  </a:lnTo>
                  <a:lnTo>
                    <a:pt x="0" y="10"/>
                  </a:lnTo>
                  <a:lnTo>
                    <a:pt x="0" y="10"/>
                  </a:lnTo>
                  <a:lnTo>
                    <a:pt x="0" y="10"/>
                  </a:lnTo>
                  <a:lnTo>
                    <a:pt x="2" y="12"/>
                  </a:lnTo>
                  <a:lnTo>
                    <a:pt x="18" y="12"/>
                  </a:lnTo>
                  <a:lnTo>
                    <a:pt x="18" y="68"/>
                  </a:lnTo>
                  <a:lnTo>
                    <a:pt x="18" y="68"/>
                  </a:lnTo>
                  <a:lnTo>
                    <a:pt x="20" y="70"/>
                  </a:lnTo>
                  <a:lnTo>
                    <a:pt x="20" y="70"/>
                  </a:lnTo>
                  <a:lnTo>
                    <a:pt x="20" y="70"/>
                  </a:lnTo>
                  <a:lnTo>
                    <a:pt x="20" y="70"/>
                  </a:lnTo>
                  <a:lnTo>
                    <a:pt x="22" y="70"/>
                  </a:lnTo>
                  <a:lnTo>
                    <a:pt x="22" y="70"/>
                  </a:lnTo>
                  <a:lnTo>
                    <a:pt x="26" y="70"/>
                  </a:lnTo>
                  <a:lnTo>
                    <a:pt x="26" y="70"/>
                  </a:lnTo>
                  <a:lnTo>
                    <a:pt x="30" y="70"/>
                  </a:lnTo>
                  <a:lnTo>
                    <a:pt x="30" y="70"/>
                  </a:lnTo>
                  <a:lnTo>
                    <a:pt x="32" y="70"/>
                  </a:lnTo>
                  <a:lnTo>
                    <a:pt x="32" y="70"/>
                  </a:lnTo>
                  <a:lnTo>
                    <a:pt x="32" y="70"/>
                  </a:lnTo>
                  <a:lnTo>
                    <a:pt x="32" y="70"/>
                  </a:lnTo>
                  <a:lnTo>
                    <a:pt x="34" y="68"/>
                  </a:lnTo>
                  <a:lnTo>
                    <a:pt x="34" y="12"/>
                  </a:lnTo>
                  <a:lnTo>
                    <a:pt x="52" y="12"/>
                  </a:lnTo>
                  <a:lnTo>
                    <a:pt x="52" y="12"/>
                  </a:lnTo>
                  <a:lnTo>
                    <a:pt x="52" y="10"/>
                  </a:lnTo>
                  <a:lnTo>
                    <a:pt x="52" y="10"/>
                  </a:lnTo>
                  <a:lnTo>
                    <a:pt x="52" y="10"/>
                  </a:lnTo>
                  <a:lnTo>
                    <a:pt x="52" y="10"/>
                  </a:lnTo>
                  <a:lnTo>
                    <a:pt x="54" y="8"/>
                  </a:lnTo>
                  <a:lnTo>
                    <a:pt x="54" y="8"/>
                  </a:lnTo>
                  <a:lnTo>
                    <a:pt x="54" y="6"/>
                  </a:lnTo>
                  <a:lnTo>
                    <a:pt x="54" y="6"/>
                  </a:lnTo>
                  <a:lnTo>
                    <a:pt x="54" y="2"/>
                  </a:lnTo>
                  <a:lnTo>
                    <a:pt x="54"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56" name="Freeform 179"/>
            <p:cNvSpPr>
              <a:spLocks/>
            </p:cNvSpPr>
            <p:nvPr/>
          </p:nvSpPr>
          <p:spPr bwMode="auto">
            <a:xfrm>
              <a:off x="8050213" y="4278313"/>
              <a:ext cx="152400" cy="111125"/>
            </a:xfrm>
            <a:custGeom>
              <a:avLst/>
              <a:gdLst>
                <a:gd name="T0" fmla="*/ 96 w 96"/>
                <a:gd name="T1" fmla="*/ 6 h 70"/>
                <a:gd name="T2" fmla="*/ 96 w 96"/>
                <a:gd name="T3" fmla="*/ 2 h 70"/>
                <a:gd name="T4" fmla="*/ 96 w 96"/>
                <a:gd name="T5" fmla="*/ 0 h 70"/>
                <a:gd name="T6" fmla="*/ 94 w 96"/>
                <a:gd name="T7" fmla="*/ 0 h 70"/>
                <a:gd name="T8" fmla="*/ 90 w 96"/>
                <a:gd name="T9" fmla="*/ 0 h 70"/>
                <a:gd name="T10" fmla="*/ 86 w 96"/>
                <a:gd name="T11" fmla="*/ 0 h 70"/>
                <a:gd name="T12" fmla="*/ 84 w 96"/>
                <a:gd name="T13" fmla="*/ 0 h 70"/>
                <a:gd name="T14" fmla="*/ 84 w 96"/>
                <a:gd name="T15" fmla="*/ 2 h 70"/>
                <a:gd name="T16" fmla="*/ 70 w 96"/>
                <a:gd name="T17" fmla="*/ 56 h 70"/>
                <a:gd name="T18" fmla="*/ 58 w 96"/>
                <a:gd name="T19" fmla="*/ 2 h 70"/>
                <a:gd name="T20" fmla="*/ 56 w 96"/>
                <a:gd name="T21" fmla="*/ 0 h 70"/>
                <a:gd name="T22" fmla="*/ 56 w 96"/>
                <a:gd name="T23" fmla="*/ 0 h 70"/>
                <a:gd name="T24" fmla="*/ 54 w 96"/>
                <a:gd name="T25" fmla="*/ 0 h 70"/>
                <a:gd name="T26" fmla="*/ 48 w 96"/>
                <a:gd name="T27" fmla="*/ 0 h 70"/>
                <a:gd name="T28" fmla="*/ 44 w 96"/>
                <a:gd name="T29" fmla="*/ 0 h 70"/>
                <a:gd name="T30" fmla="*/ 42 w 96"/>
                <a:gd name="T31" fmla="*/ 0 h 70"/>
                <a:gd name="T32" fmla="*/ 42 w 96"/>
                <a:gd name="T33" fmla="*/ 2 h 70"/>
                <a:gd name="T34" fmla="*/ 40 w 96"/>
                <a:gd name="T35" fmla="*/ 2 h 70"/>
                <a:gd name="T36" fmla="*/ 28 w 96"/>
                <a:gd name="T37" fmla="*/ 56 h 70"/>
                <a:gd name="T38" fmla="*/ 16 w 96"/>
                <a:gd name="T39" fmla="*/ 2 h 70"/>
                <a:gd name="T40" fmla="*/ 14 w 96"/>
                <a:gd name="T41" fmla="*/ 0 h 70"/>
                <a:gd name="T42" fmla="*/ 14 w 96"/>
                <a:gd name="T43" fmla="*/ 0 h 70"/>
                <a:gd name="T44" fmla="*/ 12 w 96"/>
                <a:gd name="T45" fmla="*/ 0 h 70"/>
                <a:gd name="T46" fmla="*/ 8 w 96"/>
                <a:gd name="T47" fmla="*/ 0 h 70"/>
                <a:gd name="T48" fmla="*/ 4 w 96"/>
                <a:gd name="T49" fmla="*/ 0 h 70"/>
                <a:gd name="T50" fmla="*/ 2 w 96"/>
                <a:gd name="T51" fmla="*/ 0 h 70"/>
                <a:gd name="T52" fmla="*/ 0 w 96"/>
                <a:gd name="T53" fmla="*/ 2 h 70"/>
                <a:gd name="T54" fmla="*/ 18 w 96"/>
                <a:gd name="T55" fmla="*/ 66 h 70"/>
                <a:gd name="T56" fmla="*/ 18 w 96"/>
                <a:gd name="T57" fmla="*/ 68 h 70"/>
                <a:gd name="T58" fmla="*/ 20 w 96"/>
                <a:gd name="T59" fmla="*/ 70 h 70"/>
                <a:gd name="T60" fmla="*/ 22 w 96"/>
                <a:gd name="T61" fmla="*/ 70 h 70"/>
                <a:gd name="T62" fmla="*/ 28 w 96"/>
                <a:gd name="T63" fmla="*/ 70 h 70"/>
                <a:gd name="T64" fmla="*/ 32 w 96"/>
                <a:gd name="T65" fmla="*/ 70 h 70"/>
                <a:gd name="T66" fmla="*/ 36 w 96"/>
                <a:gd name="T67" fmla="*/ 70 h 70"/>
                <a:gd name="T68" fmla="*/ 36 w 96"/>
                <a:gd name="T69" fmla="*/ 68 h 70"/>
                <a:gd name="T70" fmla="*/ 38 w 96"/>
                <a:gd name="T71" fmla="*/ 66 h 70"/>
                <a:gd name="T72" fmla="*/ 48 w 96"/>
                <a:gd name="T73" fmla="*/ 22 h 70"/>
                <a:gd name="T74" fmla="*/ 60 w 96"/>
                <a:gd name="T75" fmla="*/ 66 h 70"/>
                <a:gd name="T76" fmla="*/ 60 w 96"/>
                <a:gd name="T77" fmla="*/ 68 h 70"/>
                <a:gd name="T78" fmla="*/ 62 w 96"/>
                <a:gd name="T79" fmla="*/ 70 h 70"/>
                <a:gd name="T80" fmla="*/ 64 w 96"/>
                <a:gd name="T81" fmla="*/ 70 h 70"/>
                <a:gd name="T82" fmla="*/ 70 w 96"/>
                <a:gd name="T83" fmla="*/ 70 h 70"/>
                <a:gd name="T84" fmla="*/ 74 w 96"/>
                <a:gd name="T85" fmla="*/ 70 h 70"/>
                <a:gd name="T86" fmla="*/ 78 w 96"/>
                <a:gd name="T87" fmla="*/ 70 h 70"/>
                <a:gd name="T88" fmla="*/ 80 w 96"/>
                <a:gd name="T89" fmla="*/ 68 h 70"/>
                <a:gd name="T90" fmla="*/ 96 w 96"/>
                <a:gd name="T91"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70">
                  <a:moveTo>
                    <a:pt x="96" y="6"/>
                  </a:moveTo>
                  <a:lnTo>
                    <a:pt x="96" y="6"/>
                  </a:lnTo>
                  <a:lnTo>
                    <a:pt x="96" y="2"/>
                  </a:lnTo>
                  <a:lnTo>
                    <a:pt x="96" y="2"/>
                  </a:lnTo>
                  <a:lnTo>
                    <a:pt x="96" y="0"/>
                  </a:lnTo>
                  <a:lnTo>
                    <a:pt x="96" y="0"/>
                  </a:lnTo>
                  <a:lnTo>
                    <a:pt x="94" y="0"/>
                  </a:lnTo>
                  <a:lnTo>
                    <a:pt x="94" y="0"/>
                  </a:lnTo>
                  <a:lnTo>
                    <a:pt x="90" y="0"/>
                  </a:lnTo>
                  <a:lnTo>
                    <a:pt x="90" y="0"/>
                  </a:lnTo>
                  <a:lnTo>
                    <a:pt x="86" y="0"/>
                  </a:lnTo>
                  <a:lnTo>
                    <a:pt x="86" y="0"/>
                  </a:lnTo>
                  <a:lnTo>
                    <a:pt x="84" y="0"/>
                  </a:lnTo>
                  <a:lnTo>
                    <a:pt x="84" y="0"/>
                  </a:lnTo>
                  <a:lnTo>
                    <a:pt x="84" y="2"/>
                  </a:lnTo>
                  <a:lnTo>
                    <a:pt x="84" y="2"/>
                  </a:lnTo>
                  <a:lnTo>
                    <a:pt x="84" y="2"/>
                  </a:lnTo>
                  <a:lnTo>
                    <a:pt x="70" y="56"/>
                  </a:lnTo>
                  <a:lnTo>
                    <a:pt x="70" y="56"/>
                  </a:lnTo>
                  <a:lnTo>
                    <a:pt x="58" y="2"/>
                  </a:lnTo>
                  <a:lnTo>
                    <a:pt x="58" y="2"/>
                  </a:lnTo>
                  <a:lnTo>
                    <a:pt x="56" y="0"/>
                  </a:lnTo>
                  <a:lnTo>
                    <a:pt x="56" y="0"/>
                  </a:lnTo>
                  <a:lnTo>
                    <a:pt x="56" y="0"/>
                  </a:lnTo>
                  <a:lnTo>
                    <a:pt x="56" y="0"/>
                  </a:lnTo>
                  <a:lnTo>
                    <a:pt x="54" y="0"/>
                  </a:lnTo>
                  <a:lnTo>
                    <a:pt x="54" y="0"/>
                  </a:lnTo>
                  <a:lnTo>
                    <a:pt x="48" y="0"/>
                  </a:lnTo>
                  <a:lnTo>
                    <a:pt x="48" y="0"/>
                  </a:lnTo>
                  <a:lnTo>
                    <a:pt x="44" y="0"/>
                  </a:lnTo>
                  <a:lnTo>
                    <a:pt x="44" y="0"/>
                  </a:lnTo>
                  <a:lnTo>
                    <a:pt x="42" y="0"/>
                  </a:lnTo>
                  <a:lnTo>
                    <a:pt x="42" y="0"/>
                  </a:lnTo>
                  <a:lnTo>
                    <a:pt x="42" y="2"/>
                  </a:lnTo>
                  <a:lnTo>
                    <a:pt x="42" y="2"/>
                  </a:lnTo>
                  <a:lnTo>
                    <a:pt x="40" y="2"/>
                  </a:lnTo>
                  <a:lnTo>
                    <a:pt x="28" y="56"/>
                  </a:lnTo>
                  <a:lnTo>
                    <a:pt x="28" y="56"/>
                  </a:lnTo>
                  <a:lnTo>
                    <a:pt x="16" y="2"/>
                  </a:lnTo>
                  <a:lnTo>
                    <a:pt x="16" y="2"/>
                  </a:lnTo>
                  <a:lnTo>
                    <a:pt x="14" y="0"/>
                  </a:lnTo>
                  <a:lnTo>
                    <a:pt x="14" y="0"/>
                  </a:lnTo>
                  <a:lnTo>
                    <a:pt x="14" y="0"/>
                  </a:lnTo>
                  <a:lnTo>
                    <a:pt x="14" y="0"/>
                  </a:lnTo>
                  <a:lnTo>
                    <a:pt x="12" y="0"/>
                  </a:lnTo>
                  <a:lnTo>
                    <a:pt x="12" y="0"/>
                  </a:lnTo>
                  <a:lnTo>
                    <a:pt x="8" y="0"/>
                  </a:lnTo>
                  <a:lnTo>
                    <a:pt x="8" y="0"/>
                  </a:lnTo>
                  <a:lnTo>
                    <a:pt x="4" y="0"/>
                  </a:lnTo>
                  <a:lnTo>
                    <a:pt x="4" y="0"/>
                  </a:lnTo>
                  <a:lnTo>
                    <a:pt x="2" y="0"/>
                  </a:lnTo>
                  <a:lnTo>
                    <a:pt x="2" y="0"/>
                  </a:lnTo>
                  <a:lnTo>
                    <a:pt x="0" y="2"/>
                  </a:lnTo>
                  <a:lnTo>
                    <a:pt x="0" y="2"/>
                  </a:lnTo>
                  <a:lnTo>
                    <a:pt x="0" y="6"/>
                  </a:lnTo>
                  <a:lnTo>
                    <a:pt x="18" y="66"/>
                  </a:lnTo>
                  <a:lnTo>
                    <a:pt x="18" y="66"/>
                  </a:lnTo>
                  <a:lnTo>
                    <a:pt x="18" y="68"/>
                  </a:lnTo>
                  <a:lnTo>
                    <a:pt x="18" y="68"/>
                  </a:lnTo>
                  <a:lnTo>
                    <a:pt x="20" y="70"/>
                  </a:lnTo>
                  <a:lnTo>
                    <a:pt x="20" y="70"/>
                  </a:lnTo>
                  <a:lnTo>
                    <a:pt x="22" y="70"/>
                  </a:lnTo>
                  <a:lnTo>
                    <a:pt x="22" y="70"/>
                  </a:lnTo>
                  <a:lnTo>
                    <a:pt x="28" y="70"/>
                  </a:lnTo>
                  <a:lnTo>
                    <a:pt x="28" y="70"/>
                  </a:lnTo>
                  <a:lnTo>
                    <a:pt x="32" y="70"/>
                  </a:lnTo>
                  <a:lnTo>
                    <a:pt x="32" y="70"/>
                  </a:lnTo>
                  <a:lnTo>
                    <a:pt x="36" y="70"/>
                  </a:lnTo>
                  <a:lnTo>
                    <a:pt x="36" y="70"/>
                  </a:lnTo>
                  <a:lnTo>
                    <a:pt x="36" y="68"/>
                  </a:lnTo>
                  <a:lnTo>
                    <a:pt x="36" y="68"/>
                  </a:lnTo>
                  <a:lnTo>
                    <a:pt x="38" y="66"/>
                  </a:lnTo>
                  <a:lnTo>
                    <a:pt x="48" y="22"/>
                  </a:lnTo>
                  <a:lnTo>
                    <a:pt x="48" y="22"/>
                  </a:lnTo>
                  <a:lnTo>
                    <a:pt x="60" y="66"/>
                  </a:lnTo>
                  <a:lnTo>
                    <a:pt x="60" y="66"/>
                  </a:lnTo>
                  <a:lnTo>
                    <a:pt x="60" y="68"/>
                  </a:lnTo>
                  <a:lnTo>
                    <a:pt x="60" y="68"/>
                  </a:lnTo>
                  <a:lnTo>
                    <a:pt x="62" y="70"/>
                  </a:lnTo>
                  <a:lnTo>
                    <a:pt x="62" y="70"/>
                  </a:lnTo>
                  <a:lnTo>
                    <a:pt x="64" y="70"/>
                  </a:lnTo>
                  <a:lnTo>
                    <a:pt x="64" y="70"/>
                  </a:lnTo>
                  <a:lnTo>
                    <a:pt x="70" y="70"/>
                  </a:lnTo>
                  <a:lnTo>
                    <a:pt x="70" y="70"/>
                  </a:lnTo>
                  <a:lnTo>
                    <a:pt x="74" y="70"/>
                  </a:lnTo>
                  <a:lnTo>
                    <a:pt x="74" y="70"/>
                  </a:lnTo>
                  <a:lnTo>
                    <a:pt x="78" y="70"/>
                  </a:lnTo>
                  <a:lnTo>
                    <a:pt x="78" y="70"/>
                  </a:lnTo>
                  <a:lnTo>
                    <a:pt x="80" y="68"/>
                  </a:lnTo>
                  <a:lnTo>
                    <a:pt x="80" y="68"/>
                  </a:lnTo>
                  <a:lnTo>
                    <a:pt x="80" y="66"/>
                  </a:lnTo>
                  <a:lnTo>
                    <a:pt x="96" y="6"/>
                  </a:lnTo>
                  <a:lnTo>
                    <a:pt x="96" y="6"/>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357" name="Freeform 180"/>
            <p:cNvSpPr>
              <a:spLocks/>
            </p:cNvSpPr>
            <p:nvPr/>
          </p:nvSpPr>
          <p:spPr bwMode="auto">
            <a:xfrm>
              <a:off x="8208963" y="4278313"/>
              <a:ext cx="88900" cy="111125"/>
            </a:xfrm>
            <a:custGeom>
              <a:avLst/>
              <a:gdLst>
                <a:gd name="T0" fmla="*/ 54 w 56"/>
                <a:gd name="T1" fmla="*/ 6 h 70"/>
                <a:gd name="T2" fmla="*/ 56 w 56"/>
                <a:gd name="T3" fmla="*/ 2 h 70"/>
                <a:gd name="T4" fmla="*/ 56 w 56"/>
                <a:gd name="T5" fmla="*/ 0 h 70"/>
                <a:gd name="T6" fmla="*/ 54 w 56"/>
                <a:gd name="T7" fmla="*/ 0 h 70"/>
                <a:gd name="T8" fmla="*/ 48 w 56"/>
                <a:gd name="T9" fmla="*/ 0 h 70"/>
                <a:gd name="T10" fmla="*/ 44 w 56"/>
                <a:gd name="T11" fmla="*/ 0 h 70"/>
                <a:gd name="T12" fmla="*/ 42 w 56"/>
                <a:gd name="T13" fmla="*/ 0 h 70"/>
                <a:gd name="T14" fmla="*/ 40 w 56"/>
                <a:gd name="T15" fmla="*/ 0 h 70"/>
                <a:gd name="T16" fmla="*/ 32 w 56"/>
                <a:gd name="T17" fmla="*/ 20 h 70"/>
                <a:gd name="T18" fmla="*/ 30 w 56"/>
                <a:gd name="T19" fmla="*/ 24 h 70"/>
                <a:gd name="T20" fmla="*/ 28 w 56"/>
                <a:gd name="T21" fmla="*/ 30 h 70"/>
                <a:gd name="T22" fmla="*/ 28 w 56"/>
                <a:gd name="T23" fmla="*/ 30 h 70"/>
                <a:gd name="T24" fmla="*/ 26 w 56"/>
                <a:gd name="T25" fmla="*/ 24 h 70"/>
                <a:gd name="T26" fmla="*/ 16 w 56"/>
                <a:gd name="T27" fmla="*/ 2 h 70"/>
                <a:gd name="T28" fmla="*/ 14 w 56"/>
                <a:gd name="T29" fmla="*/ 0 h 70"/>
                <a:gd name="T30" fmla="*/ 14 w 56"/>
                <a:gd name="T31" fmla="*/ 0 h 70"/>
                <a:gd name="T32" fmla="*/ 12 w 56"/>
                <a:gd name="T33" fmla="*/ 0 h 70"/>
                <a:gd name="T34" fmla="*/ 8 w 56"/>
                <a:gd name="T35" fmla="*/ 0 h 70"/>
                <a:gd name="T36" fmla="*/ 2 w 56"/>
                <a:gd name="T37" fmla="*/ 0 h 70"/>
                <a:gd name="T38" fmla="*/ 0 w 56"/>
                <a:gd name="T39" fmla="*/ 0 h 70"/>
                <a:gd name="T40" fmla="*/ 0 w 56"/>
                <a:gd name="T41" fmla="*/ 2 h 70"/>
                <a:gd name="T42" fmla="*/ 2 w 56"/>
                <a:gd name="T43" fmla="*/ 6 h 70"/>
                <a:gd name="T44" fmla="*/ 20 w 56"/>
                <a:gd name="T45" fmla="*/ 68 h 70"/>
                <a:gd name="T46" fmla="*/ 20 w 56"/>
                <a:gd name="T47" fmla="*/ 70 h 70"/>
                <a:gd name="T48" fmla="*/ 22 w 56"/>
                <a:gd name="T49" fmla="*/ 70 h 70"/>
                <a:gd name="T50" fmla="*/ 24 w 56"/>
                <a:gd name="T51" fmla="*/ 70 h 70"/>
                <a:gd name="T52" fmla="*/ 28 w 56"/>
                <a:gd name="T53" fmla="*/ 70 h 70"/>
                <a:gd name="T54" fmla="*/ 32 w 56"/>
                <a:gd name="T55" fmla="*/ 70 h 70"/>
                <a:gd name="T56" fmla="*/ 34 w 56"/>
                <a:gd name="T57" fmla="*/ 70 h 70"/>
                <a:gd name="T58" fmla="*/ 34 w 56"/>
                <a:gd name="T59" fmla="*/ 70 h 70"/>
                <a:gd name="T60" fmla="*/ 36 w 56"/>
                <a:gd name="T61" fmla="*/ 68 h 70"/>
                <a:gd name="T62" fmla="*/ 54 w 56"/>
                <a:gd name="T63"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70">
                  <a:moveTo>
                    <a:pt x="54" y="6"/>
                  </a:moveTo>
                  <a:lnTo>
                    <a:pt x="54" y="6"/>
                  </a:lnTo>
                  <a:lnTo>
                    <a:pt x="56" y="2"/>
                  </a:lnTo>
                  <a:lnTo>
                    <a:pt x="56" y="2"/>
                  </a:lnTo>
                  <a:lnTo>
                    <a:pt x="56" y="0"/>
                  </a:lnTo>
                  <a:lnTo>
                    <a:pt x="56" y="0"/>
                  </a:lnTo>
                  <a:lnTo>
                    <a:pt x="54" y="0"/>
                  </a:lnTo>
                  <a:lnTo>
                    <a:pt x="54" y="0"/>
                  </a:lnTo>
                  <a:lnTo>
                    <a:pt x="48" y="0"/>
                  </a:lnTo>
                  <a:lnTo>
                    <a:pt x="48" y="0"/>
                  </a:lnTo>
                  <a:lnTo>
                    <a:pt x="44" y="0"/>
                  </a:lnTo>
                  <a:lnTo>
                    <a:pt x="44" y="0"/>
                  </a:lnTo>
                  <a:lnTo>
                    <a:pt x="42" y="0"/>
                  </a:lnTo>
                  <a:lnTo>
                    <a:pt x="42" y="0"/>
                  </a:lnTo>
                  <a:lnTo>
                    <a:pt x="40" y="0"/>
                  </a:lnTo>
                  <a:lnTo>
                    <a:pt x="40" y="0"/>
                  </a:lnTo>
                  <a:lnTo>
                    <a:pt x="40" y="2"/>
                  </a:lnTo>
                  <a:lnTo>
                    <a:pt x="32" y="20"/>
                  </a:lnTo>
                  <a:lnTo>
                    <a:pt x="32" y="20"/>
                  </a:lnTo>
                  <a:lnTo>
                    <a:pt x="30" y="24"/>
                  </a:lnTo>
                  <a:lnTo>
                    <a:pt x="30" y="24"/>
                  </a:lnTo>
                  <a:lnTo>
                    <a:pt x="28" y="30"/>
                  </a:lnTo>
                  <a:lnTo>
                    <a:pt x="28" y="30"/>
                  </a:lnTo>
                  <a:lnTo>
                    <a:pt x="28" y="30"/>
                  </a:lnTo>
                  <a:lnTo>
                    <a:pt x="26" y="24"/>
                  </a:lnTo>
                  <a:lnTo>
                    <a:pt x="26" y="24"/>
                  </a:lnTo>
                  <a:lnTo>
                    <a:pt x="24" y="20"/>
                  </a:lnTo>
                  <a:lnTo>
                    <a:pt x="16" y="2"/>
                  </a:lnTo>
                  <a:lnTo>
                    <a:pt x="16" y="2"/>
                  </a:lnTo>
                  <a:lnTo>
                    <a:pt x="14" y="0"/>
                  </a:lnTo>
                  <a:lnTo>
                    <a:pt x="14" y="0"/>
                  </a:lnTo>
                  <a:lnTo>
                    <a:pt x="14" y="0"/>
                  </a:lnTo>
                  <a:lnTo>
                    <a:pt x="14" y="0"/>
                  </a:lnTo>
                  <a:lnTo>
                    <a:pt x="12" y="0"/>
                  </a:lnTo>
                  <a:lnTo>
                    <a:pt x="12" y="0"/>
                  </a:lnTo>
                  <a:lnTo>
                    <a:pt x="8" y="0"/>
                  </a:lnTo>
                  <a:lnTo>
                    <a:pt x="8" y="0"/>
                  </a:lnTo>
                  <a:lnTo>
                    <a:pt x="2" y="0"/>
                  </a:lnTo>
                  <a:lnTo>
                    <a:pt x="2" y="0"/>
                  </a:lnTo>
                  <a:lnTo>
                    <a:pt x="0" y="0"/>
                  </a:lnTo>
                  <a:lnTo>
                    <a:pt x="0" y="0"/>
                  </a:lnTo>
                  <a:lnTo>
                    <a:pt x="0" y="2"/>
                  </a:lnTo>
                  <a:lnTo>
                    <a:pt x="0" y="2"/>
                  </a:lnTo>
                  <a:lnTo>
                    <a:pt x="2" y="6"/>
                  </a:lnTo>
                  <a:lnTo>
                    <a:pt x="20" y="44"/>
                  </a:lnTo>
                  <a:lnTo>
                    <a:pt x="20" y="68"/>
                  </a:lnTo>
                  <a:lnTo>
                    <a:pt x="20" y="68"/>
                  </a:lnTo>
                  <a:lnTo>
                    <a:pt x="20" y="70"/>
                  </a:lnTo>
                  <a:lnTo>
                    <a:pt x="20" y="70"/>
                  </a:lnTo>
                  <a:lnTo>
                    <a:pt x="22" y="70"/>
                  </a:lnTo>
                  <a:lnTo>
                    <a:pt x="22" y="70"/>
                  </a:lnTo>
                  <a:lnTo>
                    <a:pt x="24" y="70"/>
                  </a:lnTo>
                  <a:lnTo>
                    <a:pt x="24" y="70"/>
                  </a:lnTo>
                  <a:lnTo>
                    <a:pt x="28" y="70"/>
                  </a:lnTo>
                  <a:lnTo>
                    <a:pt x="28" y="70"/>
                  </a:lnTo>
                  <a:lnTo>
                    <a:pt x="32" y="70"/>
                  </a:lnTo>
                  <a:lnTo>
                    <a:pt x="32" y="70"/>
                  </a:lnTo>
                  <a:lnTo>
                    <a:pt x="34" y="70"/>
                  </a:lnTo>
                  <a:lnTo>
                    <a:pt x="34" y="70"/>
                  </a:lnTo>
                  <a:lnTo>
                    <a:pt x="34" y="70"/>
                  </a:lnTo>
                  <a:lnTo>
                    <a:pt x="34" y="70"/>
                  </a:lnTo>
                  <a:lnTo>
                    <a:pt x="36" y="68"/>
                  </a:lnTo>
                  <a:lnTo>
                    <a:pt x="36" y="44"/>
                  </a:lnTo>
                  <a:lnTo>
                    <a:pt x="54" y="6"/>
                  </a:lnTo>
                  <a:lnTo>
                    <a:pt x="54" y="6"/>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358" name="Freeform 181"/>
            <p:cNvSpPr>
              <a:spLocks/>
            </p:cNvSpPr>
            <p:nvPr/>
          </p:nvSpPr>
          <p:spPr bwMode="auto">
            <a:xfrm>
              <a:off x="7059613" y="4706938"/>
              <a:ext cx="92075" cy="114300"/>
            </a:xfrm>
            <a:custGeom>
              <a:avLst/>
              <a:gdLst>
                <a:gd name="T0" fmla="*/ 58 w 58"/>
                <a:gd name="T1" fmla="*/ 2 h 72"/>
                <a:gd name="T2" fmla="*/ 58 w 58"/>
                <a:gd name="T3" fmla="*/ 2 h 72"/>
                <a:gd name="T4" fmla="*/ 56 w 58"/>
                <a:gd name="T5" fmla="*/ 0 h 72"/>
                <a:gd name="T6" fmla="*/ 54 w 58"/>
                <a:gd name="T7" fmla="*/ 0 h 72"/>
                <a:gd name="T8" fmla="*/ 52 w 58"/>
                <a:gd name="T9" fmla="*/ 0 h 72"/>
                <a:gd name="T10" fmla="*/ 48 w 58"/>
                <a:gd name="T11" fmla="*/ 0 h 72"/>
                <a:gd name="T12" fmla="*/ 46 w 58"/>
                <a:gd name="T13" fmla="*/ 0 h 72"/>
                <a:gd name="T14" fmla="*/ 46 w 58"/>
                <a:gd name="T15" fmla="*/ 2 h 72"/>
                <a:gd name="T16" fmla="*/ 44 w 58"/>
                <a:gd name="T17" fmla="*/ 36 h 72"/>
                <a:gd name="T18" fmla="*/ 44 w 58"/>
                <a:gd name="T19" fmla="*/ 44 h 72"/>
                <a:gd name="T20" fmla="*/ 46 w 58"/>
                <a:gd name="T21" fmla="*/ 52 h 72"/>
                <a:gd name="T22" fmla="*/ 46 w 58"/>
                <a:gd name="T23" fmla="*/ 52 h 72"/>
                <a:gd name="T24" fmla="*/ 44 w 58"/>
                <a:gd name="T25" fmla="*/ 46 h 72"/>
                <a:gd name="T26" fmla="*/ 42 w 58"/>
                <a:gd name="T27" fmla="*/ 42 h 72"/>
                <a:gd name="T28" fmla="*/ 38 w 58"/>
                <a:gd name="T29" fmla="*/ 38 h 72"/>
                <a:gd name="T30" fmla="*/ 22 w 58"/>
                <a:gd name="T31" fmla="*/ 8 h 72"/>
                <a:gd name="T32" fmla="*/ 20 w 58"/>
                <a:gd name="T33" fmla="*/ 4 h 72"/>
                <a:gd name="T34" fmla="*/ 18 w 58"/>
                <a:gd name="T35" fmla="*/ 2 h 72"/>
                <a:gd name="T36" fmla="*/ 16 w 58"/>
                <a:gd name="T37" fmla="*/ 0 h 72"/>
                <a:gd name="T38" fmla="*/ 12 w 58"/>
                <a:gd name="T39" fmla="*/ 0 h 72"/>
                <a:gd name="T40" fmla="*/ 4 w 58"/>
                <a:gd name="T41" fmla="*/ 0 h 72"/>
                <a:gd name="T42" fmla="*/ 0 w 58"/>
                <a:gd name="T43" fmla="*/ 2 h 72"/>
                <a:gd name="T44" fmla="*/ 0 w 58"/>
                <a:gd name="T45" fmla="*/ 68 h 72"/>
                <a:gd name="T46" fmla="*/ 0 w 58"/>
                <a:gd name="T47" fmla="*/ 70 h 72"/>
                <a:gd name="T48" fmla="*/ 0 w 58"/>
                <a:gd name="T49" fmla="*/ 70 h 72"/>
                <a:gd name="T50" fmla="*/ 2 w 58"/>
                <a:gd name="T51" fmla="*/ 70 h 72"/>
                <a:gd name="T52" fmla="*/ 6 w 58"/>
                <a:gd name="T53" fmla="*/ 72 h 72"/>
                <a:gd name="T54" fmla="*/ 10 w 58"/>
                <a:gd name="T55" fmla="*/ 70 h 72"/>
                <a:gd name="T56" fmla="*/ 12 w 58"/>
                <a:gd name="T57" fmla="*/ 70 h 72"/>
                <a:gd name="T58" fmla="*/ 12 w 58"/>
                <a:gd name="T59" fmla="*/ 70 h 72"/>
                <a:gd name="T60" fmla="*/ 12 w 58"/>
                <a:gd name="T61" fmla="*/ 68 h 72"/>
                <a:gd name="T62" fmla="*/ 12 w 58"/>
                <a:gd name="T63" fmla="*/ 32 h 72"/>
                <a:gd name="T64" fmla="*/ 12 w 58"/>
                <a:gd name="T65" fmla="*/ 24 h 72"/>
                <a:gd name="T66" fmla="*/ 12 w 58"/>
                <a:gd name="T67" fmla="*/ 16 h 72"/>
                <a:gd name="T68" fmla="*/ 14 w 58"/>
                <a:gd name="T69" fmla="*/ 22 h 72"/>
                <a:gd name="T70" fmla="*/ 18 w 58"/>
                <a:gd name="T71" fmla="*/ 28 h 72"/>
                <a:gd name="T72" fmla="*/ 36 w 58"/>
                <a:gd name="T73" fmla="*/ 62 h 72"/>
                <a:gd name="T74" fmla="*/ 38 w 58"/>
                <a:gd name="T75" fmla="*/ 66 h 72"/>
                <a:gd name="T76" fmla="*/ 40 w 58"/>
                <a:gd name="T77" fmla="*/ 70 h 72"/>
                <a:gd name="T78" fmla="*/ 42 w 58"/>
                <a:gd name="T79" fmla="*/ 70 h 72"/>
                <a:gd name="T80" fmla="*/ 52 w 58"/>
                <a:gd name="T81" fmla="*/ 70 h 72"/>
                <a:gd name="T82" fmla="*/ 54 w 58"/>
                <a:gd name="T83" fmla="*/ 70 h 72"/>
                <a:gd name="T84" fmla="*/ 56 w 58"/>
                <a:gd name="T85" fmla="*/ 70 h 72"/>
                <a:gd name="T86" fmla="*/ 58 w 58"/>
                <a:gd name="T87" fmla="*/ 68 h 72"/>
                <a:gd name="T88" fmla="*/ 58 w 58"/>
                <a:gd name="T89" fmla="*/ 66 h 72"/>
                <a:gd name="T90" fmla="*/ 58 w 58"/>
                <a:gd name="T9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2">
                  <a:moveTo>
                    <a:pt x="58" y="2"/>
                  </a:moveTo>
                  <a:lnTo>
                    <a:pt x="58" y="2"/>
                  </a:lnTo>
                  <a:lnTo>
                    <a:pt x="58" y="2"/>
                  </a:lnTo>
                  <a:lnTo>
                    <a:pt x="58" y="2"/>
                  </a:lnTo>
                  <a:lnTo>
                    <a:pt x="56" y="0"/>
                  </a:lnTo>
                  <a:lnTo>
                    <a:pt x="56" y="0"/>
                  </a:lnTo>
                  <a:lnTo>
                    <a:pt x="54" y="0"/>
                  </a:lnTo>
                  <a:lnTo>
                    <a:pt x="54" y="0"/>
                  </a:lnTo>
                  <a:lnTo>
                    <a:pt x="52" y="0"/>
                  </a:lnTo>
                  <a:lnTo>
                    <a:pt x="52" y="0"/>
                  </a:lnTo>
                  <a:lnTo>
                    <a:pt x="48" y="0"/>
                  </a:lnTo>
                  <a:lnTo>
                    <a:pt x="48" y="0"/>
                  </a:lnTo>
                  <a:lnTo>
                    <a:pt x="46" y="0"/>
                  </a:lnTo>
                  <a:lnTo>
                    <a:pt x="46" y="0"/>
                  </a:lnTo>
                  <a:lnTo>
                    <a:pt x="46" y="2"/>
                  </a:lnTo>
                  <a:lnTo>
                    <a:pt x="46" y="2"/>
                  </a:lnTo>
                  <a:lnTo>
                    <a:pt x="44" y="2"/>
                  </a:lnTo>
                  <a:lnTo>
                    <a:pt x="44" y="36"/>
                  </a:lnTo>
                  <a:lnTo>
                    <a:pt x="44" y="36"/>
                  </a:lnTo>
                  <a:lnTo>
                    <a:pt x="44" y="44"/>
                  </a:lnTo>
                  <a:lnTo>
                    <a:pt x="44" y="44"/>
                  </a:lnTo>
                  <a:lnTo>
                    <a:pt x="46" y="52"/>
                  </a:lnTo>
                  <a:lnTo>
                    <a:pt x="46" y="52"/>
                  </a:lnTo>
                  <a:lnTo>
                    <a:pt x="46" y="52"/>
                  </a:lnTo>
                  <a:lnTo>
                    <a:pt x="44" y="46"/>
                  </a:lnTo>
                  <a:lnTo>
                    <a:pt x="44" y="46"/>
                  </a:lnTo>
                  <a:lnTo>
                    <a:pt x="42" y="42"/>
                  </a:lnTo>
                  <a:lnTo>
                    <a:pt x="42" y="42"/>
                  </a:lnTo>
                  <a:lnTo>
                    <a:pt x="38" y="38"/>
                  </a:lnTo>
                  <a:lnTo>
                    <a:pt x="38" y="38"/>
                  </a:lnTo>
                  <a:lnTo>
                    <a:pt x="36" y="34"/>
                  </a:lnTo>
                  <a:lnTo>
                    <a:pt x="22" y="8"/>
                  </a:lnTo>
                  <a:lnTo>
                    <a:pt x="22" y="8"/>
                  </a:lnTo>
                  <a:lnTo>
                    <a:pt x="20" y="4"/>
                  </a:lnTo>
                  <a:lnTo>
                    <a:pt x="20" y="4"/>
                  </a:lnTo>
                  <a:lnTo>
                    <a:pt x="18" y="2"/>
                  </a:lnTo>
                  <a:lnTo>
                    <a:pt x="18" y="2"/>
                  </a:lnTo>
                  <a:lnTo>
                    <a:pt x="16" y="0"/>
                  </a:lnTo>
                  <a:lnTo>
                    <a:pt x="16" y="0"/>
                  </a:lnTo>
                  <a:lnTo>
                    <a:pt x="12" y="0"/>
                  </a:lnTo>
                  <a:lnTo>
                    <a:pt x="4" y="0"/>
                  </a:lnTo>
                  <a:lnTo>
                    <a:pt x="4" y="0"/>
                  </a:lnTo>
                  <a:lnTo>
                    <a:pt x="0" y="2"/>
                  </a:lnTo>
                  <a:lnTo>
                    <a:pt x="0" y="2"/>
                  </a:lnTo>
                  <a:lnTo>
                    <a:pt x="0" y="6"/>
                  </a:lnTo>
                  <a:lnTo>
                    <a:pt x="0" y="68"/>
                  </a:lnTo>
                  <a:lnTo>
                    <a:pt x="0" y="68"/>
                  </a:lnTo>
                  <a:lnTo>
                    <a:pt x="0" y="70"/>
                  </a:lnTo>
                  <a:lnTo>
                    <a:pt x="0" y="70"/>
                  </a:lnTo>
                  <a:lnTo>
                    <a:pt x="0" y="70"/>
                  </a:lnTo>
                  <a:lnTo>
                    <a:pt x="0" y="70"/>
                  </a:lnTo>
                  <a:lnTo>
                    <a:pt x="2" y="70"/>
                  </a:lnTo>
                  <a:lnTo>
                    <a:pt x="2" y="70"/>
                  </a:lnTo>
                  <a:lnTo>
                    <a:pt x="6" y="72"/>
                  </a:lnTo>
                  <a:lnTo>
                    <a:pt x="6" y="72"/>
                  </a:lnTo>
                  <a:lnTo>
                    <a:pt x="10" y="70"/>
                  </a:lnTo>
                  <a:lnTo>
                    <a:pt x="10" y="70"/>
                  </a:lnTo>
                  <a:lnTo>
                    <a:pt x="12" y="70"/>
                  </a:lnTo>
                  <a:lnTo>
                    <a:pt x="12" y="70"/>
                  </a:lnTo>
                  <a:lnTo>
                    <a:pt x="12" y="70"/>
                  </a:lnTo>
                  <a:lnTo>
                    <a:pt x="12" y="70"/>
                  </a:lnTo>
                  <a:lnTo>
                    <a:pt x="12" y="68"/>
                  </a:lnTo>
                  <a:lnTo>
                    <a:pt x="12" y="32"/>
                  </a:lnTo>
                  <a:lnTo>
                    <a:pt x="12" y="32"/>
                  </a:lnTo>
                  <a:lnTo>
                    <a:pt x="12" y="24"/>
                  </a:lnTo>
                  <a:lnTo>
                    <a:pt x="12" y="24"/>
                  </a:lnTo>
                  <a:lnTo>
                    <a:pt x="12" y="16"/>
                  </a:lnTo>
                  <a:lnTo>
                    <a:pt x="12" y="16"/>
                  </a:lnTo>
                  <a:lnTo>
                    <a:pt x="12" y="16"/>
                  </a:lnTo>
                  <a:lnTo>
                    <a:pt x="14" y="22"/>
                  </a:lnTo>
                  <a:lnTo>
                    <a:pt x="14" y="22"/>
                  </a:lnTo>
                  <a:lnTo>
                    <a:pt x="18" y="28"/>
                  </a:lnTo>
                  <a:lnTo>
                    <a:pt x="36" y="62"/>
                  </a:lnTo>
                  <a:lnTo>
                    <a:pt x="36" y="62"/>
                  </a:lnTo>
                  <a:lnTo>
                    <a:pt x="38" y="66"/>
                  </a:lnTo>
                  <a:lnTo>
                    <a:pt x="38" y="66"/>
                  </a:lnTo>
                  <a:lnTo>
                    <a:pt x="40" y="70"/>
                  </a:lnTo>
                  <a:lnTo>
                    <a:pt x="40" y="70"/>
                  </a:lnTo>
                  <a:lnTo>
                    <a:pt x="42" y="70"/>
                  </a:lnTo>
                  <a:lnTo>
                    <a:pt x="42" y="70"/>
                  </a:lnTo>
                  <a:lnTo>
                    <a:pt x="46" y="70"/>
                  </a:lnTo>
                  <a:lnTo>
                    <a:pt x="52" y="70"/>
                  </a:lnTo>
                  <a:lnTo>
                    <a:pt x="52" y="70"/>
                  </a:lnTo>
                  <a:lnTo>
                    <a:pt x="54" y="70"/>
                  </a:lnTo>
                  <a:lnTo>
                    <a:pt x="54" y="70"/>
                  </a:lnTo>
                  <a:lnTo>
                    <a:pt x="56" y="70"/>
                  </a:lnTo>
                  <a:lnTo>
                    <a:pt x="56" y="70"/>
                  </a:lnTo>
                  <a:lnTo>
                    <a:pt x="58" y="68"/>
                  </a:lnTo>
                  <a:lnTo>
                    <a:pt x="58" y="68"/>
                  </a:lnTo>
                  <a:lnTo>
                    <a:pt x="58" y="66"/>
                  </a:lnTo>
                  <a:lnTo>
                    <a:pt x="58" y="2"/>
                  </a:lnTo>
                  <a:lnTo>
                    <a:pt x="58" y="2"/>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359" name="Freeform 182"/>
            <p:cNvSpPr>
              <a:spLocks/>
            </p:cNvSpPr>
            <p:nvPr/>
          </p:nvSpPr>
          <p:spPr bwMode="auto">
            <a:xfrm>
              <a:off x="7164388" y="4706938"/>
              <a:ext cx="101600" cy="114300"/>
            </a:xfrm>
            <a:custGeom>
              <a:avLst/>
              <a:gdLst>
                <a:gd name="T0" fmla="*/ 64 w 64"/>
                <a:gd name="T1" fmla="*/ 6 h 72"/>
                <a:gd name="T2" fmla="*/ 64 w 64"/>
                <a:gd name="T3" fmla="*/ 6 h 72"/>
                <a:gd name="T4" fmla="*/ 64 w 64"/>
                <a:gd name="T5" fmla="*/ 2 h 72"/>
                <a:gd name="T6" fmla="*/ 64 w 64"/>
                <a:gd name="T7" fmla="*/ 2 h 72"/>
                <a:gd name="T8" fmla="*/ 64 w 64"/>
                <a:gd name="T9" fmla="*/ 0 h 72"/>
                <a:gd name="T10" fmla="*/ 64 w 64"/>
                <a:gd name="T11" fmla="*/ 0 h 72"/>
                <a:gd name="T12" fmla="*/ 62 w 64"/>
                <a:gd name="T13" fmla="*/ 0 h 72"/>
                <a:gd name="T14" fmla="*/ 62 w 64"/>
                <a:gd name="T15" fmla="*/ 0 h 72"/>
                <a:gd name="T16" fmla="*/ 58 w 64"/>
                <a:gd name="T17" fmla="*/ 0 h 72"/>
                <a:gd name="T18" fmla="*/ 58 w 64"/>
                <a:gd name="T19" fmla="*/ 0 h 72"/>
                <a:gd name="T20" fmla="*/ 54 w 64"/>
                <a:gd name="T21" fmla="*/ 0 h 72"/>
                <a:gd name="T22" fmla="*/ 54 w 64"/>
                <a:gd name="T23" fmla="*/ 0 h 72"/>
                <a:gd name="T24" fmla="*/ 52 w 64"/>
                <a:gd name="T25" fmla="*/ 0 h 72"/>
                <a:gd name="T26" fmla="*/ 52 w 64"/>
                <a:gd name="T27" fmla="*/ 0 h 72"/>
                <a:gd name="T28" fmla="*/ 50 w 64"/>
                <a:gd name="T29" fmla="*/ 2 h 72"/>
                <a:gd name="T30" fmla="*/ 50 w 64"/>
                <a:gd name="T31" fmla="*/ 2 h 72"/>
                <a:gd name="T32" fmla="*/ 50 w 64"/>
                <a:gd name="T33" fmla="*/ 2 h 72"/>
                <a:gd name="T34" fmla="*/ 34 w 64"/>
                <a:gd name="T35" fmla="*/ 56 h 72"/>
                <a:gd name="T36" fmla="*/ 34 w 64"/>
                <a:gd name="T37" fmla="*/ 56 h 72"/>
                <a:gd name="T38" fmla="*/ 16 w 64"/>
                <a:gd name="T39" fmla="*/ 2 h 72"/>
                <a:gd name="T40" fmla="*/ 16 w 64"/>
                <a:gd name="T41" fmla="*/ 2 h 72"/>
                <a:gd name="T42" fmla="*/ 16 w 64"/>
                <a:gd name="T43" fmla="*/ 2 h 72"/>
                <a:gd name="T44" fmla="*/ 16 w 64"/>
                <a:gd name="T45" fmla="*/ 2 h 72"/>
                <a:gd name="T46" fmla="*/ 14 w 64"/>
                <a:gd name="T47" fmla="*/ 0 h 72"/>
                <a:gd name="T48" fmla="*/ 14 w 64"/>
                <a:gd name="T49" fmla="*/ 0 h 72"/>
                <a:gd name="T50" fmla="*/ 12 w 64"/>
                <a:gd name="T51" fmla="*/ 0 h 72"/>
                <a:gd name="T52" fmla="*/ 12 w 64"/>
                <a:gd name="T53" fmla="*/ 0 h 72"/>
                <a:gd name="T54" fmla="*/ 8 w 64"/>
                <a:gd name="T55" fmla="*/ 0 h 72"/>
                <a:gd name="T56" fmla="*/ 8 w 64"/>
                <a:gd name="T57" fmla="*/ 0 h 72"/>
                <a:gd name="T58" fmla="*/ 4 w 64"/>
                <a:gd name="T59" fmla="*/ 0 h 72"/>
                <a:gd name="T60" fmla="*/ 4 w 64"/>
                <a:gd name="T61" fmla="*/ 0 h 72"/>
                <a:gd name="T62" fmla="*/ 2 w 64"/>
                <a:gd name="T63" fmla="*/ 0 h 72"/>
                <a:gd name="T64" fmla="*/ 2 w 64"/>
                <a:gd name="T65" fmla="*/ 0 h 72"/>
                <a:gd name="T66" fmla="*/ 0 w 64"/>
                <a:gd name="T67" fmla="*/ 2 h 72"/>
                <a:gd name="T68" fmla="*/ 0 w 64"/>
                <a:gd name="T69" fmla="*/ 2 h 72"/>
                <a:gd name="T70" fmla="*/ 2 w 64"/>
                <a:gd name="T71" fmla="*/ 6 h 72"/>
                <a:gd name="T72" fmla="*/ 22 w 64"/>
                <a:gd name="T73" fmla="*/ 68 h 72"/>
                <a:gd name="T74" fmla="*/ 22 w 64"/>
                <a:gd name="T75" fmla="*/ 68 h 72"/>
                <a:gd name="T76" fmla="*/ 24 w 64"/>
                <a:gd name="T77" fmla="*/ 70 h 72"/>
                <a:gd name="T78" fmla="*/ 24 w 64"/>
                <a:gd name="T79" fmla="*/ 70 h 72"/>
                <a:gd name="T80" fmla="*/ 24 w 64"/>
                <a:gd name="T81" fmla="*/ 70 h 72"/>
                <a:gd name="T82" fmla="*/ 24 w 64"/>
                <a:gd name="T83" fmla="*/ 70 h 72"/>
                <a:gd name="T84" fmla="*/ 24 w 64"/>
                <a:gd name="T85" fmla="*/ 70 h 72"/>
                <a:gd name="T86" fmla="*/ 24 w 64"/>
                <a:gd name="T87" fmla="*/ 70 h 72"/>
                <a:gd name="T88" fmla="*/ 26 w 64"/>
                <a:gd name="T89" fmla="*/ 70 h 72"/>
                <a:gd name="T90" fmla="*/ 26 w 64"/>
                <a:gd name="T91" fmla="*/ 70 h 72"/>
                <a:gd name="T92" fmla="*/ 30 w 64"/>
                <a:gd name="T93" fmla="*/ 72 h 72"/>
                <a:gd name="T94" fmla="*/ 30 w 64"/>
                <a:gd name="T95" fmla="*/ 72 h 72"/>
                <a:gd name="T96" fmla="*/ 34 w 64"/>
                <a:gd name="T97" fmla="*/ 72 h 72"/>
                <a:gd name="T98" fmla="*/ 34 w 64"/>
                <a:gd name="T99" fmla="*/ 72 h 72"/>
                <a:gd name="T100" fmla="*/ 38 w 64"/>
                <a:gd name="T101" fmla="*/ 72 h 72"/>
                <a:gd name="T102" fmla="*/ 38 w 64"/>
                <a:gd name="T103" fmla="*/ 72 h 72"/>
                <a:gd name="T104" fmla="*/ 40 w 64"/>
                <a:gd name="T105" fmla="*/ 70 h 72"/>
                <a:gd name="T106" fmla="*/ 40 w 64"/>
                <a:gd name="T107" fmla="*/ 70 h 72"/>
                <a:gd name="T108" fmla="*/ 42 w 64"/>
                <a:gd name="T109" fmla="*/ 70 h 72"/>
                <a:gd name="T110" fmla="*/ 42 w 64"/>
                <a:gd name="T111" fmla="*/ 70 h 72"/>
                <a:gd name="T112" fmla="*/ 42 w 64"/>
                <a:gd name="T113" fmla="*/ 68 h 72"/>
                <a:gd name="T114" fmla="*/ 64 w 64"/>
                <a:gd name="T115" fmla="*/ 6 h 72"/>
                <a:gd name="T116" fmla="*/ 64 w 64"/>
                <a:gd name="T117"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72">
                  <a:moveTo>
                    <a:pt x="64" y="6"/>
                  </a:moveTo>
                  <a:lnTo>
                    <a:pt x="64" y="6"/>
                  </a:lnTo>
                  <a:lnTo>
                    <a:pt x="64" y="2"/>
                  </a:lnTo>
                  <a:lnTo>
                    <a:pt x="64" y="2"/>
                  </a:lnTo>
                  <a:lnTo>
                    <a:pt x="64" y="0"/>
                  </a:lnTo>
                  <a:lnTo>
                    <a:pt x="64" y="0"/>
                  </a:lnTo>
                  <a:lnTo>
                    <a:pt x="62" y="0"/>
                  </a:lnTo>
                  <a:lnTo>
                    <a:pt x="62" y="0"/>
                  </a:lnTo>
                  <a:lnTo>
                    <a:pt x="58" y="0"/>
                  </a:lnTo>
                  <a:lnTo>
                    <a:pt x="58" y="0"/>
                  </a:lnTo>
                  <a:lnTo>
                    <a:pt x="54" y="0"/>
                  </a:lnTo>
                  <a:lnTo>
                    <a:pt x="54" y="0"/>
                  </a:lnTo>
                  <a:lnTo>
                    <a:pt x="52" y="0"/>
                  </a:lnTo>
                  <a:lnTo>
                    <a:pt x="52" y="0"/>
                  </a:lnTo>
                  <a:lnTo>
                    <a:pt x="50" y="2"/>
                  </a:lnTo>
                  <a:lnTo>
                    <a:pt x="50" y="2"/>
                  </a:lnTo>
                  <a:lnTo>
                    <a:pt x="50" y="2"/>
                  </a:lnTo>
                  <a:lnTo>
                    <a:pt x="34" y="56"/>
                  </a:lnTo>
                  <a:lnTo>
                    <a:pt x="34" y="56"/>
                  </a:lnTo>
                  <a:lnTo>
                    <a:pt x="16" y="2"/>
                  </a:lnTo>
                  <a:lnTo>
                    <a:pt x="16" y="2"/>
                  </a:lnTo>
                  <a:lnTo>
                    <a:pt x="16" y="2"/>
                  </a:lnTo>
                  <a:lnTo>
                    <a:pt x="16" y="2"/>
                  </a:lnTo>
                  <a:lnTo>
                    <a:pt x="14" y="0"/>
                  </a:lnTo>
                  <a:lnTo>
                    <a:pt x="14" y="0"/>
                  </a:lnTo>
                  <a:lnTo>
                    <a:pt x="12" y="0"/>
                  </a:lnTo>
                  <a:lnTo>
                    <a:pt x="12" y="0"/>
                  </a:lnTo>
                  <a:lnTo>
                    <a:pt x="8" y="0"/>
                  </a:lnTo>
                  <a:lnTo>
                    <a:pt x="8" y="0"/>
                  </a:lnTo>
                  <a:lnTo>
                    <a:pt x="4" y="0"/>
                  </a:lnTo>
                  <a:lnTo>
                    <a:pt x="4" y="0"/>
                  </a:lnTo>
                  <a:lnTo>
                    <a:pt x="2" y="0"/>
                  </a:lnTo>
                  <a:lnTo>
                    <a:pt x="2" y="0"/>
                  </a:lnTo>
                  <a:lnTo>
                    <a:pt x="0" y="2"/>
                  </a:lnTo>
                  <a:lnTo>
                    <a:pt x="0" y="2"/>
                  </a:lnTo>
                  <a:lnTo>
                    <a:pt x="2" y="6"/>
                  </a:lnTo>
                  <a:lnTo>
                    <a:pt x="22" y="68"/>
                  </a:lnTo>
                  <a:lnTo>
                    <a:pt x="22" y="68"/>
                  </a:lnTo>
                  <a:lnTo>
                    <a:pt x="24" y="70"/>
                  </a:lnTo>
                  <a:lnTo>
                    <a:pt x="24" y="70"/>
                  </a:lnTo>
                  <a:lnTo>
                    <a:pt x="24" y="70"/>
                  </a:lnTo>
                  <a:lnTo>
                    <a:pt x="24" y="70"/>
                  </a:lnTo>
                  <a:lnTo>
                    <a:pt x="24" y="70"/>
                  </a:lnTo>
                  <a:lnTo>
                    <a:pt x="24" y="70"/>
                  </a:lnTo>
                  <a:lnTo>
                    <a:pt x="26" y="70"/>
                  </a:lnTo>
                  <a:lnTo>
                    <a:pt x="26" y="70"/>
                  </a:lnTo>
                  <a:lnTo>
                    <a:pt x="30" y="72"/>
                  </a:lnTo>
                  <a:lnTo>
                    <a:pt x="30" y="72"/>
                  </a:lnTo>
                  <a:lnTo>
                    <a:pt x="34" y="72"/>
                  </a:lnTo>
                  <a:lnTo>
                    <a:pt x="34" y="72"/>
                  </a:lnTo>
                  <a:lnTo>
                    <a:pt x="38" y="72"/>
                  </a:lnTo>
                  <a:lnTo>
                    <a:pt x="38" y="72"/>
                  </a:lnTo>
                  <a:lnTo>
                    <a:pt x="40" y="70"/>
                  </a:lnTo>
                  <a:lnTo>
                    <a:pt x="40" y="70"/>
                  </a:lnTo>
                  <a:lnTo>
                    <a:pt x="42" y="70"/>
                  </a:lnTo>
                  <a:lnTo>
                    <a:pt x="42" y="70"/>
                  </a:lnTo>
                  <a:lnTo>
                    <a:pt x="42" y="68"/>
                  </a:lnTo>
                  <a:lnTo>
                    <a:pt x="64" y="6"/>
                  </a:lnTo>
                  <a:lnTo>
                    <a:pt x="64" y="6"/>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360" name="Freeform 183"/>
            <p:cNvSpPr>
              <a:spLocks noEditPoints="1"/>
            </p:cNvSpPr>
            <p:nvPr/>
          </p:nvSpPr>
          <p:spPr bwMode="auto">
            <a:xfrm>
              <a:off x="6831013" y="3840163"/>
              <a:ext cx="104775" cy="117475"/>
            </a:xfrm>
            <a:custGeom>
              <a:avLst/>
              <a:gdLst>
                <a:gd name="T0" fmla="*/ 64 w 66"/>
                <a:gd name="T1" fmla="*/ 20 h 74"/>
                <a:gd name="T2" fmla="*/ 58 w 66"/>
                <a:gd name="T3" fmla="*/ 10 h 74"/>
                <a:gd name="T4" fmla="*/ 54 w 66"/>
                <a:gd name="T5" fmla="*/ 6 h 74"/>
                <a:gd name="T6" fmla="*/ 48 w 66"/>
                <a:gd name="T7" fmla="*/ 4 h 74"/>
                <a:gd name="T8" fmla="*/ 34 w 66"/>
                <a:gd name="T9" fmla="*/ 0 h 74"/>
                <a:gd name="T10" fmla="*/ 18 w 66"/>
                <a:gd name="T11" fmla="*/ 4 h 74"/>
                <a:gd name="T12" fmla="*/ 12 w 66"/>
                <a:gd name="T13" fmla="*/ 6 h 74"/>
                <a:gd name="T14" fmla="*/ 8 w 66"/>
                <a:gd name="T15" fmla="*/ 10 h 74"/>
                <a:gd name="T16" fmla="*/ 2 w 66"/>
                <a:gd name="T17" fmla="*/ 22 h 74"/>
                <a:gd name="T18" fmla="*/ 0 w 66"/>
                <a:gd name="T19" fmla="*/ 30 h 74"/>
                <a:gd name="T20" fmla="*/ 0 w 66"/>
                <a:gd name="T21" fmla="*/ 38 h 74"/>
                <a:gd name="T22" fmla="*/ 2 w 66"/>
                <a:gd name="T23" fmla="*/ 54 h 74"/>
                <a:gd name="T24" fmla="*/ 8 w 66"/>
                <a:gd name="T25" fmla="*/ 66 h 74"/>
                <a:gd name="T26" fmla="*/ 12 w 66"/>
                <a:gd name="T27" fmla="*/ 70 h 74"/>
                <a:gd name="T28" fmla="*/ 18 w 66"/>
                <a:gd name="T29" fmla="*/ 72 h 74"/>
                <a:gd name="T30" fmla="*/ 32 w 66"/>
                <a:gd name="T31" fmla="*/ 74 h 74"/>
                <a:gd name="T32" fmla="*/ 40 w 66"/>
                <a:gd name="T33" fmla="*/ 74 h 74"/>
                <a:gd name="T34" fmla="*/ 48 w 66"/>
                <a:gd name="T35" fmla="*/ 72 h 74"/>
                <a:gd name="T36" fmla="*/ 58 w 66"/>
                <a:gd name="T37" fmla="*/ 64 h 74"/>
                <a:gd name="T38" fmla="*/ 62 w 66"/>
                <a:gd name="T39" fmla="*/ 58 h 74"/>
                <a:gd name="T40" fmla="*/ 64 w 66"/>
                <a:gd name="T41" fmla="*/ 52 h 74"/>
                <a:gd name="T42" fmla="*/ 66 w 66"/>
                <a:gd name="T43" fmla="*/ 36 h 74"/>
                <a:gd name="T44" fmla="*/ 66 w 66"/>
                <a:gd name="T45" fmla="*/ 28 h 74"/>
                <a:gd name="T46" fmla="*/ 64 w 66"/>
                <a:gd name="T47" fmla="*/ 20 h 74"/>
                <a:gd name="T48" fmla="*/ 50 w 66"/>
                <a:gd name="T49" fmla="*/ 48 h 74"/>
                <a:gd name="T50" fmla="*/ 48 w 66"/>
                <a:gd name="T51" fmla="*/ 56 h 74"/>
                <a:gd name="T52" fmla="*/ 42 w 66"/>
                <a:gd name="T53" fmla="*/ 60 h 74"/>
                <a:gd name="T54" fmla="*/ 32 w 66"/>
                <a:gd name="T55" fmla="*/ 62 h 74"/>
                <a:gd name="T56" fmla="*/ 24 w 66"/>
                <a:gd name="T57" fmla="*/ 60 h 74"/>
                <a:gd name="T58" fmla="*/ 18 w 66"/>
                <a:gd name="T59" fmla="*/ 56 h 74"/>
                <a:gd name="T60" fmla="*/ 16 w 66"/>
                <a:gd name="T61" fmla="*/ 48 h 74"/>
                <a:gd name="T62" fmla="*/ 14 w 66"/>
                <a:gd name="T63" fmla="*/ 38 h 74"/>
                <a:gd name="T64" fmla="*/ 16 w 66"/>
                <a:gd name="T65" fmla="*/ 28 h 74"/>
                <a:gd name="T66" fmla="*/ 18 w 66"/>
                <a:gd name="T67" fmla="*/ 20 h 74"/>
                <a:gd name="T68" fmla="*/ 24 w 66"/>
                <a:gd name="T69" fmla="*/ 14 h 74"/>
                <a:gd name="T70" fmla="*/ 34 w 66"/>
                <a:gd name="T71" fmla="*/ 12 h 74"/>
                <a:gd name="T72" fmla="*/ 42 w 66"/>
                <a:gd name="T73" fmla="*/ 14 h 74"/>
                <a:gd name="T74" fmla="*/ 48 w 66"/>
                <a:gd name="T75" fmla="*/ 20 h 74"/>
                <a:gd name="T76" fmla="*/ 50 w 66"/>
                <a:gd name="T77" fmla="*/ 28 h 74"/>
                <a:gd name="T78" fmla="*/ 52 w 66"/>
                <a:gd name="T79" fmla="*/ 38 h 74"/>
                <a:gd name="T80" fmla="*/ 50 w 66"/>
                <a:gd name="T81"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4">
                  <a:moveTo>
                    <a:pt x="64" y="20"/>
                  </a:moveTo>
                  <a:lnTo>
                    <a:pt x="64" y="20"/>
                  </a:lnTo>
                  <a:lnTo>
                    <a:pt x="62" y="14"/>
                  </a:lnTo>
                  <a:lnTo>
                    <a:pt x="58" y="10"/>
                  </a:lnTo>
                  <a:lnTo>
                    <a:pt x="58" y="10"/>
                  </a:lnTo>
                  <a:lnTo>
                    <a:pt x="54" y="6"/>
                  </a:lnTo>
                  <a:lnTo>
                    <a:pt x="48" y="4"/>
                  </a:lnTo>
                  <a:lnTo>
                    <a:pt x="48" y="4"/>
                  </a:lnTo>
                  <a:lnTo>
                    <a:pt x="34" y="0"/>
                  </a:lnTo>
                  <a:lnTo>
                    <a:pt x="34" y="0"/>
                  </a:lnTo>
                  <a:lnTo>
                    <a:pt x="26" y="2"/>
                  </a:lnTo>
                  <a:lnTo>
                    <a:pt x="18" y="4"/>
                  </a:lnTo>
                  <a:lnTo>
                    <a:pt x="18" y="4"/>
                  </a:lnTo>
                  <a:lnTo>
                    <a:pt x="12" y="6"/>
                  </a:lnTo>
                  <a:lnTo>
                    <a:pt x="8" y="10"/>
                  </a:lnTo>
                  <a:lnTo>
                    <a:pt x="8" y="10"/>
                  </a:lnTo>
                  <a:lnTo>
                    <a:pt x="4" y="16"/>
                  </a:lnTo>
                  <a:lnTo>
                    <a:pt x="2" y="22"/>
                  </a:lnTo>
                  <a:lnTo>
                    <a:pt x="2" y="22"/>
                  </a:lnTo>
                  <a:lnTo>
                    <a:pt x="0" y="30"/>
                  </a:lnTo>
                  <a:lnTo>
                    <a:pt x="0" y="38"/>
                  </a:lnTo>
                  <a:lnTo>
                    <a:pt x="0" y="38"/>
                  </a:lnTo>
                  <a:lnTo>
                    <a:pt x="2" y="54"/>
                  </a:lnTo>
                  <a:lnTo>
                    <a:pt x="2" y="54"/>
                  </a:lnTo>
                  <a:lnTo>
                    <a:pt x="4" y="60"/>
                  </a:lnTo>
                  <a:lnTo>
                    <a:pt x="8" y="66"/>
                  </a:lnTo>
                  <a:lnTo>
                    <a:pt x="8" y="66"/>
                  </a:lnTo>
                  <a:lnTo>
                    <a:pt x="12" y="70"/>
                  </a:lnTo>
                  <a:lnTo>
                    <a:pt x="18" y="72"/>
                  </a:lnTo>
                  <a:lnTo>
                    <a:pt x="18" y="72"/>
                  </a:lnTo>
                  <a:lnTo>
                    <a:pt x="24" y="74"/>
                  </a:lnTo>
                  <a:lnTo>
                    <a:pt x="32" y="74"/>
                  </a:lnTo>
                  <a:lnTo>
                    <a:pt x="32" y="74"/>
                  </a:lnTo>
                  <a:lnTo>
                    <a:pt x="40" y="74"/>
                  </a:lnTo>
                  <a:lnTo>
                    <a:pt x="48" y="72"/>
                  </a:lnTo>
                  <a:lnTo>
                    <a:pt x="48" y="72"/>
                  </a:lnTo>
                  <a:lnTo>
                    <a:pt x="52" y="68"/>
                  </a:lnTo>
                  <a:lnTo>
                    <a:pt x="58" y="64"/>
                  </a:lnTo>
                  <a:lnTo>
                    <a:pt x="58" y="64"/>
                  </a:lnTo>
                  <a:lnTo>
                    <a:pt x="62" y="58"/>
                  </a:lnTo>
                  <a:lnTo>
                    <a:pt x="64" y="52"/>
                  </a:lnTo>
                  <a:lnTo>
                    <a:pt x="64" y="52"/>
                  </a:lnTo>
                  <a:lnTo>
                    <a:pt x="66" y="46"/>
                  </a:lnTo>
                  <a:lnTo>
                    <a:pt x="66" y="36"/>
                  </a:lnTo>
                  <a:lnTo>
                    <a:pt x="66" y="36"/>
                  </a:lnTo>
                  <a:lnTo>
                    <a:pt x="66" y="28"/>
                  </a:lnTo>
                  <a:lnTo>
                    <a:pt x="64" y="20"/>
                  </a:lnTo>
                  <a:lnTo>
                    <a:pt x="64" y="20"/>
                  </a:lnTo>
                  <a:close/>
                  <a:moveTo>
                    <a:pt x="50" y="48"/>
                  </a:moveTo>
                  <a:lnTo>
                    <a:pt x="50" y="48"/>
                  </a:lnTo>
                  <a:lnTo>
                    <a:pt x="48" y="56"/>
                  </a:lnTo>
                  <a:lnTo>
                    <a:pt x="48" y="56"/>
                  </a:lnTo>
                  <a:lnTo>
                    <a:pt x="42" y="60"/>
                  </a:lnTo>
                  <a:lnTo>
                    <a:pt x="42" y="60"/>
                  </a:lnTo>
                  <a:lnTo>
                    <a:pt x="32" y="62"/>
                  </a:lnTo>
                  <a:lnTo>
                    <a:pt x="32" y="62"/>
                  </a:lnTo>
                  <a:lnTo>
                    <a:pt x="24" y="60"/>
                  </a:lnTo>
                  <a:lnTo>
                    <a:pt x="24" y="60"/>
                  </a:lnTo>
                  <a:lnTo>
                    <a:pt x="18" y="56"/>
                  </a:lnTo>
                  <a:lnTo>
                    <a:pt x="18" y="56"/>
                  </a:lnTo>
                  <a:lnTo>
                    <a:pt x="16" y="48"/>
                  </a:lnTo>
                  <a:lnTo>
                    <a:pt x="16" y="48"/>
                  </a:lnTo>
                  <a:lnTo>
                    <a:pt x="14" y="38"/>
                  </a:lnTo>
                  <a:lnTo>
                    <a:pt x="14" y="38"/>
                  </a:lnTo>
                  <a:lnTo>
                    <a:pt x="16" y="28"/>
                  </a:lnTo>
                  <a:lnTo>
                    <a:pt x="16" y="28"/>
                  </a:lnTo>
                  <a:lnTo>
                    <a:pt x="18" y="20"/>
                  </a:lnTo>
                  <a:lnTo>
                    <a:pt x="18" y="20"/>
                  </a:lnTo>
                  <a:lnTo>
                    <a:pt x="24" y="14"/>
                  </a:lnTo>
                  <a:lnTo>
                    <a:pt x="24" y="14"/>
                  </a:lnTo>
                  <a:lnTo>
                    <a:pt x="34" y="12"/>
                  </a:lnTo>
                  <a:lnTo>
                    <a:pt x="34" y="12"/>
                  </a:lnTo>
                  <a:lnTo>
                    <a:pt x="42" y="14"/>
                  </a:lnTo>
                  <a:lnTo>
                    <a:pt x="42" y="14"/>
                  </a:lnTo>
                  <a:lnTo>
                    <a:pt x="48" y="20"/>
                  </a:lnTo>
                  <a:lnTo>
                    <a:pt x="48" y="20"/>
                  </a:lnTo>
                  <a:lnTo>
                    <a:pt x="50" y="28"/>
                  </a:lnTo>
                  <a:lnTo>
                    <a:pt x="50" y="28"/>
                  </a:lnTo>
                  <a:lnTo>
                    <a:pt x="52" y="38"/>
                  </a:lnTo>
                  <a:lnTo>
                    <a:pt x="52" y="38"/>
                  </a:lnTo>
                  <a:lnTo>
                    <a:pt x="50" y="48"/>
                  </a:lnTo>
                  <a:lnTo>
                    <a:pt x="50" y="4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61" name="Freeform 184"/>
            <p:cNvSpPr>
              <a:spLocks noEditPoints="1"/>
            </p:cNvSpPr>
            <p:nvPr/>
          </p:nvSpPr>
          <p:spPr bwMode="auto">
            <a:xfrm>
              <a:off x="6954838" y="3843338"/>
              <a:ext cx="82550" cy="114300"/>
            </a:xfrm>
            <a:custGeom>
              <a:avLst/>
              <a:gdLst>
                <a:gd name="T0" fmla="*/ 52 w 52"/>
                <a:gd name="T1" fmla="*/ 68 h 72"/>
                <a:gd name="T2" fmla="*/ 46 w 52"/>
                <a:gd name="T3" fmla="*/ 50 h 72"/>
                <a:gd name="T4" fmla="*/ 44 w 52"/>
                <a:gd name="T5" fmla="*/ 46 h 72"/>
                <a:gd name="T6" fmla="*/ 40 w 52"/>
                <a:gd name="T7" fmla="*/ 42 h 72"/>
                <a:gd name="T8" fmla="*/ 38 w 52"/>
                <a:gd name="T9" fmla="*/ 40 h 72"/>
                <a:gd name="T10" fmla="*/ 36 w 52"/>
                <a:gd name="T11" fmla="*/ 38 h 72"/>
                <a:gd name="T12" fmla="*/ 42 w 52"/>
                <a:gd name="T13" fmla="*/ 36 h 72"/>
                <a:gd name="T14" fmla="*/ 46 w 52"/>
                <a:gd name="T15" fmla="*/ 32 h 72"/>
                <a:gd name="T16" fmla="*/ 48 w 52"/>
                <a:gd name="T17" fmla="*/ 26 h 72"/>
                <a:gd name="T18" fmla="*/ 48 w 52"/>
                <a:gd name="T19" fmla="*/ 20 h 72"/>
                <a:gd name="T20" fmla="*/ 48 w 52"/>
                <a:gd name="T21" fmla="*/ 12 h 72"/>
                <a:gd name="T22" fmla="*/ 44 w 52"/>
                <a:gd name="T23" fmla="*/ 6 h 72"/>
                <a:gd name="T24" fmla="*/ 38 w 52"/>
                <a:gd name="T25" fmla="*/ 2 h 72"/>
                <a:gd name="T26" fmla="*/ 30 w 52"/>
                <a:gd name="T27" fmla="*/ 0 h 72"/>
                <a:gd name="T28" fmla="*/ 28 w 52"/>
                <a:gd name="T29" fmla="*/ 0 h 72"/>
                <a:gd name="T30" fmla="*/ 22 w 52"/>
                <a:gd name="T31" fmla="*/ 0 h 72"/>
                <a:gd name="T32" fmla="*/ 4 w 52"/>
                <a:gd name="T33" fmla="*/ 0 h 72"/>
                <a:gd name="T34" fmla="*/ 2 w 52"/>
                <a:gd name="T35" fmla="*/ 2 h 72"/>
                <a:gd name="T36" fmla="*/ 0 w 52"/>
                <a:gd name="T37" fmla="*/ 70 h 72"/>
                <a:gd name="T38" fmla="*/ 0 w 52"/>
                <a:gd name="T39" fmla="*/ 70 h 72"/>
                <a:gd name="T40" fmla="*/ 2 w 52"/>
                <a:gd name="T41" fmla="*/ 70 h 72"/>
                <a:gd name="T42" fmla="*/ 4 w 52"/>
                <a:gd name="T43" fmla="*/ 72 h 72"/>
                <a:gd name="T44" fmla="*/ 8 w 52"/>
                <a:gd name="T45" fmla="*/ 72 h 72"/>
                <a:gd name="T46" fmla="*/ 10 w 52"/>
                <a:gd name="T47" fmla="*/ 72 h 72"/>
                <a:gd name="T48" fmla="*/ 12 w 52"/>
                <a:gd name="T49" fmla="*/ 70 h 72"/>
                <a:gd name="T50" fmla="*/ 14 w 52"/>
                <a:gd name="T51" fmla="*/ 70 h 72"/>
                <a:gd name="T52" fmla="*/ 14 w 52"/>
                <a:gd name="T53" fmla="*/ 70 h 72"/>
                <a:gd name="T54" fmla="*/ 18 w 52"/>
                <a:gd name="T55" fmla="*/ 42 h 72"/>
                <a:gd name="T56" fmla="*/ 22 w 52"/>
                <a:gd name="T57" fmla="*/ 42 h 72"/>
                <a:gd name="T58" fmla="*/ 26 w 52"/>
                <a:gd name="T59" fmla="*/ 44 h 72"/>
                <a:gd name="T60" fmla="*/ 28 w 52"/>
                <a:gd name="T61" fmla="*/ 48 h 72"/>
                <a:gd name="T62" fmla="*/ 30 w 52"/>
                <a:gd name="T63" fmla="*/ 54 h 72"/>
                <a:gd name="T64" fmla="*/ 38 w 52"/>
                <a:gd name="T65" fmla="*/ 68 h 72"/>
                <a:gd name="T66" fmla="*/ 38 w 52"/>
                <a:gd name="T67" fmla="*/ 70 h 72"/>
                <a:gd name="T68" fmla="*/ 38 w 52"/>
                <a:gd name="T69" fmla="*/ 70 h 72"/>
                <a:gd name="T70" fmla="*/ 40 w 52"/>
                <a:gd name="T71" fmla="*/ 72 h 72"/>
                <a:gd name="T72" fmla="*/ 44 w 52"/>
                <a:gd name="T73" fmla="*/ 72 h 72"/>
                <a:gd name="T74" fmla="*/ 48 w 52"/>
                <a:gd name="T75" fmla="*/ 72 h 72"/>
                <a:gd name="T76" fmla="*/ 52 w 52"/>
                <a:gd name="T77" fmla="*/ 70 h 72"/>
                <a:gd name="T78" fmla="*/ 52 w 52"/>
                <a:gd name="T79" fmla="*/ 70 h 72"/>
                <a:gd name="T80" fmla="*/ 52 w 52"/>
                <a:gd name="T81" fmla="*/ 70 h 72"/>
                <a:gd name="T82" fmla="*/ 52 w 52"/>
                <a:gd name="T83" fmla="*/ 68 h 72"/>
                <a:gd name="T84" fmla="*/ 34 w 52"/>
                <a:gd name="T85" fmla="*/ 26 h 72"/>
                <a:gd name="T86" fmla="*/ 30 w 52"/>
                <a:gd name="T87" fmla="*/ 28 h 72"/>
                <a:gd name="T88" fmla="*/ 28 w 52"/>
                <a:gd name="T89" fmla="*/ 30 h 72"/>
                <a:gd name="T90" fmla="*/ 14 w 52"/>
                <a:gd name="T91" fmla="*/ 32 h 72"/>
                <a:gd name="T92" fmla="*/ 20 w 52"/>
                <a:gd name="T93" fmla="*/ 12 h 72"/>
                <a:gd name="T94" fmla="*/ 24 w 52"/>
                <a:gd name="T95" fmla="*/ 12 h 72"/>
                <a:gd name="T96" fmla="*/ 28 w 52"/>
                <a:gd name="T97" fmla="*/ 12 h 72"/>
                <a:gd name="T98" fmla="*/ 32 w 52"/>
                <a:gd name="T99" fmla="*/ 16 h 72"/>
                <a:gd name="T100" fmla="*/ 34 w 52"/>
                <a:gd name="T101" fmla="*/ 22 h 72"/>
                <a:gd name="T102" fmla="*/ 34 w 52"/>
                <a:gd name="T103"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2">
                  <a:moveTo>
                    <a:pt x="52" y="68"/>
                  </a:moveTo>
                  <a:lnTo>
                    <a:pt x="52" y="68"/>
                  </a:lnTo>
                  <a:lnTo>
                    <a:pt x="52" y="64"/>
                  </a:lnTo>
                  <a:lnTo>
                    <a:pt x="46" y="50"/>
                  </a:lnTo>
                  <a:lnTo>
                    <a:pt x="46" y="50"/>
                  </a:lnTo>
                  <a:lnTo>
                    <a:pt x="44" y="46"/>
                  </a:lnTo>
                  <a:lnTo>
                    <a:pt x="44" y="46"/>
                  </a:lnTo>
                  <a:lnTo>
                    <a:pt x="40" y="42"/>
                  </a:lnTo>
                  <a:lnTo>
                    <a:pt x="40" y="42"/>
                  </a:lnTo>
                  <a:lnTo>
                    <a:pt x="38" y="40"/>
                  </a:lnTo>
                  <a:lnTo>
                    <a:pt x="38" y="40"/>
                  </a:lnTo>
                  <a:lnTo>
                    <a:pt x="36" y="38"/>
                  </a:lnTo>
                  <a:lnTo>
                    <a:pt x="36" y="38"/>
                  </a:lnTo>
                  <a:lnTo>
                    <a:pt x="42" y="36"/>
                  </a:lnTo>
                  <a:lnTo>
                    <a:pt x="42" y="36"/>
                  </a:lnTo>
                  <a:lnTo>
                    <a:pt x="46" y="32"/>
                  </a:lnTo>
                  <a:lnTo>
                    <a:pt x="46" y="32"/>
                  </a:lnTo>
                  <a:lnTo>
                    <a:pt x="48" y="26"/>
                  </a:lnTo>
                  <a:lnTo>
                    <a:pt x="48" y="26"/>
                  </a:lnTo>
                  <a:lnTo>
                    <a:pt x="48" y="20"/>
                  </a:lnTo>
                  <a:lnTo>
                    <a:pt x="48" y="20"/>
                  </a:lnTo>
                  <a:lnTo>
                    <a:pt x="48" y="12"/>
                  </a:lnTo>
                  <a:lnTo>
                    <a:pt x="48" y="12"/>
                  </a:lnTo>
                  <a:lnTo>
                    <a:pt x="44" y="6"/>
                  </a:lnTo>
                  <a:lnTo>
                    <a:pt x="44" y="6"/>
                  </a:lnTo>
                  <a:lnTo>
                    <a:pt x="38" y="2"/>
                  </a:lnTo>
                  <a:lnTo>
                    <a:pt x="38" y="2"/>
                  </a:lnTo>
                  <a:lnTo>
                    <a:pt x="30" y="0"/>
                  </a:lnTo>
                  <a:lnTo>
                    <a:pt x="30" y="0"/>
                  </a:lnTo>
                  <a:lnTo>
                    <a:pt x="28" y="0"/>
                  </a:lnTo>
                  <a:lnTo>
                    <a:pt x="28" y="0"/>
                  </a:lnTo>
                  <a:lnTo>
                    <a:pt x="22" y="0"/>
                  </a:lnTo>
                  <a:lnTo>
                    <a:pt x="4" y="0"/>
                  </a:lnTo>
                  <a:lnTo>
                    <a:pt x="4" y="0"/>
                  </a:lnTo>
                  <a:lnTo>
                    <a:pt x="2" y="2"/>
                  </a:lnTo>
                  <a:lnTo>
                    <a:pt x="2" y="2"/>
                  </a:lnTo>
                  <a:lnTo>
                    <a:pt x="0" y="4"/>
                  </a:lnTo>
                  <a:lnTo>
                    <a:pt x="0" y="70"/>
                  </a:lnTo>
                  <a:lnTo>
                    <a:pt x="0" y="70"/>
                  </a:lnTo>
                  <a:lnTo>
                    <a:pt x="0" y="70"/>
                  </a:lnTo>
                  <a:lnTo>
                    <a:pt x="0" y="70"/>
                  </a:lnTo>
                  <a:lnTo>
                    <a:pt x="2" y="70"/>
                  </a:lnTo>
                  <a:lnTo>
                    <a:pt x="2" y="70"/>
                  </a:lnTo>
                  <a:lnTo>
                    <a:pt x="4" y="72"/>
                  </a:lnTo>
                  <a:lnTo>
                    <a:pt x="4" y="72"/>
                  </a:lnTo>
                  <a:lnTo>
                    <a:pt x="8" y="72"/>
                  </a:lnTo>
                  <a:lnTo>
                    <a:pt x="8" y="72"/>
                  </a:lnTo>
                  <a:lnTo>
                    <a:pt x="10" y="72"/>
                  </a:lnTo>
                  <a:lnTo>
                    <a:pt x="10" y="72"/>
                  </a:lnTo>
                  <a:lnTo>
                    <a:pt x="12" y="70"/>
                  </a:lnTo>
                  <a:lnTo>
                    <a:pt x="12" y="70"/>
                  </a:lnTo>
                  <a:lnTo>
                    <a:pt x="14" y="70"/>
                  </a:lnTo>
                  <a:lnTo>
                    <a:pt x="14" y="70"/>
                  </a:lnTo>
                  <a:lnTo>
                    <a:pt x="14" y="70"/>
                  </a:lnTo>
                  <a:lnTo>
                    <a:pt x="14" y="42"/>
                  </a:lnTo>
                  <a:lnTo>
                    <a:pt x="18" y="42"/>
                  </a:lnTo>
                  <a:lnTo>
                    <a:pt x="18" y="42"/>
                  </a:lnTo>
                  <a:lnTo>
                    <a:pt x="22" y="42"/>
                  </a:lnTo>
                  <a:lnTo>
                    <a:pt x="22" y="42"/>
                  </a:lnTo>
                  <a:lnTo>
                    <a:pt x="26" y="44"/>
                  </a:lnTo>
                  <a:lnTo>
                    <a:pt x="26" y="44"/>
                  </a:lnTo>
                  <a:lnTo>
                    <a:pt x="28" y="48"/>
                  </a:lnTo>
                  <a:lnTo>
                    <a:pt x="28" y="48"/>
                  </a:lnTo>
                  <a:lnTo>
                    <a:pt x="30" y="54"/>
                  </a:lnTo>
                  <a:lnTo>
                    <a:pt x="38" y="68"/>
                  </a:lnTo>
                  <a:lnTo>
                    <a:pt x="38" y="68"/>
                  </a:lnTo>
                  <a:lnTo>
                    <a:pt x="38" y="70"/>
                  </a:lnTo>
                  <a:lnTo>
                    <a:pt x="38" y="70"/>
                  </a:lnTo>
                  <a:lnTo>
                    <a:pt x="38" y="70"/>
                  </a:lnTo>
                  <a:lnTo>
                    <a:pt x="38" y="70"/>
                  </a:lnTo>
                  <a:lnTo>
                    <a:pt x="40" y="72"/>
                  </a:lnTo>
                  <a:lnTo>
                    <a:pt x="40" y="72"/>
                  </a:lnTo>
                  <a:lnTo>
                    <a:pt x="44" y="72"/>
                  </a:lnTo>
                  <a:lnTo>
                    <a:pt x="44" y="72"/>
                  </a:lnTo>
                  <a:lnTo>
                    <a:pt x="48" y="72"/>
                  </a:lnTo>
                  <a:lnTo>
                    <a:pt x="48" y="72"/>
                  </a:lnTo>
                  <a:lnTo>
                    <a:pt x="52" y="70"/>
                  </a:lnTo>
                  <a:lnTo>
                    <a:pt x="52" y="70"/>
                  </a:lnTo>
                  <a:lnTo>
                    <a:pt x="52" y="70"/>
                  </a:lnTo>
                  <a:lnTo>
                    <a:pt x="52" y="70"/>
                  </a:lnTo>
                  <a:lnTo>
                    <a:pt x="52" y="70"/>
                  </a:lnTo>
                  <a:lnTo>
                    <a:pt x="52" y="70"/>
                  </a:lnTo>
                  <a:lnTo>
                    <a:pt x="52" y="68"/>
                  </a:lnTo>
                  <a:lnTo>
                    <a:pt x="52" y="68"/>
                  </a:lnTo>
                  <a:close/>
                  <a:moveTo>
                    <a:pt x="34" y="26"/>
                  </a:moveTo>
                  <a:lnTo>
                    <a:pt x="34" y="26"/>
                  </a:lnTo>
                  <a:lnTo>
                    <a:pt x="30" y="28"/>
                  </a:lnTo>
                  <a:lnTo>
                    <a:pt x="30" y="28"/>
                  </a:lnTo>
                  <a:lnTo>
                    <a:pt x="28" y="30"/>
                  </a:lnTo>
                  <a:lnTo>
                    <a:pt x="28" y="30"/>
                  </a:lnTo>
                  <a:lnTo>
                    <a:pt x="22" y="32"/>
                  </a:lnTo>
                  <a:lnTo>
                    <a:pt x="14" y="32"/>
                  </a:lnTo>
                  <a:lnTo>
                    <a:pt x="14" y="12"/>
                  </a:lnTo>
                  <a:lnTo>
                    <a:pt x="20" y="12"/>
                  </a:lnTo>
                  <a:lnTo>
                    <a:pt x="20" y="12"/>
                  </a:lnTo>
                  <a:lnTo>
                    <a:pt x="24" y="12"/>
                  </a:lnTo>
                  <a:lnTo>
                    <a:pt x="24" y="12"/>
                  </a:lnTo>
                  <a:lnTo>
                    <a:pt x="28" y="12"/>
                  </a:lnTo>
                  <a:lnTo>
                    <a:pt x="28" y="12"/>
                  </a:lnTo>
                  <a:lnTo>
                    <a:pt x="32" y="16"/>
                  </a:lnTo>
                  <a:lnTo>
                    <a:pt x="32" y="16"/>
                  </a:lnTo>
                  <a:lnTo>
                    <a:pt x="34" y="22"/>
                  </a:lnTo>
                  <a:lnTo>
                    <a:pt x="34" y="22"/>
                  </a:lnTo>
                  <a:lnTo>
                    <a:pt x="34" y="26"/>
                  </a:lnTo>
                  <a:lnTo>
                    <a:pt x="34" y="2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62" name="Freeform 185"/>
            <p:cNvSpPr>
              <a:spLocks/>
            </p:cNvSpPr>
            <p:nvPr/>
          </p:nvSpPr>
          <p:spPr bwMode="auto">
            <a:xfrm>
              <a:off x="7408863" y="3976688"/>
              <a:ext cx="22225" cy="111125"/>
            </a:xfrm>
            <a:custGeom>
              <a:avLst/>
              <a:gdLst>
                <a:gd name="T0" fmla="*/ 14 w 14"/>
                <a:gd name="T1" fmla="*/ 2 h 70"/>
                <a:gd name="T2" fmla="*/ 14 w 14"/>
                <a:gd name="T3" fmla="*/ 2 h 70"/>
                <a:gd name="T4" fmla="*/ 14 w 14"/>
                <a:gd name="T5" fmla="*/ 0 h 70"/>
                <a:gd name="T6" fmla="*/ 14 w 14"/>
                <a:gd name="T7" fmla="*/ 0 h 70"/>
                <a:gd name="T8" fmla="*/ 14 w 14"/>
                <a:gd name="T9" fmla="*/ 0 h 70"/>
                <a:gd name="T10" fmla="*/ 14 w 14"/>
                <a:gd name="T11" fmla="*/ 0 h 70"/>
                <a:gd name="T12" fmla="*/ 10 w 14"/>
                <a:gd name="T13" fmla="*/ 0 h 70"/>
                <a:gd name="T14" fmla="*/ 10 w 14"/>
                <a:gd name="T15" fmla="*/ 0 h 70"/>
                <a:gd name="T16" fmla="*/ 8 w 14"/>
                <a:gd name="T17" fmla="*/ 0 h 70"/>
                <a:gd name="T18" fmla="*/ 8 w 14"/>
                <a:gd name="T19" fmla="*/ 0 h 70"/>
                <a:gd name="T20" fmla="*/ 4 w 14"/>
                <a:gd name="T21" fmla="*/ 0 h 70"/>
                <a:gd name="T22" fmla="*/ 4 w 14"/>
                <a:gd name="T23" fmla="*/ 0 h 70"/>
                <a:gd name="T24" fmla="*/ 2 w 14"/>
                <a:gd name="T25" fmla="*/ 0 h 70"/>
                <a:gd name="T26" fmla="*/ 2 w 14"/>
                <a:gd name="T27" fmla="*/ 0 h 70"/>
                <a:gd name="T28" fmla="*/ 0 w 14"/>
                <a:gd name="T29" fmla="*/ 0 h 70"/>
                <a:gd name="T30" fmla="*/ 0 w 14"/>
                <a:gd name="T31" fmla="*/ 0 h 70"/>
                <a:gd name="T32" fmla="*/ 0 w 14"/>
                <a:gd name="T33" fmla="*/ 2 h 70"/>
                <a:gd name="T34" fmla="*/ 0 w 14"/>
                <a:gd name="T35" fmla="*/ 68 h 70"/>
                <a:gd name="T36" fmla="*/ 0 w 14"/>
                <a:gd name="T37" fmla="*/ 68 h 70"/>
                <a:gd name="T38" fmla="*/ 0 w 14"/>
                <a:gd name="T39" fmla="*/ 70 h 70"/>
                <a:gd name="T40" fmla="*/ 0 w 14"/>
                <a:gd name="T41" fmla="*/ 70 h 70"/>
                <a:gd name="T42" fmla="*/ 2 w 14"/>
                <a:gd name="T43" fmla="*/ 70 h 70"/>
                <a:gd name="T44" fmla="*/ 2 w 14"/>
                <a:gd name="T45" fmla="*/ 70 h 70"/>
                <a:gd name="T46" fmla="*/ 4 w 14"/>
                <a:gd name="T47" fmla="*/ 70 h 70"/>
                <a:gd name="T48" fmla="*/ 4 w 14"/>
                <a:gd name="T49" fmla="*/ 70 h 70"/>
                <a:gd name="T50" fmla="*/ 8 w 14"/>
                <a:gd name="T51" fmla="*/ 70 h 70"/>
                <a:gd name="T52" fmla="*/ 8 w 14"/>
                <a:gd name="T53" fmla="*/ 70 h 70"/>
                <a:gd name="T54" fmla="*/ 10 w 14"/>
                <a:gd name="T55" fmla="*/ 70 h 70"/>
                <a:gd name="T56" fmla="*/ 10 w 14"/>
                <a:gd name="T57" fmla="*/ 70 h 70"/>
                <a:gd name="T58" fmla="*/ 14 w 14"/>
                <a:gd name="T59" fmla="*/ 70 h 70"/>
                <a:gd name="T60" fmla="*/ 14 w 14"/>
                <a:gd name="T61" fmla="*/ 70 h 70"/>
                <a:gd name="T62" fmla="*/ 14 w 14"/>
                <a:gd name="T63" fmla="*/ 70 h 70"/>
                <a:gd name="T64" fmla="*/ 14 w 14"/>
                <a:gd name="T65" fmla="*/ 70 h 70"/>
                <a:gd name="T66" fmla="*/ 14 w 14"/>
                <a:gd name="T67" fmla="*/ 68 h 70"/>
                <a:gd name="T68" fmla="*/ 14 w 14"/>
                <a:gd name="T69" fmla="*/ 2 h 70"/>
                <a:gd name="T70" fmla="*/ 14 w 14"/>
                <a:gd name="T7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0">
                  <a:moveTo>
                    <a:pt x="14" y="2"/>
                  </a:moveTo>
                  <a:lnTo>
                    <a:pt x="14" y="2"/>
                  </a:lnTo>
                  <a:lnTo>
                    <a:pt x="14" y="0"/>
                  </a:lnTo>
                  <a:lnTo>
                    <a:pt x="14" y="0"/>
                  </a:lnTo>
                  <a:lnTo>
                    <a:pt x="14" y="0"/>
                  </a:lnTo>
                  <a:lnTo>
                    <a:pt x="14" y="0"/>
                  </a:lnTo>
                  <a:lnTo>
                    <a:pt x="10" y="0"/>
                  </a:lnTo>
                  <a:lnTo>
                    <a:pt x="10" y="0"/>
                  </a:lnTo>
                  <a:lnTo>
                    <a:pt x="8" y="0"/>
                  </a:lnTo>
                  <a:lnTo>
                    <a:pt x="8" y="0"/>
                  </a:lnTo>
                  <a:lnTo>
                    <a:pt x="4" y="0"/>
                  </a:lnTo>
                  <a:lnTo>
                    <a:pt x="4" y="0"/>
                  </a:lnTo>
                  <a:lnTo>
                    <a:pt x="2" y="0"/>
                  </a:lnTo>
                  <a:lnTo>
                    <a:pt x="2" y="0"/>
                  </a:lnTo>
                  <a:lnTo>
                    <a:pt x="0" y="0"/>
                  </a:lnTo>
                  <a:lnTo>
                    <a:pt x="0" y="0"/>
                  </a:lnTo>
                  <a:lnTo>
                    <a:pt x="0" y="2"/>
                  </a:lnTo>
                  <a:lnTo>
                    <a:pt x="0" y="68"/>
                  </a:lnTo>
                  <a:lnTo>
                    <a:pt x="0" y="68"/>
                  </a:lnTo>
                  <a:lnTo>
                    <a:pt x="0" y="70"/>
                  </a:lnTo>
                  <a:lnTo>
                    <a:pt x="0" y="70"/>
                  </a:lnTo>
                  <a:lnTo>
                    <a:pt x="2" y="70"/>
                  </a:lnTo>
                  <a:lnTo>
                    <a:pt x="2" y="70"/>
                  </a:lnTo>
                  <a:lnTo>
                    <a:pt x="4" y="70"/>
                  </a:lnTo>
                  <a:lnTo>
                    <a:pt x="4" y="70"/>
                  </a:lnTo>
                  <a:lnTo>
                    <a:pt x="8" y="70"/>
                  </a:lnTo>
                  <a:lnTo>
                    <a:pt x="8" y="70"/>
                  </a:lnTo>
                  <a:lnTo>
                    <a:pt x="10" y="70"/>
                  </a:lnTo>
                  <a:lnTo>
                    <a:pt x="10" y="70"/>
                  </a:lnTo>
                  <a:lnTo>
                    <a:pt x="14" y="70"/>
                  </a:lnTo>
                  <a:lnTo>
                    <a:pt x="14" y="70"/>
                  </a:lnTo>
                  <a:lnTo>
                    <a:pt x="14" y="70"/>
                  </a:lnTo>
                  <a:lnTo>
                    <a:pt x="14" y="70"/>
                  </a:lnTo>
                  <a:lnTo>
                    <a:pt x="14" y="68"/>
                  </a:lnTo>
                  <a:lnTo>
                    <a:pt x="14" y="2"/>
                  </a:lnTo>
                  <a:lnTo>
                    <a:pt x="14" y="2"/>
                  </a:lnTo>
                  <a:close/>
                </a:path>
              </a:pathLst>
            </a:custGeom>
            <a:solidFill>
              <a:schemeClr val="tx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363" name="Freeform 186"/>
            <p:cNvSpPr>
              <a:spLocks noEditPoints="1"/>
            </p:cNvSpPr>
            <p:nvPr/>
          </p:nvSpPr>
          <p:spPr bwMode="auto">
            <a:xfrm>
              <a:off x="7456488" y="3976688"/>
              <a:ext cx="95250" cy="111125"/>
            </a:xfrm>
            <a:custGeom>
              <a:avLst/>
              <a:gdLst>
                <a:gd name="T0" fmla="*/ 56 w 60"/>
                <a:gd name="T1" fmla="*/ 18 h 70"/>
                <a:gd name="T2" fmla="*/ 56 w 60"/>
                <a:gd name="T3" fmla="*/ 18 h 70"/>
                <a:gd name="T4" fmla="*/ 54 w 60"/>
                <a:gd name="T5" fmla="*/ 14 h 70"/>
                <a:gd name="T6" fmla="*/ 50 w 60"/>
                <a:gd name="T7" fmla="*/ 8 h 70"/>
                <a:gd name="T8" fmla="*/ 50 w 60"/>
                <a:gd name="T9" fmla="*/ 8 h 70"/>
                <a:gd name="T10" fmla="*/ 46 w 60"/>
                <a:gd name="T11" fmla="*/ 4 h 70"/>
                <a:gd name="T12" fmla="*/ 38 w 60"/>
                <a:gd name="T13" fmla="*/ 2 h 70"/>
                <a:gd name="T14" fmla="*/ 38 w 60"/>
                <a:gd name="T15" fmla="*/ 2 h 70"/>
                <a:gd name="T16" fmla="*/ 32 w 60"/>
                <a:gd name="T17" fmla="*/ 0 h 70"/>
                <a:gd name="T18" fmla="*/ 22 w 60"/>
                <a:gd name="T19" fmla="*/ 0 h 70"/>
                <a:gd name="T20" fmla="*/ 4 w 60"/>
                <a:gd name="T21" fmla="*/ 0 h 70"/>
                <a:gd name="T22" fmla="*/ 4 w 60"/>
                <a:gd name="T23" fmla="*/ 0 h 70"/>
                <a:gd name="T24" fmla="*/ 2 w 60"/>
                <a:gd name="T25" fmla="*/ 0 h 70"/>
                <a:gd name="T26" fmla="*/ 2 w 60"/>
                <a:gd name="T27" fmla="*/ 0 h 70"/>
                <a:gd name="T28" fmla="*/ 0 w 60"/>
                <a:gd name="T29" fmla="*/ 4 h 70"/>
                <a:gd name="T30" fmla="*/ 0 w 60"/>
                <a:gd name="T31" fmla="*/ 66 h 70"/>
                <a:gd name="T32" fmla="*/ 0 w 60"/>
                <a:gd name="T33" fmla="*/ 66 h 70"/>
                <a:gd name="T34" fmla="*/ 2 w 60"/>
                <a:gd name="T35" fmla="*/ 70 h 70"/>
                <a:gd name="T36" fmla="*/ 2 w 60"/>
                <a:gd name="T37" fmla="*/ 70 h 70"/>
                <a:gd name="T38" fmla="*/ 4 w 60"/>
                <a:gd name="T39" fmla="*/ 70 h 70"/>
                <a:gd name="T40" fmla="*/ 22 w 60"/>
                <a:gd name="T41" fmla="*/ 70 h 70"/>
                <a:gd name="T42" fmla="*/ 22 w 60"/>
                <a:gd name="T43" fmla="*/ 70 h 70"/>
                <a:gd name="T44" fmla="*/ 38 w 60"/>
                <a:gd name="T45" fmla="*/ 68 h 70"/>
                <a:gd name="T46" fmla="*/ 38 w 60"/>
                <a:gd name="T47" fmla="*/ 68 h 70"/>
                <a:gd name="T48" fmla="*/ 44 w 60"/>
                <a:gd name="T49" fmla="*/ 66 h 70"/>
                <a:gd name="T50" fmla="*/ 50 w 60"/>
                <a:gd name="T51" fmla="*/ 62 h 70"/>
                <a:gd name="T52" fmla="*/ 50 w 60"/>
                <a:gd name="T53" fmla="*/ 62 h 70"/>
                <a:gd name="T54" fmla="*/ 54 w 60"/>
                <a:gd name="T55" fmla="*/ 56 h 70"/>
                <a:gd name="T56" fmla="*/ 56 w 60"/>
                <a:gd name="T57" fmla="*/ 50 h 70"/>
                <a:gd name="T58" fmla="*/ 56 w 60"/>
                <a:gd name="T59" fmla="*/ 50 h 70"/>
                <a:gd name="T60" fmla="*/ 58 w 60"/>
                <a:gd name="T61" fmla="*/ 42 h 70"/>
                <a:gd name="T62" fmla="*/ 60 w 60"/>
                <a:gd name="T63" fmla="*/ 34 h 70"/>
                <a:gd name="T64" fmla="*/ 60 w 60"/>
                <a:gd name="T65" fmla="*/ 34 h 70"/>
                <a:gd name="T66" fmla="*/ 58 w 60"/>
                <a:gd name="T67" fmla="*/ 26 h 70"/>
                <a:gd name="T68" fmla="*/ 56 w 60"/>
                <a:gd name="T69" fmla="*/ 18 h 70"/>
                <a:gd name="T70" fmla="*/ 56 w 60"/>
                <a:gd name="T71" fmla="*/ 18 h 70"/>
                <a:gd name="T72" fmla="*/ 44 w 60"/>
                <a:gd name="T73" fmla="*/ 44 h 70"/>
                <a:gd name="T74" fmla="*/ 44 w 60"/>
                <a:gd name="T75" fmla="*/ 44 h 70"/>
                <a:gd name="T76" fmla="*/ 40 w 60"/>
                <a:gd name="T77" fmla="*/ 52 h 70"/>
                <a:gd name="T78" fmla="*/ 40 w 60"/>
                <a:gd name="T79" fmla="*/ 52 h 70"/>
                <a:gd name="T80" fmla="*/ 32 w 60"/>
                <a:gd name="T81" fmla="*/ 58 h 70"/>
                <a:gd name="T82" fmla="*/ 32 w 60"/>
                <a:gd name="T83" fmla="*/ 58 h 70"/>
                <a:gd name="T84" fmla="*/ 22 w 60"/>
                <a:gd name="T85" fmla="*/ 58 h 70"/>
                <a:gd name="T86" fmla="*/ 14 w 60"/>
                <a:gd name="T87" fmla="*/ 58 h 70"/>
                <a:gd name="T88" fmla="*/ 14 w 60"/>
                <a:gd name="T89" fmla="*/ 10 h 70"/>
                <a:gd name="T90" fmla="*/ 22 w 60"/>
                <a:gd name="T91" fmla="*/ 10 h 70"/>
                <a:gd name="T92" fmla="*/ 22 w 60"/>
                <a:gd name="T93" fmla="*/ 10 h 70"/>
                <a:gd name="T94" fmla="*/ 32 w 60"/>
                <a:gd name="T95" fmla="*/ 12 h 70"/>
                <a:gd name="T96" fmla="*/ 32 w 60"/>
                <a:gd name="T97" fmla="*/ 12 h 70"/>
                <a:gd name="T98" fmla="*/ 40 w 60"/>
                <a:gd name="T99" fmla="*/ 18 h 70"/>
                <a:gd name="T100" fmla="*/ 40 w 60"/>
                <a:gd name="T101" fmla="*/ 18 h 70"/>
                <a:gd name="T102" fmla="*/ 44 w 60"/>
                <a:gd name="T103" fmla="*/ 24 h 70"/>
                <a:gd name="T104" fmla="*/ 44 w 60"/>
                <a:gd name="T105" fmla="*/ 24 h 70"/>
                <a:gd name="T106" fmla="*/ 44 w 60"/>
                <a:gd name="T107" fmla="*/ 34 h 70"/>
                <a:gd name="T108" fmla="*/ 44 w 60"/>
                <a:gd name="T109" fmla="*/ 34 h 70"/>
                <a:gd name="T110" fmla="*/ 44 w 60"/>
                <a:gd name="T111" fmla="*/ 44 h 70"/>
                <a:gd name="T112" fmla="*/ 44 w 60"/>
                <a:gd name="T113"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70">
                  <a:moveTo>
                    <a:pt x="56" y="18"/>
                  </a:moveTo>
                  <a:lnTo>
                    <a:pt x="56" y="18"/>
                  </a:lnTo>
                  <a:lnTo>
                    <a:pt x="54" y="14"/>
                  </a:lnTo>
                  <a:lnTo>
                    <a:pt x="50" y="8"/>
                  </a:lnTo>
                  <a:lnTo>
                    <a:pt x="50" y="8"/>
                  </a:lnTo>
                  <a:lnTo>
                    <a:pt x="46" y="4"/>
                  </a:lnTo>
                  <a:lnTo>
                    <a:pt x="38" y="2"/>
                  </a:lnTo>
                  <a:lnTo>
                    <a:pt x="38" y="2"/>
                  </a:lnTo>
                  <a:lnTo>
                    <a:pt x="32" y="0"/>
                  </a:lnTo>
                  <a:lnTo>
                    <a:pt x="22" y="0"/>
                  </a:lnTo>
                  <a:lnTo>
                    <a:pt x="4" y="0"/>
                  </a:lnTo>
                  <a:lnTo>
                    <a:pt x="4" y="0"/>
                  </a:lnTo>
                  <a:lnTo>
                    <a:pt x="2" y="0"/>
                  </a:lnTo>
                  <a:lnTo>
                    <a:pt x="2" y="0"/>
                  </a:lnTo>
                  <a:lnTo>
                    <a:pt x="0" y="4"/>
                  </a:lnTo>
                  <a:lnTo>
                    <a:pt x="0" y="66"/>
                  </a:lnTo>
                  <a:lnTo>
                    <a:pt x="0" y="66"/>
                  </a:lnTo>
                  <a:lnTo>
                    <a:pt x="2" y="70"/>
                  </a:lnTo>
                  <a:lnTo>
                    <a:pt x="2" y="70"/>
                  </a:lnTo>
                  <a:lnTo>
                    <a:pt x="4" y="70"/>
                  </a:lnTo>
                  <a:lnTo>
                    <a:pt x="22" y="70"/>
                  </a:lnTo>
                  <a:lnTo>
                    <a:pt x="22" y="70"/>
                  </a:lnTo>
                  <a:lnTo>
                    <a:pt x="38" y="68"/>
                  </a:lnTo>
                  <a:lnTo>
                    <a:pt x="38" y="68"/>
                  </a:lnTo>
                  <a:lnTo>
                    <a:pt x="44" y="66"/>
                  </a:lnTo>
                  <a:lnTo>
                    <a:pt x="50" y="62"/>
                  </a:lnTo>
                  <a:lnTo>
                    <a:pt x="50" y="62"/>
                  </a:lnTo>
                  <a:lnTo>
                    <a:pt x="54" y="56"/>
                  </a:lnTo>
                  <a:lnTo>
                    <a:pt x="56" y="50"/>
                  </a:lnTo>
                  <a:lnTo>
                    <a:pt x="56" y="50"/>
                  </a:lnTo>
                  <a:lnTo>
                    <a:pt x="58" y="42"/>
                  </a:lnTo>
                  <a:lnTo>
                    <a:pt x="60" y="34"/>
                  </a:lnTo>
                  <a:lnTo>
                    <a:pt x="60" y="34"/>
                  </a:lnTo>
                  <a:lnTo>
                    <a:pt x="58" y="26"/>
                  </a:lnTo>
                  <a:lnTo>
                    <a:pt x="56" y="18"/>
                  </a:lnTo>
                  <a:lnTo>
                    <a:pt x="56" y="18"/>
                  </a:lnTo>
                  <a:close/>
                  <a:moveTo>
                    <a:pt x="44" y="44"/>
                  </a:moveTo>
                  <a:lnTo>
                    <a:pt x="44" y="44"/>
                  </a:lnTo>
                  <a:lnTo>
                    <a:pt x="40" y="52"/>
                  </a:lnTo>
                  <a:lnTo>
                    <a:pt x="40" y="52"/>
                  </a:lnTo>
                  <a:lnTo>
                    <a:pt x="32" y="58"/>
                  </a:lnTo>
                  <a:lnTo>
                    <a:pt x="32" y="58"/>
                  </a:lnTo>
                  <a:lnTo>
                    <a:pt x="22" y="58"/>
                  </a:lnTo>
                  <a:lnTo>
                    <a:pt x="14" y="58"/>
                  </a:lnTo>
                  <a:lnTo>
                    <a:pt x="14" y="10"/>
                  </a:lnTo>
                  <a:lnTo>
                    <a:pt x="22" y="10"/>
                  </a:lnTo>
                  <a:lnTo>
                    <a:pt x="22" y="10"/>
                  </a:lnTo>
                  <a:lnTo>
                    <a:pt x="32" y="12"/>
                  </a:lnTo>
                  <a:lnTo>
                    <a:pt x="32" y="12"/>
                  </a:lnTo>
                  <a:lnTo>
                    <a:pt x="40" y="18"/>
                  </a:lnTo>
                  <a:lnTo>
                    <a:pt x="40" y="18"/>
                  </a:lnTo>
                  <a:lnTo>
                    <a:pt x="44" y="24"/>
                  </a:lnTo>
                  <a:lnTo>
                    <a:pt x="44" y="24"/>
                  </a:lnTo>
                  <a:lnTo>
                    <a:pt x="44" y="34"/>
                  </a:lnTo>
                  <a:lnTo>
                    <a:pt x="44" y="34"/>
                  </a:lnTo>
                  <a:lnTo>
                    <a:pt x="44" y="44"/>
                  </a:lnTo>
                  <a:lnTo>
                    <a:pt x="44" y="44"/>
                  </a:lnTo>
                  <a:close/>
                </a:path>
              </a:pathLst>
            </a:custGeom>
            <a:solidFill>
              <a:schemeClr val="tx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364" name="Freeform 187"/>
            <p:cNvSpPr>
              <a:spLocks/>
            </p:cNvSpPr>
            <p:nvPr/>
          </p:nvSpPr>
          <p:spPr bwMode="auto">
            <a:xfrm>
              <a:off x="6973888" y="3287713"/>
              <a:ext cx="152400" cy="114300"/>
            </a:xfrm>
            <a:custGeom>
              <a:avLst/>
              <a:gdLst>
                <a:gd name="T0" fmla="*/ 96 w 96"/>
                <a:gd name="T1" fmla="*/ 6 h 72"/>
                <a:gd name="T2" fmla="*/ 96 w 96"/>
                <a:gd name="T3" fmla="*/ 2 h 72"/>
                <a:gd name="T4" fmla="*/ 96 w 96"/>
                <a:gd name="T5" fmla="*/ 0 h 72"/>
                <a:gd name="T6" fmla="*/ 94 w 96"/>
                <a:gd name="T7" fmla="*/ 0 h 72"/>
                <a:gd name="T8" fmla="*/ 90 w 96"/>
                <a:gd name="T9" fmla="*/ 0 h 72"/>
                <a:gd name="T10" fmla="*/ 86 w 96"/>
                <a:gd name="T11" fmla="*/ 0 h 72"/>
                <a:gd name="T12" fmla="*/ 84 w 96"/>
                <a:gd name="T13" fmla="*/ 0 h 72"/>
                <a:gd name="T14" fmla="*/ 84 w 96"/>
                <a:gd name="T15" fmla="*/ 2 h 72"/>
                <a:gd name="T16" fmla="*/ 70 w 96"/>
                <a:gd name="T17" fmla="*/ 56 h 72"/>
                <a:gd name="T18" fmla="*/ 58 w 96"/>
                <a:gd name="T19" fmla="*/ 2 h 72"/>
                <a:gd name="T20" fmla="*/ 56 w 96"/>
                <a:gd name="T21" fmla="*/ 2 h 72"/>
                <a:gd name="T22" fmla="*/ 56 w 96"/>
                <a:gd name="T23" fmla="*/ 0 h 72"/>
                <a:gd name="T24" fmla="*/ 52 w 96"/>
                <a:gd name="T25" fmla="*/ 0 h 72"/>
                <a:gd name="T26" fmla="*/ 48 w 96"/>
                <a:gd name="T27" fmla="*/ 0 h 72"/>
                <a:gd name="T28" fmla="*/ 44 w 96"/>
                <a:gd name="T29" fmla="*/ 0 h 72"/>
                <a:gd name="T30" fmla="*/ 42 w 96"/>
                <a:gd name="T31" fmla="*/ 0 h 72"/>
                <a:gd name="T32" fmla="*/ 42 w 96"/>
                <a:gd name="T33" fmla="*/ 2 h 72"/>
                <a:gd name="T34" fmla="*/ 40 w 96"/>
                <a:gd name="T35" fmla="*/ 2 h 72"/>
                <a:gd name="T36" fmla="*/ 28 w 96"/>
                <a:gd name="T37" fmla="*/ 56 h 72"/>
                <a:gd name="T38" fmla="*/ 16 w 96"/>
                <a:gd name="T39" fmla="*/ 2 h 72"/>
                <a:gd name="T40" fmla="*/ 14 w 96"/>
                <a:gd name="T41" fmla="*/ 0 h 72"/>
                <a:gd name="T42" fmla="*/ 14 w 96"/>
                <a:gd name="T43" fmla="*/ 0 h 72"/>
                <a:gd name="T44" fmla="*/ 12 w 96"/>
                <a:gd name="T45" fmla="*/ 0 h 72"/>
                <a:gd name="T46" fmla="*/ 8 w 96"/>
                <a:gd name="T47" fmla="*/ 0 h 72"/>
                <a:gd name="T48" fmla="*/ 4 w 96"/>
                <a:gd name="T49" fmla="*/ 0 h 72"/>
                <a:gd name="T50" fmla="*/ 0 w 96"/>
                <a:gd name="T51" fmla="*/ 0 h 72"/>
                <a:gd name="T52" fmla="*/ 0 w 96"/>
                <a:gd name="T53" fmla="*/ 2 h 72"/>
                <a:gd name="T54" fmla="*/ 16 w 96"/>
                <a:gd name="T55" fmla="*/ 68 h 72"/>
                <a:gd name="T56" fmla="*/ 18 w 96"/>
                <a:gd name="T57" fmla="*/ 70 h 72"/>
                <a:gd name="T58" fmla="*/ 20 w 96"/>
                <a:gd name="T59" fmla="*/ 70 h 72"/>
                <a:gd name="T60" fmla="*/ 22 w 96"/>
                <a:gd name="T61" fmla="*/ 70 h 72"/>
                <a:gd name="T62" fmla="*/ 28 w 96"/>
                <a:gd name="T63" fmla="*/ 72 h 72"/>
                <a:gd name="T64" fmla="*/ 32 w 96"/>
                <a:gd name="T65" fmla="*/ 70 h 72"/>
                <a:gd name="T66" fmla="*/ 36 w 96"/>
                <a:gd name="T67" fmla="*/ 70 h 72"/>
                <a:gd name="T68" fmla="*/ 36 w 96"/>
                <a:gd name="T69" fmla="*/ 70 h 72"/>
                <a:gd name="T70" fmla="*/ 38 w 96"/>
                <a:gd name="T71" fmla="*/ 68 h 72"/>
                <a:gd name="T72" fmla="*/ 48 w 96"/>
                <a:gd name="T73" fmla="*/ 22 h 72"/>
                <a:gd name="T74" fmla="*/ 60 w 96"/>
                <a:gd name="T75" fmla="*/ 68 h 72"/>
                <a:gd name="T76" fmla="*/ 60 w 96"/>
                <a:gd name="T77" fmla="*/ 70 h 72"/>
                <a:gd name="T78" fmla="*/ 62 w 96"/>
                <a:gd name="T79" fmla="*/ 70 h 72"/>
                <a:gd name="T80" fmla="*/ 64 w 96"/>
                <a:gd name="T81" fmla="*/ 70 h 72"/>
                <a:gd name="T82" fmla="*/ 70 w 96"/>
                <a:gd name="T83" fmla="*/ 72 h 72"/>
                <a:gd name="T84" fmla="*/ 74 w 96"/>
                <a:gd name="T85" fmla="*/ 70 h 72"/>
                <a:gd name="T86" fmla="*/ 78 w 96"/>
                <a:gd name="T87" fmla="*/ 70 h 72"/>
                <a:gd name="T88" fmla="*/ 80 w 96"/>
                <a:gd name="T89" fmla="*/ 70 h 72"/>
                <a:gd name="T90" fmla="*/ 96 w 96"/>
                <a:gd name="T91"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72">
                  <a:moveTo>
                    <a:pt x="96" y="6"/>
                  </a:moveTo>
                  <a:lnTo>
                    <a:pt x="96" y="6"/>
                  </a:lnTo>
                  <a:lnTo>
                    <a:pt x="96" y="2"/>
                  </a:lnTo>
                  <a:lnTo>
                    <a:pt x="96" y="2"/>
                  </a:lnTo>
                  <a:lnTo>
                    <a:pt x="96" y="0"/>
                  </a:lnTo>
                  <a:lnTo>
                    <a:pt x="96" y="0"/>
                  </a:lnTo>
                  <a:lnTo>
                    <a:pt x="94" y="0"/>
                  </a:lnTo>
                  <a:lnTo>
                    <a:pt x="94" y="0"/>
                  </a:lnTo>
                  <a:lnTo>
                    <a:pt x="90" y="0"/>
                  </a:lnTo>
                  <a:lnTo>
                    <a:pt x="90" y="0"/>
                  </a:lnTo>
                  <a:lnTo>
                    <a:pt x="86" y="0"/>
                  </a:lnTo>
                  <a:lnTo>
                    <a:pt x="86" y="0"/>
                  </a:lnTo>
                  <a:lnTo>
                    <a:pt x="84" y="0"/>
                  </a:lnTo>
                  <a:lnTo>
                    <a:pt x="84" y="0"/>
                  </a:lnTo>
                  <a:lnTo>
                    <a:pt x="84" y="2"/>
                  </a:lnTo>
                  <a:lnTo>
                    <a:pt x="84" y="2"/>
                  </a:lnTo>
                  <a:lnTo>
                    <a:pt x="82" y="2"/>
                  </a:lnTo>
                  <a:lnTo>
                    <a:pt x="70" y="56"/>
                  </a:lnTo>
                  <a:lnTo>
                    <a:pt x="70" y="56"/>
                  </a:lnTo>
                  <a:lnTo>
                    <a:pt x="58" y="2"/>
                  </a:lnTo>
                  <a:lnTo>
                    <a:pt x="58" y="2"/>
                  </a:lnTo>
                  <a:lnTo>
                    <a:pt x="56" y="2"/>
                  </a:lnTo>
                  <a:lnTo>
                    <a:pt x="56" y="2"/>
                  </a:lnTo>
                  <a:lnTo>
                    <a:pt x="56" y="0"/>
                  </a:lnTo>
                  <a:lnTo>
                    <a:pt x="56" y="0"/>
                  </a:lnTo>
                  <a:lnTo>
                    <a:pt x="52" y="0"/>
                  </a:lnTo>
                  <a:lnTo>
                    <a:pt x="52" y="0"/>
                  </a:lnTo>
                  <a:lnTo>
                    <a:pt x="48" y="0"/>
                  </a:lnTo>
                  <a:lnTo>
                    <a:pt x="48" y="0"/>
                  </a:lnTo>
                  <a:lnTo>
                    <a:pt x="44" y="0"/>
                  </a:lnTo>
                  <a:lnTo>
                    <a:pt x="44" y="0"/>
                  </a:lnTo>
                  <a:lnTo>
                    <a:pt x="42" y="0"/>
                  </a:lnTo>
                  <a:lnTo>
                    <a:pt x="42" y="0"/>
                  </a:lnTo>
                  <a:lnTo>
                    <a:pt x="42" y="2"/>
                  </a:lnTo>
                  <a:lnTo>
                    <a:pt x="42" y="2"/>
                  </a:lnTo>
                  <a:lnTo>
                    <a:pt x="40" y="2"/>
                  </a:lnTo>
                  <a:lnTo>
                    <a:pt x="28" y="56"/>
                  </a:lnTo>
                  <a:lnTo>
                    <a:pt x="28" y="56"/>
                  </a:lnTo>
                  <a:lnTo>
                    <a:pt x="16" y="2"/>
                  </a:lnTo>
                  <a:lnTo>
                    <a:pt x="16" y="2"/>
                  </a:lnTo>
                  <a:lnTo>
                    <a:pt x="14" y="0"/>
                  </a:lnTo>
                  <a:lnTo>
                    <a:pt x="14" y="0"/>
                  </a:lnTo>
                  <a:lnTo>
                    <a:pt x="14" y="0"/>
                  </a:lnTo>
                  <a:lnTo>
                    <a:pt x="14" y="0"/>
                  </a:lnTo>
                  <a:lnTo>
                    <a:pt x="12" y="0"/>
                  </a:lnTo>
                  <a:lnTo>
                    <a:pt x="12" y="0"/>
                  </a:lnTo>
                  <a:lnTo>
                    <a:pt x="8" y="0"/>
                  </a:lnTo>
                  <a:lnTo>
                    <a:pt x="8" y="0"/>
                  </a:lnTo>
                  <a:lnTo>
                    <a:pt x="4" y="0"/>
                  </a:lnTo>
                  <a:lnTo>
                    <a:pt x="4" y="0"/>
                  </a:lnTo>
                  <a:lnTo>
                    <a:pt x="0" y="0"/>
                  </a:lnTo>
                  <a:lnTo>
                    <a:pt x="0" y="0"/>
                  </a:lnTo>
                  <a:lnTo>
                    <a:pt x="0" y="2"/>
                  </a:lnTo>
                  <a:lnTo>
                    <a:pt x="0" y="2"/>
                  </a:lnTo>
                  <a:lnTo>
                    <a:pt x="0" y="6"/>
                  </a:lnTo>
                  <a:lnTo>
                    <a:pt x="16" y="68"/>
                  </a:lnTo>
                  <a:lnTo>
                    <a:pt x="16" y="68"/>
                  </a:lnTo>
                  <a:lnTo>
                    <a:pt x="18" y="70"/>
                  </a:lnTo>
                  <a:lnTo>
                    <a:pt x="18" y="70"/>
                  </a:lnTo>
                  <a:lnTo>
                    <a:pt x="20" y="70"/>
                  </a:lnTo>
                  <a:lnTo>
                    <a:pt x="20" y="70"/>
                  </a:lnTo>
                  <a:lnTo>
                    <a:pt x="22" y="70"/>
                  </a:lnTo>
                  <a:lnTo>
                    <a:pt x="22" y="70"/>
                  </a:lnTo>
                  <a:lnTo>
                    <a:pt x="28" y="72"/>
                  </a:lnTo>
                  <a:lnTo>
                    <a:pt x="28" y="72"/>
                  </a:lnTo>
                  <a:lnTo>
                    <a:pt x="32" y="70"/>
                  </a:lnTo>
                  <a:lnTo>
                    <a:pt x="32" y="70"/>
                  </a:lnTo>
                  <a:lnTo>
                    <a:pt x="36" y="70"/>
                  </a:lnTo>
                  <a:lnTo>
                    <a:pt x="36" y="70"/>
                  </a:lnTo>
                  <a:lnTo>
                    <a:pt x="36" y="70"/>
                  </a:lnTo>
                  <a:lnTo>
                    <a:pt x="36" y="70"/>
                  </a:lnTo>
                  <a:lnTo>
                    <a:pt x="38" y="68"/>
                  </a:lnTo>
                  <a:lnTo>
                    <a:pt x="48" y="22"/>
                  </a:lnTo>
                  <a:lnTo>
                    <a:pt x="48" y="22"/>
                  </a:lnTo>
                  <a:lnTo>
                    <a:pt x="60" y="68"/>
                  </a:lnTo>
                  <a:lnTo>
                    <a:pt x="60" y="68"/>
                  </a:lnTo>
                  <a:lnTo>
                    <a:pt x="60" y="70"/>
                  </a:lnTo>
                  <a:lnTo>
                    <a:pt x="60" y="70"/>
                  </a:lnTo>
                  <a:lnTo>
                    <a:pt x="62" y="70"/>
                  </a:lnTo>
                  <a:lnTo>
                    <a:pt x="62" y="70"/>
                  </a:lnTo>
                  <a:lnTo>
                    <a:pt x="64" y="70"/>
                  </a:lnTo>
                  <a:lnTo>
                    <a:pt x="64" y="70"/>
                  </a:lnTo>
                  <a:lnTo>
                    <a:pt x="70" y="72"/>
                  </a:lnTo>
                  <a:lnTo>
                    <a:pt x="70" y="72"/>
                  </a:lnTo>
                  <a:lnTo>
                    <a:pt x="74" y="70"/>
                  </a:lnTo>
                  <a:lnTo>
                    <a:pt x="74" y="70"/>
                  </a:lnTo>
                  <a:lnTo>
                    <a:pt x="78" y="70"/>
                  </a:lnTo>
                  <a:lnTo>
                    <a:pt x="78" y="70"/>
                  </a:lnTo>
                  <a:lnTo>
                    <a:pt x="80" y="70"/>
                  </a:lnTo>
                  <a:lnTo>
                    <a:pt x="80" y="70"/>
                  </a:lnTo>
                  <a:lnTo>
                    <a:pt x="80" y="68"/>
                  </a:lnTo>
                  <a:lnTo>
                    <a:pt x="96" y="6"/>
                  </a:lnTo>
                  <a:lnTo>
                    <a:pt x="96"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65" name="Freeform 188"/>
            <p:cNvSpPr>
              <a:spLocks noEditPoints="1"/>
            </p:cNvSpPr>
            <p:nvPr/>
          </p:nvSpPr>
          <p:spPr bwMode="auto">
            <a:xfrm>
              <a:off x="7126288" y="3287713"/>
              <a:ext cx="101600" cy="114300"/>
            </a:xfrm>
            <a:custGeom>
              <a:avLst/>
              <a:gdLst>
                <a:gd name="T0" fmla="*/ 42 w 64"/>
                <a:gd name="T1" fmla="*/ 2 h 72"/>
                <a:gd name="T2" fmla="*/ 42 w 64"/>
                <a:gd name="T3" fmla="*/ 2 h 72"/>
                <a:gd name="T4" fmla="*/ 40 w 64"/>
                <a:gd name="T5" fmla="*/ 2 h 72"/>
                <a:gd name="T6" fmla="*/ 40 w 64"/>
                <a:gd name="T7" fmla="*/ 2 h 72"/>
                <a:gd name="T8" fmla="*/ 40 w 64"/>
                <a:gd name="T9" fmla="*/ 0 h 72"/>
                <a:gd name="T10" fmla="*/ 40 w 64"/>
                <a:gd name="T11" fmla="*/ 0 h 72"/>
                <a:gd name="T12" fmla="*/ 36 w 64"/>
                <a:gd name="T13" fmla="*/ 0 h 72"/>
                <a:gd name="T14" fmla="*/ 36 w 64"/>
                <a:gd name="T15" fmla="*/ 0 h 72"/>
                <a:gd name="T16" fmla="*/ 32 w 64"/>
                <a:gd name="T17" fmla="*/ 0 h 72"/>
                <a:gd name="T18" fmla="*/ 32 w 64"/>
                <a:gd name="T19" fmla="*/ 0 h 72"/>
                <a:gd name="T20" fmla="*/ 26 w 64"/>
                <a:gd name="T21" fmla="*/ 0 h 72"/>
                <a:gd name="T22" fmla="*/ 26 w 64"/>
                <a:gd name="T23" fmla="*/ 0 h 72"/>
                <a:gd name="T24" fmla="*/ 24 w 64"/>
                <a:gd name="T25" fmla="*/ 0 h 72"/>
                <a:gd name="T26" fmla="*/ 24 w 64"/>
                <a:gd name="T27" fmla="*/ 0 h 72"/>
                <a:gd name="T28" fmla="*/ 22 w 64"/>
                <a:gd name="T29" fmla="*/ 0 h 72"/>
                <a:gd name="T30" fmla="*/ 22 w 64"/>
                <a:gd name="T31" fmla="*/ 0 h 72"/>
                <a:gd name="T32" fmla="*/ 22 w 64"/>
                <a:gd name="T33" fmla="*/ 2 h 72"/>
                <a:gd name="T34" fmla="*/ 0 w 64"/>
                <a:gd name="T35" fmla="*/ 66 h 72"/>
                <a:gd name="T36" fmla="*/ 0 w 64"/>
                <a:gd name="T37" fmla="*/ 66 h 72"/>
                <a:gd name="T38" fmla="*/ 0 w 64"/>
                <a:gd name="T39" fmla="*/ 68 h 72"/>
                <a:gd name="T40" fmla="*/ 0 w 64"/>
                <a:gd name="T41" fmla="*/ 68 h 72"/>
                <a:gd name="T42" fmla="*/ 0 w 64"/>
                <a:gd name="T43" fmla="*/ 70 h 72"/>
                <a:gd name="T44" fmla="*/ 0 w 64"/>
                <a:gd name="T45" fmla="*/ 70 h 72"/>
                <a:gd name="T46" fmla="*/ 2 w 64"/>
                <a:gd name="T47" fmla="*/ 70 h 72"/>
                <a:gd name="T48" fmla="*/ 2 w 64"/>
                <a:gd name="T49" fmla="*/ 70 h 72"/>
                <a:gd name="T50" fmla="*/ 6 w 64"/>
                <a:gd name="T51" fmla="*/ 72 h 72"/>
                <a:gd name="T52" fmla="*/ 6 w 64"/>
                <a:gd name="T53" fmla="*/ 72 h 72"/>
                <a:gd name="T54" fmla="*/ 10 w 64"/>
                <a:gd name="T55" fmla="*/ 70 h 72"/>
                <a:gd name="T56" fmla="*/ 10 w 64"/>
                <a:gd name="T57" fmla="*/ 70 h 72"/>
                <a:gd name="T58" fmla="*/ 12 w 64"/>
                <a:gd name="T59" fmla="*/ 70 h 72"/>
                <a:gd name="T60" fmla="*/ 12 w 64"/>
                <a:gd name="T61" fmla="*/ 70 h 72"/>
                <a:gd name="T62" fmla="*/ 12 w 64"/>
                <a:gd name="T63" fmla="*/ 70 h 72"/>
                <a:gd name="T64" fmla="*/ 12 w 64"/>
                <a:gd name="T65" fmla="*/ 70 h 72"/>
                <a:gd name="T66" fmla="*/ 14 w 64"/>
                <a:gd name="T67" fmla="*/ 68 h 72"/>
                <a:gd name="T68" fmla="*/ 18 w 64"/>
                <a:gd name="T69" fmla="*/ 54 h 72"/>
                <a:gd name="T70" fmla="*/ 44 w 64"/>
                <a:gd name="T71" fmla="*/ 54 h 72"/>
                <a:gd name="T72" fmla="*/ 50 w 64"/>
                <a:gd name="T73" fmla="*/ 68 h 72"/>
                <a:gd name="T74" fmla="*/ 50 w 64"/>
                <a:gd name="T75" fmla="*/ 68 h 72"/>
                <a:gd name="T76" fmla="*/ 50 w 64"/>
                <a:gd name="T77" fmla="*/ 70 h 72"/>
                <a:gd name="T78" fmla="*/ 50 w 64"/>
                <a:gd name="T79" fmla="*/ 70 h 72"/>
                <a:gd name="T80" fmla="*/ 50 w 64"/>
                <a:gd name="T81" fmla="*/ 70 h 72"/>
                <a:gd name="T82" fmla="*/ 50 w 64"/>
                <a:gd name="T83" fmla="*/ 70 h 72"/>
                <a:gd name="T84" fmla="*/ 54 w 64"/>
                <a:gd name="T85" fmla="*/ 70 h 72"/>
                <a:gd name="T86" fmla="*/ 54 w 64"/>
                <a:gd name="T87" fmla="*/ 70 h 72"/>
                <a:gd name="T88" fmla="*/ 58 w 64"/>
                <a:gd name="T89" fmla="*/ 72 h 72"/>
                <a:gd name="T90" fmla="*/ 58 w 64"/>
                <a:gd name="T91" fmla="*/ 72 h 72"/>
                <a:gd name="T92" fmla="*/ 62 w 64"/>
                <a:gd name="T93" fmla="*/ 70 h 72"/>
                <a:gd name="T94" fmla="*/ 62 w 64"/>
                <a:gd name="T95" fmla="*/ 70 h 72"/>
                <a:gd name="T96" fmla="*/ 64 w 64"/>
                <a:gd name="T97" fmla="*/ 70 h 72"/>
                <a:gd name="T98" fmla="*/ 64 w 64"/>
                <a:gd name="T99" fmla="*/ 70 h 72"/>
                <a:gd name="T100" fmla="*/ 64 w 64"/>
                <a:gd name="T101" fmla="*/ 68 h 72"/>
                <a:gd name="T102" fmla="*/ 64 w 64"/>
                <a:gd name="T103" fmla="*/ 68 h 72"/>
                <a:gd name="T104" fmla="*/ 64 w 64"/>
                <a:gd name="T105" fmla="*/ 66 h 72"/>
                <a:gd name="T106" fmla="*/ 42 w 64"/>
                <a:gd name="T107" fmla="*/ 2 h 72"/>
                <a:gd name="T108" fmla="*/ 42 w 64"/>
                <a:gd name="T109" fmla="*/ 2 h 72"/>
                <a:gd name="T110" fmla="*/ 42 w 64"/>
                <a:gd name="T111" fmla="*/ 44 h 72"/>
                <a:gd name="T112" fmla="*/ 20 w 64"/>
                <a:gd name="T113" fmla="*/ 44 h 72"/>
                <a:gd name="T114" fmla="*/ 30 w 64"/>
                <a:gd name="T115" fmla="*/ 14 h 72"/>
                <a:gd name="T116" fmla="*/ 32 w 64"/>
                <a:gd name="T117" fmla="*/ 14 h 72"/>
                <a:gd name="T118" fmla="*/ 42 w 64"/>
                <a:gd name="T119" fmla="*/ 44 h 72"/>
                <a:gd name="T120" fmla="*/ 42 w 64"/>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2">
                  <a:moveTo>
                    <a:pt x="42" y="2"/>
                  </a:moveTo>
                  <a:lnTo>
                    <a:pt x="42" y="2"/>
                  </a:lnTo>
                  <a:lnTo>
                    <a:pt x="40" y="2"/>
                  </a:lnTo>
                  <a:lnTo>
                    <a:pt x="40" y="2"/>
                  </a:lnTo>
                  <a:lnTo>
                    <a:pt x="40" y="0"/>
                  </a:lnTo>
                  <a:lnTo>
                    <a:pt x="40" y="0"/>
                  </a:lnTo>
                  <a:lnTo>
                    <a:pt x="36" y="0"/>
                  </a:lnTo>
                  <a:lnTo>
                    <a:pt x="36" y="0"/>
                  </a:lnTo>
                  <a:lnTo>
                    <a:pt x="32" y="0"/>
                  </a:lnTo>
                  <a:lnTo>
                    <a:pt x="32" y="0"/>
                  </a:lnTo>
                  <a:lnTo>
                    <a:pt x="26" y="0"/>
                  </a:lnTo>
                  <a:lnTo>
                    <a:pt x="26" y="0"/>
                  </a:lnTo>
                  <a:lnTo>
                    <a:pt x="24" y="0"/>
                  </a:lnTo>
                  <a:lnTo>
                    <a:pt x="24" y="0"/>
                  </a:lnTo>
                  <a:lnTo>
                    <a:pt x="22" y="0"/>
                  </a:lnTo>
                  <a:lnTo>
                    <a:pt x="22" y="0"/>
                  </a:lnTo>
                  <a:lnTo>
                    <a:pt x="22" y="2"/>
                  </a:lnTo>
                  <a:lnTo>
                    <a:pt x="0" y="66"/>
                  </a:lnTo>
                  <a:lnTo>
                    <a:pt x="0" y="66"/>
                  </a:lnTo>
                  <a:lnTo>
                    <a:pt x="0" y="68"/>
                  </a:lnTo>
                  <a:lnTo>
                    <a:pt x="0" y="68"/>
                  </a:lnTo>
                  <a:lnTo>
                    <a:pt x="0" y="70"/>
                  </a:lnTo>
                  <a:lnTo>
                    <a:pt x="0" y="70"/>
                  </a:lnTo>
                  <a:lnTo>
                    <a:pt x="2" y="70"/>
                  </a:lnTo>
                  <a:lnTo>
                    <a:pt x="2" y="70"/>
                  </a:lnTo>
                  <a:lnTo>
                    <a:pt x="6" y="72"/>
                  </a:lnTo>
                  <a:lnTo>
                    <a:pt x="6" y="72"/>
                  </a:lnTo>
                  <a:lnTo>
                    <a:pt x="10" y="70"/>
                  </a:lnTo>
                  <a:lnTo>
                    <a:pt x="10" y="70"/>
                  </a:lnTo>
                  <a:lnTo>
                    <a:pt x="12" y="70"/>
                  </a:lnTo>
                  <a:lnTo>
                    <a:pt x="12" y="70"/>
                  </a:lnTo>
                  <a:lnTo>
                    <a:pt x="12" y="70"/>
                  </a:lnTo>
                  <a:lnTo>
                    <a:pt x="12" y="70"/>
                  </a:lnTo>
                  <a:lnTo>
                    <a:pt x="14" y="68"/>
                  </a:lnTo>
                  <a:lnTo>
                    <a:pt x="18" y="54"/>
                  </a:lnTo>
                  <a:lnTo>
                    <a:pt x="44" y="54"/>
                  </a:lnTo>
                  <a:lnTo>
                    <a:pt x="50" y="68"/>
                  </a:lnTo>
                  <a:lnTo>
                    <a:pt x="50" y="68"/>
                  </a:lnTo>
                  <a:lnTo>
                    <a:pt x="50" y="70"/>
                  </a:lnTo>
                  <a:lnTo>
                    <a:pt x="50" y="70"/>
                  </a:lnTo>
                  <a:lnTo>
                    <a:pt x="50" y="70"/>
                  </a:lnTo>
                  <a:lnTo>
                    <a:pt x="50" y="70"/>
                  </a:lnTo>
                  <a:lnTo>
                    <a:pt x="54" y="70"/>
                  </a:lnTo>
                  <a:lnTo>
                    <a:pt x="54" y="70"/>
                  </a:lnTo>
                  <a:lnTo>
                    <a:pt x="58" y="72"/>
                  </a:lnTo>
                  <a:lnTo>
                    <a:pt x="58" y="72"/>
                  </a:lnTo>
                  <a:lnTo>
                    <a:pt x="62" y="70"/>
                  </a:lnTo>
                  <a:lnTo>
                    <a:pt x="62" y="70"/>
                  </a:lnTo>
                  <a:lnTo>
                    <a:pt x="64" y="70"/>
                  </a:lnTo>
                  <a:lnTo>
                    <a:pt x="64" y="70"/>
                  </a:lnTo>
                  <a:lnTo>
                    <a:pt x="64" y="68"/>
                  </a:lnTo>
                  <a:lnTo>
                    <a:pt x="64" y="68"/>
                  </a:lnTo>
                  <a:lnTo>
                    <a:pt x="64" y="66"/>
                  </a:lnTo>
                  <a:lnTo>
                    <a:pt x="42" y="2"/>
                  </a:lnTo>
                  <a:lnTo>
                    <a:pt x="42" y="2"/>
                  </a:lnTo>
                  <a:close/>
                  <a:moveTo>
                    <a:pt x="42" y="44"/>
                  </a:moveTo>
                  <a:lnTo>
                    <a:pt x="20" y="44"/>
                  </a:lnTo>
                  <a:lnTo>
                    <a:pt x="30" y="14"/>
                  </a:lnTo>
                  <a:lnTo>
                    <a:pt x="32" y="14"/>
                  </a:lnTo>
                  <a:lnTo>
                    <a:pt x="42" y="44"/>
                  </a:lnTo>
                  <a:lnTo>
                    <a:pt x="42"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66" name="Freeform 189"/>
            <p:cNvSpPr>
              <a:spLocks/>
            </p:cNvSpPr>
            <p:nvPr/>
          </p:nvSpPr>
          <p:spPr bwMode="auto">
            <a:xfrm>
              <a:off x="7945438" y="3554413"/>
              <a:ext cx="130175" cy="111125"/>
            </a:xfrm>
            <a:custGeom>
              <a:avLst/>
              <a:gdLst>
                <a:gd name="T0" fmla="*/ 82 w 82"/>
                <a:gd name="T1" fmla="*/ 6 h 70"/>
                <a:gd name="T2" fmla="*/ 82 w 82"/>
                <a:gd name="T3" fmla="*/ 4 h 70"/>
                <a:gd name="T4" fmla="*/ 80 w 82"/>
                <a:gd name="T5" fmla="*/ 2 h 70"/>
                <a:gd name="T6" fmla="*/ 80 w 82"/>
                <a:gd name="T7" fmla="*/ 0 h 70"/>
                <a:gd name="T8" fmla="*/ 66 w 82"/>
                <a:gd name="T9" fmla="*/ 0 h 70"/>
                <a:gd name="T10" fmla="*/ 64 w 82"/>
                <a:gd name="T11" fmla="*/ 0 h 70"/>
                <a:gd name="T12" fmla="*/ 60 w 82"/>
                <a:gd name="T13" fmla="*/ 2 h 70"/>
                <a:gd name="T14" fmla="*/ 58 w 82"/>
                <a:gd name="T15" fmla="*/ 4 h 70"/>
                <a:gd name="T16" fmla="*/ 58 w 82"/>
                <a:gd name="T17" fmla="*/ 8 h 70"/>
                <a:gd name="T18" fmla="*/ 40 w 82"/>
                <a:gd name="T19" fmla="*/ 50 h 70"/>
                <a:gd name="T20" fmla="*/ 26 w 82"/>
                <a:gd name="T21" fmla="*/ 8 h 70"/>
                <a:gd name="T22" fmla="*/ 24 w 82"/>
                <a:gd name="T23" fmla="*/ 4 h 70"/>
                <a:gd name="T24" fmla="*/ 22 w 82"/>
                <a:gd name="T25" fmla="*/ 2 h 70"/>
                <a:gd name="T26" fmla="*/ 18 w 82"/>
                <a:gd name="T27" fmla="*/ 0 h 70"/>
                <a:gd name="T28" fmla="*/ 6 w 82"/>
                <a:gd name="T29" fmla="*/ 0 h 70"/>
                <a:gd name="T30" fmla="*/ 2 w 82"/>
                <a:gd name="T31" fmla="*/ 2 h 70"/>
                <a:gd name="T32" fmla="*/ 0 w 82"/>
                <a:gd name="T33" fmla="*/ 6 h 70"/>
                <a:gd name="T34" fmla="*/ 0 w 82"/>
                <a:gd name="T35" fmla="*/ 68 h 70"/>
                <a:gd name="T36" fmla="*/ 0 w 82"/>
                <a:gd name="T37" fmla="*/ 70 h 70"/>
                <a:gd name="T38" fmla="*/ 2 w 82"/>
                <a:gd name="T39" fmla="*/ 70 h 70"/>
                <a:gd name="T40" fmla="*/ 4 w 82"/>
                <a:gd name="T41" fmla="*/ 70 h 70"/>
                <a:gd name="T42" fmla="*/ 6 w 82"/>
                <a:gd name="T43" fmla="*/ 70 h 70"/>
                <a:gd name="T44" fmla="*/ 10 w 82"/>
                <a:gd name="T45" fmla="*/ 70 h 70"/>
                <a:gd name="T46" fmla="*/ 12 w 82"/>
                <a:gd name="T47" fmla="*/ 70 h 70"/>
                <a:gd name="T48" fmla="*/ 12 w 82"/>
                <a:gd name="T49" fmla="*/ 70 h 70"/>
                <a:gd name="T50" fmla="*/ 14 w 82"/>
                <a:gd name="T51" fmla="*/ 12 h 70"/>
                <a:gd name="T52" fmla="*/ 34 w 82"/>
                <a:gd name="T53" fmla="*/ 68 h 70"/>
                <a:gd name="T54" fmla="*/ 34 w 82"/>
                <a:gd name="T55" fmla="*/ 70 h 70"/>
                <a:gd name="T56" fmla="*/ 36 w 82"/>
                <a:gd name="T57" fmla="*/ 70 h 70"/>
                <a:gd name="T58" fmla="*/ 38 w 82"/>
                <a:gd name="T59" fmla="*/ 70 h 70"/>
                <a:gd name="T60" fmla="*/ 40 w 82"/>
                <a:gd name="T61" fmla="*/ 70 h 70"/>
                <a:gd name="T62" fmla="*/ 44 w 82"/>
                <a:gd name="T63" fmla="*/ 70 h 70"/>
                <a:gd name="T64" fmla="*/ 46 w 82"/>
                <a:gd name="T65" fmla="*/ 70 h 70"/>
                <a:gd name="T66" fmla="*/ 48 w 82"/>
                <a:gd name="T67" fmla="*/ 70 h 70"/>
                <a:gd name="T68" fmla="*/ 48 w 82"/>
                <a:gd name="T69" fmla="*/ 68 h 70"/>
                <a:gd name="T70" fmla="*/ 68 w 82"/>
                <a:gd name="T71" fmla="*/ 12 h 70"/>
                <a:gd name="T72" fmla="*/ 68 w 82"/>
                <a:gd name="T73" fmla="*/ 68 h 70"/>
                <a:gd name="T74" fmla="*/ 68 w 82"/>
                <a:gd name="T75" fmla="*/ 70 h 70"/>
                <a:gd name="T76" fmla="*/ 70 w 82"/>
                <a:gd name="T77" fmla="*/ 70 h 70"/>
                <a:gd name="T78" fmla="*/ 72 w 82"/>
                <a:gd name="T79" fmla="*/ 70 h 70"/>
                <a:gd name="T80" fmla="*/ 76 w 82"/>
                <a:gd name="T81" fmla="*/ 70 h 70"/>
                <a:gd name="T82" fmla="*/ 78 w 82"/>
                <a:gd name="T83" fmla="*/ 70 h 70"/>
                <a:gd name="T84" fmla="*/ 80 w 82"/>
                <a:gd name="T85" fmla="*/ 70 h 70"/>
                <a:gd name="T86" fmla="*/ 82 w 82"/>
                <a:gd name="T87" fmla="*/ 70 h 70"/>
                <a:gd name="T88" fmla="*/ 82 w 82"/>
                <a:gd name="T8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0">
                  <a:moveTo>
                    <a:pt x="82" y="6"/>
                  </a:moveTo>
                  <a:lnTo>
                    <a:pt x="82" y="6"/>
                  </a:lnTo>
                  <a:lnTo>
                    <a:pt x="82" y="4"/>
                  </a:lnTo>
                  <a:lnTo>
                    <a:pt x="82" y="4"/>
                  </a:lnTo>
                  <a:lnTo>
                    <a:pt x="80" y="2"/>
                  </a:lnTo>
                  <a:lnTo>
                    <a:pt x="80" y="2"/>
                  </a:lnTo>
                  <a:lnTo>
                    <a:pt x="80" y="0"/>
                  </a:lnTo>
                  <a:lnTo>
                    <a:pt x="80" y="0"/>
                  </a:lnTo>
                  <a:lnTo>
                    <a:pt x="76" y="0"/>
                  </a:lnTo>
                  <a:lnTo>
                    <a:pt x="66" y="0"/>
                  </a:lnTo>
                  <a:lnTo>
                    <a:pt x="66" y="0"/>
                  </a:lnTo>
                  <a:lnTo>
                    <a:pt x="64" y="0"/>
                  </a:lnTo>
                  <a:lnTo>
                    <a:pt x="64" y="0"/>
                  </a:lnTo>
                  <a:lnTo>
                    <a:pt x="60" y="2"/>
                  </a:lnTo>
                  <a:lnTo>
                    <a:pt x="60" y="2"/>
                  </a:lnTo>
                  <a:lnTo>
                    <a:pt x="58" y="4"/>
                  </a:lnTo>
                  <a:lnTo>
                    <a:pt x="58" y="4"/>
                  </a:lnTo>
                  <a:lnTo>
                    <a:pt x="58" y="8"/>
                  </a:lnTo>
                  <a:lnTo>
                    <a:pt x="42" y="50"/>
                  </a:lnTo>
                  <a:lnTo>
                    <a:pt x="40" y="50"/>
                  </a:lnTo>
                  <a:lnTo>
                    <a:pt x="26" y="8"/>
                  </a:lnTo>
                  <a:lnTo>
                    <a:pt x="26" y="8"/>
                  </a:lnTo>
                  <a:lnTo>
                    <a:pt x="24" y="4"/>
                  </a:lnTo>
                  <a:lnTo>
                    <a:pt x="24" y="4"/>
                  </a:lnTo>
                  <a:lnTo>
                    <a:pt x="22" y="2"/>
                  </a:lnTo>
                  <a:lnTo>
                    <a:pt x="22" y="2"/>
                  </a:lnTo>
                  <a:lnTo>
                    <a:pt x="18" y="0"/>
                  </a:lnTo>
                  <a:lnTo>
                    <a:pt x="18" y="0"/>
                  </a:lnTo>
                  <a:lnTo>
                    <a:pt x="14"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6" y="70"/>
                  </a:lnTo>
                  <a:lnTo>
                    <a:pt x="6" y="70"/>
                  </a:lnTo>
                  <a:lnTo>
                    <a:pt x="10" y="70"/>
                  </a:lnTo>
                  <a:lnTo>
                    <a:pt x="10" y="70"/>
                  </a:lnTo>
                  <a:lnTo>
                    <a:pt x="12" y="70"/>
                  </a:lnTo>
                  <a:lnTo>
                    <a:pt x="12" y="70"/>
                  </a:lnTo>
                  <a:lnTo>
                    <a:pt x="12" y="70"/>
                  </a:lnTo>
                  <a:lnTo>
                    <a:pt x="12" y="70"/>
                  </a:lnTo>
                  <a:lnTo>
                    <a:pt x="14" y="68"/>
                  </a:lnTo>
                  <a:lnTo>
                    <a:pt x="14" y="12"/>
                  </a:lnTo>
                  <a:lnTo>
                    <a:pt x="14" y="12"/>
                  </a:lnTo>
                  <a:lnTo>
                    <a:pt x="34" y="68"/>
                  </a:lnTo>
                  <a:lnTo>
                    <a:pt x="34" y="68"/>
                  </a:lnTo>
                  <a:lnTo>
                    <a:pt x="34" y="70"/>
                  </a:lnTo>
                  <a:lnTo>
                    <a:pt x="34" y="70"/>
                  </a:lnTo>
                  <a:lnTo>
                    <a:pt x="36" y="70"/>
                  </a:lnTo>
                  <a:lnTo>
                    <a:pt x="36" y="70"/>
                  </a:lnTo>
                  <a:lnTo>
                    <a:pt x="38" y="70"/>
                  </a:lnTo>
                  <a:lnTo>
                    <a:pt x="38" y="70"/>
                  </a:lnTo>
                  <a:lnTo>
                    <a:pt x="40" y="70"/>
                  </a:lnTo>
                  <a:lnTo>
                    <a:pt x="40" y="70"/>
                  </a:lnTo>
                  <a:lnTo>
                    <a:pt x="44" y="70"/>
                  </a:lnTo>
                  <a:lnTo>
                    <a:pt x="44" y="70"/>
                  </a:lnTo>
                  <a:lnTo>
                    <a:pt x="46" y="70"/>
                  </a:lnTo>
                  <a:lnTo>
                    <a:pt x="46" y="70"/>
                  </a:lnTo>
                  <a:lnTo>
                    <a:pt x="48" y="70"/>
                  </a:lnTo>
                  <a:lnTo>
                    <a:pt x="48" y="70"/>
                  </a:lnTo>
                  <a:lnTo>
                    <a:pt x="48" y="68"/>
                  </a:lnTo>
                  <a:lnTo>
                    <a:pt x="68" y="12"/>
                  </a:lnTo>
                  <a:lnTo>
                    <a:pt x="68" y="12"/>
                  </a:lnTo>
                  <a:lnTo>
                    <a:pt x="68" y="68"/>
                  </a:lnTo>
                  <a:lnTo>
                    <a:pt x="68" y="68"/>
                  </a:lnTo>
                  <a:lnTo>
                    <a:pt x="68" y="70"/>
                  </a:lnTo>
                  <a:lnTo>
                    <a:pt x="68" y="70"/>
                  </a:lnTo>
                  <a:lnTo>
                    <a:pt x="70" y="70"/>
                  </a:lnTo>
                  <a:lnTo>
                    <a:pt x="70" y="70"/>
                  </a:lnTo>
                  <a:lnTo>
                    <a:pt x="72" y="70"/>
                  </a:lnTo>
                  <a:lnTo>
                    <a:pt x="72" y="70"/>
                  </a:lnTo>
                  <a:lnTo>
                    <a:pt x="76" y="70"/>
                  </a:lnTo>
                  <a:lnTo>
                    <a:pt x="76" y="70"/>
                  </a:lnTo>
                  <a:lnTo>
                    <a:pt x="78" y="70"/>
                  </a:lnTo>
                  <a:lnTo>
                    <a:pt x="78" y="70"/>
                  </a:lnTo>
                  <a:lnTo>
                    <a:pt x="80" y="70"/>
                  </a:lnTo>
                  <a:lnTo>
                    <a:pt x="80" y="70"/>
                  </a:lnTo>
                  <a:lnTo>
                    <a:pt x="82" y="70"/>
                  </a:lnTo>
                  <a:lnTo>
                    <a:pt x="82" y="70"/>
                  </a:lnTo>
                  <a:lnTo>
                    <a:pt x="82" y="68"/>
                  </a:lnTo>
                  <a:lnTo>
                    <a:pt x="82" y="6"/>
                  </a:lnTo>
                  <a:lnTo>
                    <a:pt x="8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67" name="Freeform 190"/>
            <p:cNvSpPr>
              <a:spLocks/>
            </p:cNvSpPr>
            <p:nvPr/>
          </p:nvSpPr>
          <p:spPr bwMode="auto">
            <a:xfrm>
              <a:off x="8088313" y="3554413"/>
              <a:ext cx="85725" cy="111125"/>
            </a:xfrm>
            <a:custGeom>
              <a:avLst/>
              <a:gdLst>
                <a:gd name="T0" fmla="*/ 54 w 54"/>
                <a:gd name="T1" fmla="*/ 2 h 70"/>
                <a:gd name="T2" fmla="*/ 54 w 54"/>
                <a:gd name="T3" fmla="*/ 2 h 70"/>
                <a:gd name="T4" fmla="*/ 54 w 54"/>
                <a:gd name="T5" fmla="*/ 2 h 70"/>
                <a:gd name="T6" fmla="*/ 54 w 54"/>
                <a:gd name="T7" fmla="*/ 2 h 70"/>
                <a:gd name="T8" fmla="*/ 54 w 54"/>
                <a:gd name="T9" fmla="*/ 0 h 70"/>
                <a:gd name="T10" fmla="*/ 54 w 54"/>
                <a:gd name="T11" fmla="*/ 0 h 70"/>
                <a:gd name="T12" fmla="*/ 52 w 54"/>
                <a:gd name="T13" fmla="*/ 0 h 70"/>
                <a:gd name="T14" fmla="*/ 2 w 54"/>
                <a:gd name="T15" fmla="*/ 0 h 70"/>
                <a:gd name="T16" fmla="*/ 2 w 54"/>
                <a:gd name="T17" fmla="*/ 0 h 70"/>
                <a:gd name="T18" fmla="*/ 2 w 54"/>
                <a:gd name="T19" fmla="*/ 0 h 70"/>
                <a:gd name="T20" fmla="*/ 2 w 54"/>
                <a:gd name="T21" fmla="*/ 0 h 70"/>
                <a:gd name="T22" fmla="*/ 0 w 54"/>
                <a:gd name="T23" fmla="*/ 2 h 70"/>
                <a:gd name="T24" fmla="*/ 0 w 54"/>
                <a:gd name="T25" fmla="*/ 2 h 70"/>
                <a:gd name="T26" fmla="*/ 0 w 54"/>
                <a:gd name="T27" fmla="*/ 2 h 70"/>
                <a:gd name="T28" fmla="*/ 0 w 54"/>
                <a:gd name="T29" fmla="*/ 2 h 70"/>
                <a:gd name="T30" fmla="*/ 0 w 54"/>
                <a:gd name="T31" fmla="*/ 6 h 70"/>
                <a:gd name="T32" fmla="*/ 0 w 54"/>
                <a:gd name="T33" fmla="*/ 6 h 70"/>
                <a:gd name="T34" fmla="*/ 0 w 54"/>
                <a:gd name="T35" fmla="*/ 8 h 70"/>
                <a:gd name="T36" fmla="*/ 0 w 54"/>
                <a:gd name="T37" fmla="*/ 8 h 70"/>
                <a:gd name="T38" fmla="*/ 0 w 54"/>
                <a:gd name="T39" fmla="*/ 10 h 70"/>
                <a:gd name="T40" fmla="*/ 0 w 54"/>
                <a:gd name="T41" fmla="*/ 10 h 70"/>
                <a:gd name="T42" fmla="*/ 2 w 54"/>
                <a:gd name="T43" fmla="*/ 12 h 70"/>
                <a:gd name="T44" fmla="*/ 2 w 54"/>
                <a:gd name="T45" fmla="*/ 12 h 70"/>
                <a:gd name="T46" fmla="*/ 2 w 54"/>
                <a:gd name="T47" fmla="*/ 12 h 70"/>
                <a:gd name="T48" fmla="*/ 20 w 54"/>
                <a:gd name="T49" fmla="*/ 12 h 70"/>
                <a:gd name="T50" fmla="*/ 20 w 54"/>
                <a:gd name="T51" fmla="*/ 68 h 70"/>
                <a:gd name="T52" fmla="*/ 20 w 54"/>
                <a:gd name="T53" fmla="*/ 68 h 70"/>
                <a:gd name="T54" fmla="*/ 20 w 54"/>
                <a:gd name="T55" fmla="*/ 70 h 70"/>
                <a:gd name="T56" fmla="*/ 20 w 54"/>
                <a:gd name="T57" fmla="*/ 70 h 70"/>
                <a:gd name="T58" fmla="*/ 22 w 54"/>
                <a:gd name="T59" fmla="*/ 70 h 70"/>
                <a:gd name="T60" fmla="*/ 22 w 54"/>
                <a:gd name="T61" fmla="*/ 70 h 70"/>
                <a:gd name="T62" fmla="*/ 24 w 54"/>
                <a:gd name="T63" fmla="*/ 70 h 70"/>
                <a:gd name="T64" fmla="*/ 24 w 54"/>
                <a:gd name="T65" fmla="*/ 70 h 70"/>
                <a:gd name="T66" fmla="*/ 28 w 54"/>
                <a:gd name="T67" fmla="*/ 70 h 70"/>
                <a:gd name="T68" fmla="*/ 28 w 54"/>
                <a:gd name="T69" fmla="*/ 70 h 70"/>
                <a:gd name="T70" fmla="*/ 30 w 54"/>
                <a:gd name="T71" fmla="*/ 70 h 70"/>
                <a:gd name="T72" fmla="*/ 30 w 54"/>
                <a:gd name="T73" fmla="*/ 70 h 70"/>
                <a:gd name="T74" fmla="*/ 34 w 54"/>
                <a:gd name="T75" fmla="*/ 70 h 70"/>
                <a:gd name="T76" fmla="*/ 34 w 54"/>
                <a:gd name="T77" fmla="*/ 70 h 70"/>
                <a:gd name="T78" fmla="*/ 34 w 54"/>
                <a:gd name="T79" fmla="*/ 70 h 70"/>
                <a:gd name="T80" fmla="*/ 34 w 54"/>
                <a:gd name="T81" fmla="*/ 70 h 70"/>
                <a:gd name="T82" fmla="*/ 34 w 54"/>
                <a:gd name="T83" fmla="*/ 68 h 70"/>
                <a:gd name="T84" fmla="*/ 34 w 54"/>
                <a:gd name="T85" fmla="*/ 12 h 70"/>
                <a:gd name="T86" fmla="*/ 52 w 54"/>
                <a:gd name="T87" fmla="*/ 12 h 70"/>
                <a:gd name="T88" fmla="*/ 52 w 54"/>
                <a:gd name="T89" fmla="*/ 12 h 70"/>
                <a:gd name="T90" fmla="*/ 54 w 54"/>
                <a:gd name="T91" fmla="*/ 12 h 70"/>
                <a:gd name="T92" fmla="*/ 54 w 54"/>
                <a:gd name="T93" fmla="*/ 12 h 70"/>
                <a:gd name="T94" fmla="*/ 54 w 54"/>
                <a:gd name="T95" fmla="*/ 10 h 70"/>
                <a:gd name="T96" fmla="*/ 54 w 54"/>
                <a:gd name="T97" fmla="*/ 10 h 70"/>
                <a:gd name="T98" fmla="*/ 54 w 54"/>
                <a:gd name="T99" fmla="*/ 8 h 70"/>
                <a:gd name="T100" fmla="*/ 54 w 54"/>
                <a:gd name="T101" fmla="*/ 8 h 70"/>
                <a:gd name="T102" fmla="*/ 54 w 54"/>
                <a:gd name="T103" fmla="*/ 6 h 70"/>
                <a:gd name="T104" fmla="*/ 54 w 54"/>
                <a:gd name="T105" fmla="*/ 6 h 70"/>
                <a:gd name="T106" fmla="*/ 54 w 54"/>
                <a:gd name="T107" fmla="*/ 2 h 70"/>
                <a:gd name="T108" fmla="*/ 54 w 54"/>
                <a:gd name="T10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70">
                  <a:moveTo>
                    <a:pt x="54" y="2"/>
                  </a:moveTo>
                  <a:lnTo>
                    <a:pt x="54" y="2"/>
                  </a:lnTo>
                  <a:lnTo>
                    <a:pt x="54" y="2"/>
                  </a:lnTo>
                  <a:lnTo>
                    <a:pt x="54" y="2"/>
                  </a:lnTo>
                  <a:lnTo>
                    <a:pt x="54" y="0"/>
                  </a:lnTo>
                  <a:lnTo>
                    <a:pt x="54" y="0"/>
                  </a:lnTo>
                  <a:lnTo>
                    <a:pt x="52" y="0"/>
                  </a:lnTo>
                  <a:lnTo>
                    <a:pt x="2" y="0"/>
                  </a:lnTo>
                  <a:lnTo>
                    <a:pt x="2" y="0"/>
                  </a:lnTo>
                  <a:lnTo>
                    <a:pt x="2" y="0"/>
                  </a:lnTo>
                  <a:lnTo>
                    <a:pt x="2" y="0"/>
                  </a:lnTo>
                  <a:lnTo>
                    <a:pt x="0" y="2"/>
                  </a:lnTo>
                  <a:lnTo>
                    <a:pt x="0" y="2"/>
                  </a:lnTo>
                  <a:lnTo>
                    <a:pt x="0" y="2"/>
                  </a:lnTo>
                  <a:lnTo>
                    <a:pt x="0" y="2"/>
                  </a:lnTo>
                  <a:lnTo>
                    <a:pt x="0" y="6"/>
                  </a:lnTo>
                  <a:lnTo>
                    <a:pt x="0" y="6"/>
                  </a:lnTo>
                  <a:lnTo>
                    <a:pt x="0" y="8"/>
                  </a:lnTo>
                  <a:lnTo>
                    <a:pt x="0" y="8"/>
                  </a:lnTo>
                  <a:lnTo>
                    <a:pt x="0" y="10"/>
                  </a:lnTo>
                  <a:lnTo>
                    <a:pt x="0" y="10"/>
                  </a:lnTo>
                  <a:lnTo>
                    <a:pt x="2" y="12"/>
                  </a:lnTo>
                  <a:lnTo>
                    <a:pt x="2" y="12"/>
                  </a:lnTo>
                  <a:lnTo>
                    <a:pt x="2" y="12"/>
                  </a:lnTo>
                  <a:lnTo>
                    <a:pt x="20" y="12"/>
                  </a:lnTo>
                  <a:lnTo>
                    <a:pt x="20" y="68"/>
                  </a:lnTo>
                  <a:lnTo>
                    <a:pt x="20" y="68"/>
                  </a:lnTo>
                  <a:lnTo>
                    <a:pt x="20" y="70"/>
                  </a:lnTo>
                  <a:lnTo>
                    <a:pt x="20" y="70"/>
                  </a:lnTo>
                  <a:lnTo>
                    <a:pt x="22" y="70"/>
                  </a:lnTo>
                  <a:lnTo>
                    <a:pt x="22" y="70"/>
                  </a:lnTo>
                  <a:lnTo>
                    <a:pt x="24" y="70"/>
                  </a:lnTo>
                  <a:lnTo>
                    <a:pt x="24" y="70"/>
                  </a:lnTo>
                  <a:lnTo>
                    <a:pt x="28" y="70"/>
                  </a:lnTo>
                  <a:lnTo>
                    <a:pt x="28" y="70"/>
                  </a:lnTo>
                  <a:lnTo>
                    <a:pt x="30" y="70"/>
                  </a:lnTo>
                  <a:lnTo>
                    <a:pt x="30" y="70"/>
                  </a:lnTo>
                  <a:lnTo>
                    <a:pt x="34" y="70"/>
                  </a:lnTo>
                  <a:lnTo>
                    <a:pt x="34" y="70"/>
                  </a:lnTo>
                  <a:lnTo>
                    <a:pt x="34" y="70"/>
                  </a:lnTo>
                  <a:lnTo>
                    <a:pt x="34" y="70"/>
                  </a:lnTo>
                  <a:lnTo>
                    <a:pt x="34" y="68"/>
                  </a:lnTo>
                  <a:lnTo>
                    <a:pt x="34" y="12"/>
                  </a:lnTo>
                  <a:lnTo>
                    <a:pt x="52" y="12"/>
                  </a:lnTo>
                  <a:lnTo>
                    <a:pt x="52" y="12"/>
                  </a:lnTo>
                  <a:lnTo>
                    <a:pt x="54" y="12"/>
                  </a:lnTo>
                  <a:lnTo>
                    <a:pt x="54" y="12"/>
                  </a:lnTo>
                  <a:lnTo>
                    <a:pt x="54" y="10"/>
                  </a:lnTo>
                  <a:lnTo>
                    <a:pt x="54" y="10"/>
                  </a:lnTo>
                  <a:lnTo>
                    <a:pt x="54" y="8"/>
                  </a:lnTo>
                  <a:lnTo>
                    <a:pt x="54" y="8"/>
                  </a:lnTo>
                  <a:lnTo>
                    <a:pt x="54" y="6"/>
                  </a:lnTo>
                  <a:lnTo>
                    <a:pt x="54" y="6"/>
                  </a:lnTo>
                  <a:lnTo>
                    <a:pt x="54" y="2"/>
                  </a:lnTo>
                  <a:lnTo>
                    <a:pt x="54"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68" name="Freeform 191"/>
            <p:cNvSpPr>
              <a:spLocks/>
            </p:cNvSpPr>
            <p:nvPr/>
          </p:nvSpPr>
          <p:spPr bwMode="auto">
            <a:xfrm>
              <a:off x="8758238" y="3519488"/>
              <a:ext cx="92075" cy="111125"/>
            </a:xfrm>
            <a:custGeom>
              <a:avLst/>
              <a:gdLst>
                <a:gd name="T0" fmla="*/ 58 w 58"/>
                <a:gd name="T1" fmla="*/ 2 h 70"/>
                <a:gd name="T2" fmla="*/ 58 w 58"/>
                <a:gd name="T3" fmla="*/ 0 h 70"/>
                <a:gd name="T4" fmla="*/ 56 w 58"/>
                <a:gd name="T5" fmla="*/ 0 h 70"/>
                <a:gd name="T6" fmla="*/ 54 w 58"/>
                <a:gd name="T7" fmla="*/ 0 h 70"/>
                <a:gd name="T8" fmla="*/ 52 w 58"/>
                <a:gd name="T9" fmla="*/ 0 h 70"/>
                <a:gd name="T10" fmla="*/ 48 w 58"/>
                <a:gd name="T11" fmla="*/ 0 h 70"/>
                <a:gd name="T12" fmla="*/ 46 w 58"/>
                <a:gd name="T13" fmla="*/ 0 h 70"/>
                <a:gd name="T14" fmla="*/ 46 w 58"/>
                <a:gd name="T15" fmla="*/ 0 h 70"/>
                <a:gd name="T16" fmla="*/ 44 w 58"/>
                <a:gd name="T17" fmla="*/ 34 h 70"/>
                <a:gd name="T18" fmla="*/ 44 w 58"/>
                <a:gd name="T19" fmla="*/ 42 h 70"/>
                <a:gd name="T20" fmla="*/ 46 w 58"/>
                <a:gd name="T21" fmla="*/ 50 h 70"/>
                <a:gd name="T22" fmla="*/ 46 w 58"/>
                <a:gd name="T23" fmla="*/ 50 h 70"/>
                <a:gd name="T24" fmla="*/ 44 w 58"/>
                <a:gd name="T25" fmla="*/ 46 h 70"/>
                <a:gd name="T26" fmla="*/ 40 w 58"/>
                <a:gd name="T27" fmla="*/ 42 h 70"/>
                <a:gd name="T28" fmla="*/ 38 w 58"/>
                <a:gd name="T29" fmla="*/ 38 h 70"/>
                <a:gd name="T30" fmla="*/ 22 w 58"/>
                <a:gd name="T31" fmla="*/ 6 h 70"/>
                <a:gd name="T32" fmla="*/ 20 w 58"/>
                <a:gd name="T33" fmla="*/ 4 h 70"/>
                <a:gd name="T34" fmla="*/ 18 w 58"/>
                <a:gd name="T35" fmla="*/ 2 h 70"/>
                <a:gd name="T36" fmla="*/ 16 w 58"/>
                <a:gd name="T37" fmla="*/ 0 h 70"/>
                <a:gd name="T38" fmla="*/ 12 w 58"/>
                <a:gd name="T39" fmla="*/ 0 h 70"/>
                <a:gd name="T40" fmla="*/ 4 w 58"/>
                <a:gd name="T41" fmla="*/ 0 h 70"/>
                <a:gd name="T42" fmla="*/ 0 w 58"/>
                <a:gd name="T43" fmla="*/ 0 h 70"/>
                <a:gd name="T44" fmla="*/ 0 w 58"/>
                <a:gd name="T45" fmla="*/ 68 h 70"/>
                <a:gd name="T46" fmla="*/ 0 w 58"/>
                <a:gd name="T47" fmla="*/ 70 h 70"/>
                <a:gd name="T48" fmla="*/ 0 w 58"/>
                <a:gd name="T49" fmla="*/ 70 h 70"/>
                <a:gd name="T50" fmla="*/ 2 w 58"/>
                <a:gd name="T51" fmla="*/ 70 h 70"/>
                <a:gd name="T52" fmla="*/ 6 w 58"/>
                <a:gd name="T53" fmla="*/ 70 h 70"/>
                <a:gd name="T54" fmla="*/ 10 w 58"/>
                <a:gd name="T55" fmla="*/ 70 h 70"/>
                <a:gd name="T56" fmla="*/ 12 w 58"/>
                <a:gd name="T57" fmla="*/ 70 h 70"/>
                <a:gd name="T58" fmla="*/ 12 w 58"/>
                <a:gd name="T59" fmla="*/ 70 h 70"/>
                <a:gd name="T60" fmla="*/ 12 w 58"/>
                <a:gd name="T61" fmla="*/ 68 h 70"/>
                <a:gd name="T62" fmla="*/ 12 w 58"/>
                <a:gd name="T63" fmla="*/ 32 h 70"/>
                <a:gd name="T64" fmla="*/ 12 w 58"/>
                <a:gd name="T65" fmla="*/ 24 h 70"/>
                <a:gd name="T66" fmla="*/ 12 w 58"/>
                <a:gd name="T67" fmla="*/ 16 h 70"/>
                <a:gd name="T68" fmla="*/ 14 w 58"/>
                <a:gd name="T69" fmla="*/ 22 h 70"/>
                <a:gd name="T70" fmla="*/ 18 w 58"/>
                <a:gd name="T71" fmla="*/ 28 h 70"/>
                <a:gd name="T72" fmla="*/ 36 w 58"/>
                <a:gd name="T73" fmla="*/ 62 h 70"/>
                <a:gd name="T74" fmla="*/ 38 w 58"/>
                <a:gd name="T75" fmla="*/ 66 h 70"/>
                <a:gd name="T76" fmla="*/ 40 w 58"/>
                <a:gd name="T77" fmla="*/ 68 h 70"/>
                <a:gd name="T78" fmla="*/ 42 w 58"/>
                <a:gd name="T79" fmla="*/ 70 h 70"/>
                <a:gd name="T80" fmla="*/ 52 w 58"/>
                <a:gd name="T81" fmla="*/ 70 h 70"/>
                <a:gd name="T82" fmla="*/ 54 w 58"/>
                <a:gd name="T83" fmla="*/ 70 h 70"/>
                <a:gd name="T84" fmla="*/ 56 w 58"/>
                <a:gd name="T85" fmla="*/ 70 h 70"/>
                <a:gd name="T86" fmla="*/ 58 w 58"/>
                <a:gd name="T87" fmla="*/ 68 h 70"/>
                <a:gd name="T88" fmla="*/ 58 w 58"/>
                <a:gd name="T89" fmla="*/ 66 h 70"/>
                <a:gd name="T90" fmla="*/ 58 w 58"/>
                <a:gd name="T9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0">
                  <a:moveTo>
                    <a:pt x="58" y="2"/>
                  </a:moveTo>
                  <a:lnTo>
                    <a:pt x="58" y="2"/>
                  </a:lnTo>
                  <a:lnTo>
                    <a:pt x="58" y="0"/>
                  </a:lnTo>
                  <a:lnTo>
                    <a:pt x="58" y="0"/>
                  </a:lnTo>
                  <a:lnTo>
                    <a:pt x="56" y="0"/>
                  </a:lnTo>
                  <a:lnTo>
                    <a:pt x="56" y="0"/>
                  </a:lnTo>
                  <a:lnTo>
                    <a:pt x="54" y="0"/>
                  </a:lnTo>
                  <a:lnTo>
                    <a:pt x="54" y="0"/>
                  </a:lnTo>
                  <a:lnTo>
                    <a:pt x="52" y="0"/>
                  </a:lnTo>
                  <a:lnTo>
                    <a:pt x="52" y="0"/>
                  </a:lnTo>
                  <a:lnTo>
                    <a:pt x="48" y="0"/>
                  </a:lnTo>
                  <a:lnTo>
                    <a:pt x="48" y="0"/>
                  </a:lnTo>
                  <a:lnTo>
                    <a:pt x="46" y="0"/>
                  </a:lnTo>
                  <a:lnTo>
                    <a:pt x="46" y="0"/>
                  </a:lnTo>
                  <a:lnTo>
                    <a:pt x="46" y="0"/>
                  </a:lnTo>
                  <a:lnTo>
                    <a:pt x="46" y="0"/>
                  </a:lnTo>
                  <a:lnTo>
                    <a:pt x="44" y="2"/>
                  </a:lnTo>
                  <a:lnTo>
                    <a:pt x="44" y="34"/>
                  </a:lnTo>
                  <a:lnTo>
                    <a:pt x="44" y="34"/>
                  </a:lnTo>
                  <a:lnTo>
                    <a:pt x="44" y="42"/>
                  </a:lnTo>
                  <a:lnTo>
                    <a:pt x="44" y="42"/>
                  </a:lnTo>
                  <a:lnTo>
                    <a:pt x="46" y="50"/>
                  </a:lnTo>
                  <a:lnTo>
                    <a:pt x="46" y="50"/>
                  </a:lnTo>
                  <a:lnTo>
                    <a:pt x="46" y="50"/>
                  </a:lnTo>
                  <a:lnTo>
                    <a:pt x="44" y="46"/>
                  </a:lnTo>
                  <a:lnTo>
                    <a:pt x="44" y="46"/>
                  </a:lnTo>
                  <a:lnTo>
                    <a:pt x="40" y="42"/>
                  </a:lnTo>
                  <a:lnTo>
                    <a:pt x="40" y="42"/>
                  </a:lnTo>
                  <a:lnTo>
                    <a:pt x="38" y="38"/>
                  </a:lnTo>
                  <a:lnTo>
                    <a:pt x="38" y="38"/>
                  </a:lnTo>
                  <a:lnTo>
                    <a:pt x="36" y="32"/>
                  </a:lnTo>
                  <a:lnTo>
                    <a:pt x="22" y="6"/>
                  </a:lnTo>
                  <a:lnTo>
                    <a:pt x="22" y="6"/>
                  </a:lnTo>
                  <a:lnTo>
                    <a:pt x="20" y="4"/>
                  </a:lnTo>
                  <a:lnTo>
                    <a:pt x="20" y="4"/>
                  </a:lnTo>
                  <a:lnTo>
                    <a:pt x="18" y="2"/>
                  </a:lnTo>
                  <a:lnTo>
                    <a:pt x="18" y="2"/>
                  </a:lnTo>
                  <a:lnTo>
                    <a:pt x="16" y="0"/>
                  </a:lnTo>
                  <a:lnTo>
                    <a:pt x="16" y="0"/>
                  </a:lnTo>
                  <a:lnTo>
                    <a:pt x="12" y="0"/>
                  </a:lnTo>
                  <a:lnTo>
                    <a:pt x="4" y="0"/>
                  </a:lnTo>
                  <a:lnTo>
                    <a:pt x="4" y="0"/>
                  </a:lnTo>
                  <a:lnTo>
                    <a:pt x="0" y="0"/>
                  </a:lnTo>
                  <a:lnTo>
                    <a:pt x="0" y="0"/>
                  </a:lnTo>
                  <a:lnTo>
                    <a:pt x="0" y="4"/>
                  </a:lnTo>
                  <a:lnTo>
                    <a:pt x="0" y="68"/>
                  </a:lnTo>
                  <a:lnTo>
                    <a:pt x="0" y="68"/>
                  </a:lnTo>
                  <a:lnTo>
                    <a:pt x="0" y="70"/>
                  </a:lnTo>
                  <a:lnTo>
                    <a:pt x="0" y="70"/>
                  </a:lnTo>
                  <a:lnTo>
                    <a:pt x="0" y="70"/>
                  </a:lnTo>
                  <a:lnTo>
                    <a:pt x="0" y="70"/>
                  </a:lnTo>
                  <a:lnTo>
                    <a:pt x="2" y="70"/>
                  </a:lnTo>
                  <a:lnTo>
                    <a:pt x="2" y="70"/>
                  </a:lnTo>
                  <a:lnTo>
                    <a:pt x="6" y="70"/>
                  </a:lnTo>
                  <a:lnTo>
                    <a:pt x="6" y="70"/>
                  </a:lnTo>
                  <a:lnTo>
                    <a:pt x="10" y="70"/>
                  </a:lnTo>
                  <a:lnTo>
                    <a:pt x="10" y="70"/>
                  </a:lnTo>
                  <a:lnTo>
                    <a:pt x="12" y="70"/>
                  </a:lnTo>
                  <a:lnTo>
                    <a:pt x="12" y="70"/>
                  </a:lnTo>
                  <a:lnTo>
                    <a:pt x="12" y="70"/>
                  </a:lnTo>
                  <a:lnTo>
                    <a:pt x="12" y="70"/>
                  </a:lnTo>
                  <a:lnTo>
                    <a:pt x="12" y="68"/>
                  </a:lnTo>
                  <a:lnTo>
                    <a:pt x="12" y="32"/>
                  </a:lnTo>
                  <a:lnTo>
                    <a:pt x="12" y="32"/>
                  </a:lnTo>
                  <a:lnTo>
                    <a:pt x="12" y="24"/>
                  </a:lnTo>
                  <a:lnTo>
                    <a:pt x="12" y="24"/>
                  </a:lnTo>
                  <a:lnTo>
                    <a:pt x="12" y="16"/>
                  </a:lnTo>
                  <a:lnTo>
                    <a:pt x="12" y="16"/>
                  </a:lnTo>
                  <a:lnTo>
                    <a:pt x="12" y="16"/>
                  </a:lnTo>
                  <a:lnTo>
                    <a:pt x="14" y="22"/>
                  </a:lnTo>
                  <a:lnTo>
                    <a:pt x="14" y="22"/>
                  </a:lnTo>
                  <a:lnTo>
                    <a:pt x="18" y="28"/>
                  </a:lnTo>
                  <a:lnTo>
                    <a:pt x="36" y="62"/>
                  </a:lnTo>
                  <a:lnTo>
                    <a:pt x="36" y="62"/>
                  </a:lnTo>
                  <a:lnTo>
                    <a:pt x="38" y="66"/>
                  </a:lnTo>
                  <a:lnTo>
                    <a:pt x="38" y="66"/>
                  </a:lnTo>
                  <a:lnTo>
                    <a:pt x="40" y="68"/>
                  </a:lnTo>
                  <a:lnTo>
                    <a:pt x="40" y="68"/>
                  </a:lnTo>
                  <a:lnTo>
                    <a:pt x="42" y="70"/>
                  </a:lnTo>
                  <a:lnTo>
                    <a:pt x="42" y="70"/>
                  </a:lnTo>
                  <a:lnTo>
                    <a:pt x="46" y="70"/>
                  </a:lnTo>
                  <a:lnTo>
                    <a:pt x="52" y="70"/>
                  </a:lnTo>
                  <a:lnTo>
                    <a:pt x="52" y="70"/>
                  </a:lnTo>
                  <a:lnTo>
                    <a:pt x="54" y="70"/>
                  </a:lnTo>
                  <a:lnTo>
                    <a:pt x="54" y="70"/>
                  </a:lnTo>
                  <a:lnTo>
                    <a:pt x="56" y="70"/>
                  </a:lnTo>
                  <a:lnTo>
                    <a:pt x="56" y="70"/>
                  </a:lnTo>
                  <a:lnTo>
                    <a:pt x="58" y="68"/>
                  </a:lnTo>
                  <a:lnTo>
                    <a:pt x="58" y="68"/>
                  </a:lnTo>
                  <a:lnTo>
                    <a:pt x="58" y="66"/>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69" name="Freeform 192"/>
            <p:cNvSpPr>
              <a:spLocks noEditPoints="1"/>
            </p:cNvSpPr>
            <p:nvPr/>
          </p:nvSpPr>
          <p:spPr bwMode="auto">
            <a:xfrm>
              <a:off x="8875713" y="3519488"/>
              <a:ext cx="92075" cy="111125"/>
            </a:xfrm>
            <a:custGeom>
              <a:avLst/>
              <a:gdLst>
                <a:gd name="T0" fmla="*/ 56 w 58"/>
                <a:gd name="T1" fmla="*/ 20 h 70"/>
                <a:gd name="T2" fmla="*/ 56 w 58"/>
                <a:gd name="T3" fmla="*/ 20 h 70"/>
                <a:gd name="T4" fmla="*/ 52 w 58"/>
                <a:gd name="T5" fmla="*/ 14 h 70"/>
                <a:gd name="T6" fmla="*/ 48 w 58"/>
                <a:gd name="T7" fmla="*/ 8 h 70"/>
                <a:gd name="T8" fmla="*/ 48 w 58"/>
                <a:gd name="T9" fmla="*/ 8 h 70"/>
                <a:gd name="T10" fmla="*/ 44 w 58"/>
                <a:gd name="T11" fmla="*/ 4 h 70"/>
                <a:gd name="T12" fmla="*/ 38 w 58"/>
                <a:gd name="T13" fmla="*/ 2 h 70"/>
                <a:gd name="T14" fmla="*/ 38 w 58"/>
                <a:gd name="T15" fmla="*/ 2 h 70"/>
                <a:gd name="T16" fmla="*/ 30 w 58"/>
                <a:gd name="T17" fmla="*/ 0 h 70"/>
                <a:gd name="T18" fmla="*/ 22 w 58"/>
                <a:gd name="T19" fmla="*/ 0 h 70"/>
                <a:gd name="T20" fmla="*/ 4 w 58"/>
                <a:gd name="T21" fmla="*/ 0 h 70"/>
                <a:gd name="T22" fmla="*/ 4 w 58"/>
                <a:gd name="T23" fmla="*/ 0 h 70"/>
                <a:gd name="T24" fmla="*/ 0 w 58"/>
                <a:gd name="T25" fmla="*/ 0 h 70"/>
                <a:gd name="T26" fmla="*/ 0 w 58"/>
                <a:gd name="T27" fmla="*/ 0 h 70"/>
                <a:gd name="T28" fmla="*/ 0 w 58"/>
                <a:gd name="T29" fmla="*/ 4 h 70"/>
                <a:gd name="T30" fmla="*/ 0 w 58"/>
                <a:gd name="T31" fmla="*/ 66 h 70"/>
                <a:gd name="T32" fmla="*/ 0 w 58"/>
                <a:gd name="T33" fmla="*/ 66 h 70"/>
                <a:gd name="T34" fmla="*/ 0 w 58"/>
                <a:gd name="T35" fmla="*/ 70 h 70"/>
                <a:gd name="T36" fmla="*/ 0 w 58"/>
                <a:gd name="T37" fmla="*/ 70 h 70"/>
                <a:gd name="T38" fmla="*/ 4 w 58"/>
                <a:gd name="T39" fmla="*/ 70 h 70"/>
                <a:gd name="T40" fmla="*/ 20 w 58"/>
                <a:gd name="T41" fmla="*/ 70 h 70"/>
                <a:gd name="T42" fmla="*/ 20 w 58"/>
                <a:gd name="T43" fmla="*/ 70 h 70"/>
                <a:gd name="T44" fmla="*/ 36 w 58"/>
                <a:gd name="T45" fmla="*/ 68 h 70"/>
                <a:gd name="T46" fmla="*/ 36 w 58"/>
                <a:gd name="T47" fmla="*/ 68 h 70"/>
                <a:gd name="T48" fmla="*/ 42 w 58"/>
                <a:gd name="T49" fmla="*/ 66 h 70"/>
                <a:gd name="T50" fmla="*/ 48 w 58"/>
                <a:gd name="T51" fmla="*/ 62 h 70"/>
                <a:gd name="T52" fmla="*/ 48 w 58"/>
                <a:gd name="T53" fmla="*/ 62 h 70"/>
                <a:gd name="T54" fmla="*/ 52 w 58"/>
                <a:gd name="T55" fmla="*/ 56 h 70"/>
                <a:gd name="T56" fmla="*/ 56 w 58"/>
                <a:gd name="T57" fmla="*/ 50 h 70"/>
                <a:gd name="T58" fmla="*/ 56 w 58"/>
                <a:gd name="T59" fmla="*/ 50 h 70"/>
                <a:gd name="T60" fmla="*/ 58 w 58"/>
                <a:gd name="T61" fmla="*/ 42 h 70"/>
                <a:gd name="T62" fmla="*/ 58 w 58"/>
                <a:gd name="T63" fmla="*/ 34 h 70"/>
                <a:gd name="T64" fmla="*/ 58 w 58"/>
                <a:gd name="T65" fmla="*/ 34 h 70"/>
                <a:gd name="T66" fmla="*/ 58 w 58"/>
                <a:gd name="T67" fmla="*/ 26 h 70"/>
                <a:gd name="T68" fmla="*/ 56 w 58"/>
                <a:gd name="T69" fmla="*/ 20 h 70"/>
                <a:gd name="T70" fmla="*/ 56 w 58"/>
                <a:gd name="T71" fmla="*/ 20 h 70"/>
                <a:gd name="T72" fmla="*/ 42 w 58"/>
                <a:gd name="T73" fmla="*/ 46 h 70"/>
                <a:gd name="T74" fmla="*/ 42 w 58"/>
                <a:gd name="T75" fmla="*/ 46 h 70"/>
                <a:gd name="T76" fmla="*/ 38 w 58"/>
                <a:gd name="T77" fmla="*/ 52 h 70"/>
                <a:gd name="T78" fmla="*/ 38 w 58"/>
                <a:gd name="T79" fmla="*/ 52 h 70"/>
                <a:gd name="T80" fmla="*/ 30 w 58"/>
                <a:gd name="T81" fmla="*/ 58 h 70"/>
                <a:gd name="T82" fmla="*/ 30 w 58"/>
                <a:gd name="T83" fmla="*/ 58 h 70"/>
                <a:gd name="T84" fmla="*/ 20 w 58"/>
                <a:gd name="T85" fmla="*/ 58 h 70"/>
                <a:gd name="T86" fmla="*/ 14 w 58"/>
                <a:gd name="T87" fmla="*/ 58 h 70"/>
                <a:gd name="T88" fmla="*/ 14 w 58"/>
                <a:gd name="T89" fmla="*/ 10 h 70"/>
                <a:gd name="T90" fmla="*/ 20 w 58"/>
                <a:gd name="T91" fmla="*/ 10 h 70"/>
                <a:gd name="T92" fmla="*/ 20 w 58"/>
                <a:gd name="T93" fmla="*/ 10 h 70"/>
                <a:gd name="T94" fmla="*/ 32 w 58"/>
                <a:gd name="T95" fmla="*/ 12 h 70"/>
                <a:gd name="T96" fmla="*/ 32 w 58"/>
                <a:gd name="T97" fmla="*/ 12 h 70"/>
                <a:gd name="T98" fmla="*/ 38 w 58"/>
                <a:gd name="T99" fmla="*/ 18 h 70"/>
                <a:gd name="T100" fmla="*/ 38 w 58"/>
                <a:gd name="T101" fmla="*/ 18 h 70"/>
                <a:gd name="T102" fmla="*/ 42 w 58"/>
                <a:gd name="T103" fmla="*/ 26 h 70"/>
                <a:gd name="T104" fmla="*/ 42 w 58"/>
                <a:gd name="T105" fmla="*/ 26 h 70"/>
                <a:gd name="T106" fmla="*/ 42 w 58"/>
                <a:gd name="T107" fmla="*/ 34 h 70"/>
                <a:gd name="T108" fmla="*/ 42 w 58"/>
                <a:gd name="T109" fmla="*/ 34 h 70"/>
                <a:gd name="T110" fmla="*/ 42 w 58"/>
                <a:gd name="T111" fmla="*/ 46 h 70"/>
                <a:gd name="T112" fmla="*/ 42 w 58"/>
                <a:gd name="T113"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70">
                  <a:moveTo>
                    <a:pt x="56" y="20"/>
                  </a:moveTo>
                  <a:lnTo>
                    <a:pt x="56" y="20"/>
                  </a:lnTo>
                  <a:lnTo>
                    <a:pt x="52" y="14"/>
                  </a:lnTo>
                  <a:lnTo>
                    <a:pt x="48" y="8"/>
                  </a:lnTo>
                  <a:lnTo>
                    <a:pt x="48" y="8"/>
                  </a:lnTo>
                  <a:lnTo>
                    <a:pt x="44" y="4"/>
                  </a:lnTo>
                  <a:lnTo>
                    <a:pt x="38" y="2"/>
                  </a:lnTo>
                  <a:lnTo>
                    <a:pt x="38" y="2"/>
                  </a:lnTo>
                  <a:lnTo>
                    <a:pt x="30" y="0"/>
                  </a:lnTo>
                  <a:lnTo>
                    <a:pt x="22" y="0"/>
                  </a:lnTo>
                  <a:lnTo>
                    <a:pt x="4" y="0"/>
                  </a:lnTo>
                  <a:lnTo>
                    <a:pt x="4" y="0"/>
                  </a:lnTo>
                  <a:lnTo>
                    <a:pt x="0" y="0"/>
                  </a:lnTo>
                  <a:lnTo>
                    <a:pt x="0" y="0"/>
                  </a:lnTo>
                  <a:lnTo>
                    <a:pt x="0" y="4"/>
                  </a:lnTo>
                  <a:lnTo>
                    <a:pt x="0" y="66"/>
                  </a:lnTo>
                  <a:lnTo>
                    <a:pt x="0" y="66"/>
                  </a:lnTo>
                  <a:lnTo>
                    <a:pt x="0" y="70"/>
                  </a:lnTo>
                  <a:lnTo>
                    <a:pt x="0" y="70"/>
                  </a:lnTo>
                  <a:lnTo>
                    <a:pt x="4" y="70"/>
                  </a:lnTo>
                  <a:lnTo>
                    <a:pt x="20" y="70"/>
                  </a:lnTo>
                  <a:lnTo>
                    <a:pt x="20" y="70"/>
                  </a:lnTo>
                  <a:lnTo>
                    <a:pt x="36" y="68"/>
                  </a:lnTo>
                  <a:lnTo>
                    <a:pt x="36" y="68"/>
                  </a:lnTo>
                  <a:lnTo>
                    <a:pt x="42" y="66"/>
                  </a:lnTo>
                  <a:lnTo>
                    <a:pt x="48" y="62"/>
                  </a:lnTo>
                  <a:lnTo>
                    <a:pt x="48" y="62"/>
                  </a:lnTo>
                  <a:lnTo>
                    <a:pt x="52" y="56"/>
                  </a:lnTo>
                  <a:lnTo>
                    <a:pt x="56" y="50"/>
                  </a:lnTo>
                  <a:lnTo>
                    <a:pt x="56" y="50"/>
                  </a:lnTo>
                  <a:lnTo>
                    <a:pt x="58" y="42"/>
                  </a:lnTo>
                  <a:lnTo>
                    <a:pt x="58" y="34"/>
                  </a:lnTo>
                  <a:lnTo>
                    <a:pt x="58" y="34"/>
                  </a:lnTo>
                  <a:lnTo>
                    <a:pt x="58" y="26"/>
                  </a:lnTo>
                  <a:lnTo>
                    <a:pt x="56" y="20"/>
                  </a:lnTo>
                  <a:lnTo>
                    <a:pt x="56" y="20"/>
                  </a:lnTo>
                  <a:close/>
                  <a:moveTo>
                    <a:pt x="42" y="46"/>
                  </a:moveTo>
                  <a:lnTo>
                    <a:pt x="42" y="46"/>
                  </a:lnTo>
                  <a:lnTo>
                    <a:pt x="38" y="52"/>
                  </a:lnTo>
                  <a:lnTo>
                    <a:pt x="38" y="52"/>
                  </a:lnTo>
                  <a:lnTo>
                    <a:pt x="30" y="58"/>
                  </a:lnTo>
                  <a:lnTo>
                    <a:pt x="30" y="58"/>
                  </a:lnTo>
                  <a:lnTo>
                    <a:pt x="20" y="58"/>
                  </a:lnTo>
                  <a:lnTo>
                    <a:pt x="14" y="58"/>
                  </a:lnTo>
                  <a:lnTo>
                    <a:pt x="14" y="10"/>
                  </a:lnTo>
                  <a:lnTo>
                    <a:pt x="20" y="10"/>
                  </a:lnTo>
                  <a:lnTo>
                    <a:pt x="20" y="10"/>
                  </a:lnTo>
                  <a:lnTo>
                    <a:pt x="32" y="12"/>
                  </a:lnTo>
                  <a:lnTo>
                    <a:pt x="32" y="12"/>
                  </a:lnTo>
                  <a:lnTo>
                    <a:pt x="38" y="18"/>
                  </a:lnTo>
                  <a:lnTo>
                    <a:pt x="38" y="18"/>
                  </a:lnTo>
                  <a:lnTo>
                    <a:pt x="42" y="26"/>
                  </a:lnTo>
                  <a:lnTo>
                    <a:pt x="42" y="26"/>
                  </a:lnTo>
                  <a:lnTo>
                    <a:pt x="42" y="34"/>
                  </a:lnTo>
                  <a:lnTo>
                    <a:pt x="42" y="34"/>
                  </a:lnTo>
                  <a:lnTo>
                    <a:pt x="42" y="46"/>
                  </a:lnTo>
                  <a:lnTo>
                    <a:pt x="42" y="4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70" name="Freeform 193"/>
            <p:cNvSpPr>
              <a:spLocks/>
            </p:cNvSpPr>
            <p:nvPr/>
          </p:nvSpPr>
          <p:spPr bwMode="auto">
            <a:xfrm>
              <a:off x="9278938" y="3744913"/>
              <a:ext cx="130175" cy="111125"/>
            </a:xfrm>
            <a:custGeom>
              <a:avLst/>
              <a:gdLst>
                <a:gd name="T0" fmla="*/ 82 w 82"/>
                <a:gd name="T1" fmla="*/ 6 h 70"/>
                <a:gd name="T2" fmla="*/ 82 w 82"/>
                <a:gd name="T3" fmla="*/ 4 h 70"/>
                <a:gd name="T4" fmla="*/ 80 w 82"/>
                <a:gd name="T5" fmla="*/ 2 h 70"/>
                <a:gd name="T6" fmla="*/ 78 w 82"/>
                <a:gd name="T7" fmla="*/ 0 h 70"/>
                <a:gd name="T8" fmla="*/ 66 w 82"/>
                <a:gd name="T9" fmla="*/ 0 h 70"/>
                <a:gd name="T10" fmla="*/ 62 w 82"/>
                <a:gd name="T11" fmla="*/ 0 h 70"/>
                <a:gd name="T12" fmla="*/ 60 w 82"/>
                <a:gd name="T13" fmla="*/ 2 h 70"/>
                <a:gd name="T14" fmla="*/ 58 w 82"/>
                <a:gd name="T15" fmla="*/ 4 h 70"/>
                <a:gd name="T16" fmla="*/ 56 w 82"/>
                <a:gd name="T17" fmla="*/ 8 h 70"/>
                <a:gd name="T18" fmla="*/ 40 w 82"/>
                <a:gd name="T19" fmla="*/ 50 h 70"/>
                <a:gd name="T20" fmla="*/ 26 w 82"/>
                <a:gd name="T21" fmla="*/ 8 h 70"/>
                <a:gd name="T22" fmla="*/ 24 w 82"/>
                <a:gd name="T23" fmla="*/ 4 h 70"/>
                <a:gd name="T24" fmla="*/ 22 w 82"/>
                <a:gd name="T25" fmla="*/ 2 h 70"/>
                <a:gd name="T26" fmla="*/ 18 w 82"/>
                <a:gd name="T27" fmla="*/ 0 h 70"/>
                <a:gd name="T28" fmla="*/ 4 w 82"/>
                <a:gd name="T29" fmla="*/ 0 h 70"/>
                <a:gd name="T30" fmla="*/ 0 w 82"/>
                <a:gd name="T31" fmla="*/ 2 h 70"/>
                <a:gd name="T32" fmla="*/ 0 w 82"/>
                <a:gd name="T33" fmla="*/ 6 h 70"/>
                <a:gd name="T34" fmla="*/ 0 w 82"/>
                <a:gd name="T35" fmla="*/ 68 h 70"/>
                <a:gd name="T36" fmla="*/ 0 w 82"/>
                <a:gd name="T37" fmla="*/ 70 h 70"/>
                <a:gd name="T38" fmla="*/ 0 w 82"/>
                <a:gd name="T39" fmla="*/ 70 h 70"/>
                <a:gd name="T40" fmla="*/ 2 w 82"/>
                <a:gd name="T41" fmla="*/ 70 h 70"/>
                <a:gd name="T42" fmla="*/ 6 w 82"/>
                <a:gd name="T43" fmla="*/ 70 h 70"/>
                <a:gd name="T44" fmla="*/ 10 w 82"/>
                <a:gd name="T45" fmla="*/ 70 h 70"/>
                <a:gd name="T46" fmla="*/ 12 w 82"/>
                <a:gd name="T47" fmla="*/ 70 h 70"/>
                <a:gd name="T48" fmla="*/ 12 w 82"/>
                <a:gd name="T49" fmla="*/ 70 h 70"/>
                <a:gd name="T50" fmla="*/ 12 w 82"/>
                <a:gd name="T51" fmla="*/ 12 h 70"/>
                <a:gd name="T52" fmla="*/ 32 w 82"/>
                <a:gd name="T53" fmla="*/ 68 h 70"/>
                <a:gd name="T54" fmla="*/ 34 w 82"/>
                <a:gd name="T55" fmla="*/ 70 h 70"/>
                <a:gd name="T56" fmla="*/ 34 w 82"/>
                <a:gd name="T57" fmla="*/ 70 h 70"/>
                <a:gd name="T58" fmla="*/ 36 w 82"/>
                <a:gd name="T59" fmla="*/ 70 h 70"/>
                <a:gd name="T60" fmla="*/ 40 w 82"/>
                <a:gd name="T61" fmla="*/ 70 h 70"/>
                <a:gd name="T62" fmla="*/ 44 w 82"/>
                <a:gd name="T63" fmla="*/ 70 h 70"/>
                <a:gd name="T64" fmla="*/ 46 w 82"/>
                <a:gd name="T65" fmla="*/ 70 h 70"/>
                <a:gd name="T66" fmla="*/ 46 w 82"/>
                <a:gd name="T67" fmla="*/ 70 h 70"/>
                <a:gd name="T68" fmla="*/ 48 w 82"/>
                <a:gd name="T69" fmla="*/ 68 h 70"/>
                <a:gd name="T70" fmla="*/ 68 w 82"/>
                <a:gd name="T71" fmla="*/ 12 h 70"/>
                <a:gd name="T72" fmla="*/ 68 w 82"/>
                <a:gd name="T73" fmla="*/ 68 h 70"/>
                <a:gd name="T74" fmla="*/ 68 w 82"/>
                <a:gd name="T75" fmla="*/ 70 h 70"/>
                <a:gd name="T76" fmla="*/ 70 w 82"/>
                <a:gd name="T77" fmla="*/ 70 h 70"/>
                <a:gd name="T78" fmla="*/ 72 w 82"/>
                <a:gd name="T79" fmla="*/ 70 h 70"/>
                <a:gd name="T80" fmla="*/ 74 w 82"/>
                <a:gd name="T81" fmla="*/ 70 h 70"/>
                <a:gd name="T82" fmla="*/ 78 w 82"/>
                <a:gd name="T83" fmla="*/ 70 h 70"/>
                <a:gd name="T84" fmla="*/ 80 w 82"/>
                <a:gd name="T85" fmla="*/ 70 h 70"/>
                <a:gd name="T86" fmla="*/ 82 w 82"/>
                <a:gd name="T87" fmla="*/ 70 h 70"/>
                <a:gd name="T88" fmla="*/ 82 w 82"/>
                <a:gd name="T8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0">
                  <a:moveTo>
                    <a:pt x="82" y="6"/>
                  </a:moveTo>
                  <a:lnTo>
                    <a:pt x="82" y="6"/>
                  </a:lnTo>
                  <a:lnTo>
                    <a:pt x="82" y="4"/>
                  </a:lnTo>
                  <a:lnTo>
                    <a:pt x="82" y="4"/>
                  </a:lnTo>
                  <a:lnTo>
                    <a:pt x="80" y="2"/>
                  </a:lnTo>
                  <a:lnTo>
                    <a:pt x="80" y="2"/>
                  </a:lnTo>
                  <a:lnTo>
                    <a:pt x="78" y="0"/>
                  </a:lnTo>
                  <a:lnTo>
                    <a:pt x="78" y="0"/>
                  </a:lnTo>
                  <a:lnTo>
                    <a:pt x="76" y="0"/>
                  </a:lnTo>
                  <a:lnTo>
                    <a:pt x="66" y="0"/>
                  </a:lnTo>
                  <a:lnTo>
                    <a:pt x="66" y="0"/>
                  </a:lnTo>
                  <a:lnTo>
                    <a:pt x="62" y="0"/>
                  </a:lnTo>
                  <a:lnTo>
                    <a:pt x="62" y="0"/>
                  </a:lnTo>
                  <a:lnTo>
                    <a:pt x="60" y="2"/>
                  </a:lnTo>
                  <a:lnTo>
                    <a:pt x="60" y="2"/>
                  </a:lnTo>
                  <a:lnTo>
                    <a:pt x="58" y="4"/>
                  </a:lnTo>
                  <a:lnTo>
                    <a:pt x="58" y="4"/>
                  </a:lnTo>
                  <a:lnTo>
                    <a:pt x="56" y="8"/>
                  </a:lnTo>
                  <a:lnTo>
                    <a:pt x="40" y="50"/>
                  </a:lnTo>
                  <a:lnTo>
                    <a:pt x="40" y="50"/>
                  </a:lnTo>
                  <a:lnTo>
                    <a:pt x="26" y="8"/>
                  </a:lnTo>
                  <a:lnTo>
                    <a:pt x="26" y="8"/>
                  </a:lnTo>
                  <a:lnTo>
                    <a:pt x="24" y="4"/>
                  </a:lnTo>
                  <a:lnTo>
                    <a:pt x="24" y="4"/>
                  </a:lnTo>
                  <a:lnTo>
                    <a:pt x="22" y="2"/>
                  </a:lnTo>
                  <a:lnTo>
                    <a:pt x="22" y="2"/>
                  </a:lnTo>
                  <a:lnTo>
                    <a:pt x="18" y="0"/>
                  </a:lnTo>
                  <a:lnTo>
                    <a:pt x="18" y="0"/>
                  </a:lnTo>
                  <a:lnTo>
                    <a:pt x="14" y="0"/>
                  </a:lnTo>
                  <a:lnTo>
                    <a:pt x="4" y="0"/>
                  </a:lnTo>
                  <a:lnTo>
                    <a:pt x="4" y="0"/>
                  </a:lnTo>
                  <a:lnTo>
                    <a:pt x="0" y="2"/>
                  </a:lnTo>
                  <a:lnTo>
                    <a:pt x="0" y="2"/>
                  </a:lnTo>
                  <a:lnTo>
                    <a:pt x="0" y="6"/>
                  </a:lnTo>
                  <a:lnTo>
                    <a:pt x="0" y="68"/>
                  </a:lnTo>
                  <a:lnTo>
                    <a:pt x="0" y="68"/>
                  </a:lnTo>
                  <a:lnTo>
                    <a:pt x="0" y="70"/>
                  </a:lnTo>
                  <a:lnTo>
                    <a:pt x="0" y="70"/>
                  </a:lnTo>
                  <a:lnTo>
                    <a:pt x="0" y="70"/>
                  </a:lnTo>
                  <a:lnTo>
                    <a:pt x="0" y="70"/>
                  </a:lnTo>
                  <a:lnTo>
                    <a:pt x="2" y="70"/>
                  </a:lnTo>
                  <a:lnTo>
                    <a:pt x="2" y="70"/>
                  </a:lnTo>
                  <a:lnTo>
                    <a:pt x="6" y="70"/>
                  </a:lnTo>
                  <a:lnTo>
                    <a:pt x="6" y="70"/>
                  </a:lnTo>
                  <a:lnTo>
                    <a:pt x="10" y="70"/>
                  </a:lnTo>
                  <a:lnTo>
                    <a:pt x="10" y="70"/>
                  </a:lnTo>
                  <a:lnTo>
                    <a:pt x="12" y="70"/>
                  </a:lnTo>
                  <a:lnTo>
                    <a:pt x="12" y="70"/>
                  </a:lnTo>
                  <a:lnTo>
                    <a:pt x="12" y="70"/>
                  </a:lnTo>
                  <a:lnTo>
                    <a:pt x="12" y="70"/>
                  </a:lnTo>
                  <a:lnTo>
                    <a:pt x="12" y="68"/>
                  </a:lnTo>
                  <a:lnTo>
                    <a:pt x="12" y="12"/>
                  </a:lnTo>
                  <a:lnTo>
                    <a:pt x="14" y="12"/>
                  </a:lnTo>
                  <a:lnTo>
                    <a:pt x="32" y="68"/>
                  </a:lnTo>
                  <a:lnTo>
                    <a:pt x="32" y="68"/>
                  </a:lnTo>
                  <a:lnTo>
                    <a:pt x="34" y="70"/>
                  </a:lnTo>
                  <a:lnTo>
                    <a:pt x="34" y="70"/>
                  </a:lnTo>
                  <a:lnTo>
                    <a:pt x="34" y="70"/>
                  </a:lnTo>
                  <a:lnTo>
                    <a:pt x="34" y="70"/>
                  </a:lnTo>
                  <a:lnTo>
                    <a:pt x="36" y="70"/>
                  </a:lnTo>
                  <a:lnTo>
                    <a:pt x="36" y="70"/>
                  </a:lnTo>
                  <a:lnTo>
                    <a:pt x="40" y="70"/>
                  </a:lnTo>
                  <a:lnTo>
                    <a:pt x="40" y="70"/>
                  </a:lnTo>
                  <a:lnTo>
                    <a:pt x="44" y="70"/>
                  </a:lnTo>
                  <a:lnTo>
                    <a:pt x="44" y="70"/>
                  </a:lnTo>
                  <a:lnTo>
                    <a:pt x="46" y="70"/>
                  </a:lnTo>
                  <a:lnTo>
                    <a:pt x="46" y="70"/>
                  </a:lnTo>
                  <a:lnTo>
                    <a:pt x="46" y="70"/>
                  </a:lnTo>
                  <a:lnTo>
                    <a:pt x="46" y="70"/>
                  </a:lnTo>
                  <a:lnTo>
                    <a:pt x="48" y="68"/>
                  </a:lnTo>
                  <a:lnTo>
                    <a:pt x="68" y="12"/>
                  </a:lnTo>
                  <a:lnTo>
                    <a:pt x="68" y="12"/>
                  </a:lnTo>
                  <a:lnTo>
                    <a:pt x="68" y="68"/>
                  </a:lnTo>
                  <a:lnTo>
                    <a:pt x="68" y="68"/>
                  </a:lnTo>
                  <a:lnTo>
                    <a:pt x="68" y="70"/>
                  </a:lnTo>
                  <a:lnTo>
                    <a:pt x="68" y="70"/>
                  </a:lnTo>
                  <a:lnTo>
                    <a:pt x="70" y="70"/>
                  </a:lnTo>
                  <a:lnTo>
                    <a:pt x="70" y="70"/>
                  </a:lnTo>
                  <a:lnTo>
                    <a:pt x="72" y="70"/>
                  </a:lnTo>
                  <a:lnTo>
                    <a:pt x="72" y="70"/>
                  </a:lnTo>
                  <a:lnTo>
                    <a:pt x="74" y="70"/>
                  </a:lnTo>
                  <a:lnTo>
                    <a:pt x="74" y="70"/>
                  </a:lnTo>
                  <a:lnTo>
                    <a:pt x="78" y="70"/>
                  </a:lnTo>
                  <a:lnTo>
                    <a:pt x="78" y="70"/>
                  </a:lnTo>
                  <a:lnTo>
                    <a:pt x="80" y="70"/>
                  </a:lnTo>
                  <a:lnTo>
                    <a:pt x="80" y="70"/>
                  </a:lnTo>
                  <a:lnTo>
                    <a:pt x="82" y="70"/>
                  </a:lnTo>
                  <a:lnTo>
                    <a:pt x="82" y="70"/>
                  </a:lnTo>
                  <a:lnTo>
                    <a:pt x="82" y="68"/>
                  </a:lnTo>
                  <a:lnTo>
                    <a:pt x="82" y="6"/>
                  </a:lnTo>
                  <a:lnTo>
                    <a:pt x="8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71" name="Freeform 194"/>
            <p:cNvSpPr>
              <a:spLocks/>
            </p:cNvSpPr>
            <p:nvPr/>
          </p:nvSpPr>
          <p:spPr bwMode="auto">
            <a:xfrm>
              <a:off x="9431338" y="3744913"/>
              <a:ext cx="95250" cy="111125"/>
            </a:xfrm>
            <a:custGeom>
              <a:avLst/>
              <a:gdLst>
                <a:gd name="T0" fmla="*/ 60 w 60"/>
                <a:gd name="T1" fmla="*/ 2 h 70"/>
                <a:gd name="T2" fmla="*/ 60 w 60"/>
                <a:gd name="T3" fmla="*/ 0 h 70"/>
                <a:gd name="T4" fmla="*/ 58 w 60"/>
                <a:gd name="T5" fmla="*/ 0 h 70"/>
                <a:gd name="T6" fmla="*/ 56 w 60"/>
                <a:gd name="T7" fmla="*/ 0 h 70"/>
                <a:gd name="T8" fmla="*/ 52 w 60"/>
                <a:gd name="T9" fmla="*/ 0 h 70"/>
                <a:gd name="T10" fmla="*/ 50 w 60"/>
                <a:gd name="T11" fmla="*/ 0 h 70"/>
                <a:gd name="T12" fmla="*/ 48 w 60"/>
                <a:gd name="T13" fmla="*/ 0 h 70"/>
                <a:gd name="T14" fmla="*/ 46 w 60"/>
                <a:gd name="T15" fmla="*/ 0 h 70"/>
                <a:gd name="T16" fmla="*/ 46 w 60"/>
                <a:gd name="T17" fmla="*/ 36 h 70"/>
                <a:gd name="T18" fmla="*/ 46 w 60"/>
                <a:gd name="T19" fmla="*/ 44 h 70"/>
                <a:gd name="T20" fmla="*/ 46 w 60"/>
                <a:gd name="T21" fmla="*/ 52 h 70"/>
                <a:gd name="T22" fmla="*/ 46 w 60"/>
                <a:gd name="T23" fmla="*/ 52 h 70"/>
                <a:gd name="T24" fmla="*/ 44 w 60"/>
                <a:gd name="T25" fmla="*/ 46 h 70"/>
                <a:gd name="T26" fmla="*/ 42 w 60"/>
                <a:gd name="T27" fmla="*/ 42 h 70"/>
                <a:gd name="T28" fmla="*/ 40 w 60"/>
                <a:gd name="T29" fmla="*/ 38 h 70"/>
                <a:gd name="T30" fmla="*/ 24 w 60"/>
                <a:gd name="T31" fmla="*/ 8 h 70"/>
                <a:gd name="T32" fmla="*/ 22 w 60"/>
                <a:gd name="T33" fmla="*/ 4 h 70"/>
                <a:gd name="T34" fmla="*/ 20 w 60"/>
                <a:gd name="T35" fmla="*/ 2 h 70"/>
                <a:gd name="T36" fmla="*/ 18 w 60"/>
                <a:gd name="T37" fmla="*/ 0 h 70"/>
                <a:gd name="T38" fmla="*/ 14 w 60"/>
                <a:gd name="T39" fmla="*/ 0 h 70"/>
                <a:gd name="T40" fmla="*/ 6 w 60"/>
                <a:gd name="T41" fmla="*/ 0 h 70"/>
                <a:gd name="T42" fmla="*/ 2 w 60"/>
                <a:gd name="T43" fmla="*/ 2 h 70"/>
                <a:gd name="T44" fmla="*/ 0 w 60"/>
                <a:gd name="T45" fmla="*/ 68 h 70"/>
                <a:gd name="T46" fmla="*/ 2 w 60"/>
                <a:gd name="T47" fmla="*/ 70 h 70"/>
                <a:gd name="T48" fmla="*/ 2 w 60"/>
                <a:gd name="T49" fmla="*/ 70 h 70"/>
                <a:gd name="T50" fmla="*/ 4 w 60"/>
                <a:gd name="T51" fmla="*/ 70 h 70"/>
                <a:gd name="T52" fmla="*/ 8 w 60"/>
                <a:gd name="T53" fmla="*/ 70 h 70"/>
                <a:gd name="T54" fmla="*/ 10 w 60"/>
                <a:gd name="T55" fmla="*/ 70 h 70"/>
                <a:gd name="T56" fmla="*/ 12 w 60"/>
                <a:gd name="T57" fmla="*/ 70 h 70"/>
                <a:gd name="T58" fmla="*/ 14 w 60"/>
                <a:gd name="T59" fmla="*/ 70 h 70"/>
                <a:gd name="T60" fmla="*/ 14 w 60"/>
                <a:gd name="T61" fmla="*/ 68 h 70"/>
                <a:gd name="T62" fmla="*/ 14 w 60"/>
                <a:gd name="T63" fmla="*/ 32 h 70"/>
                <a:gd name="T64" fmla="*/ 14 w 60"/>
                <a:gd name="T65" fmla="*/ 24 h 70"/>
                <a:gd name="T66" fmla="*/ 14 w 60"/>
                <a:gd name="T67" fmla="*/ 16 h 70"/>
                <a:gd name="T68" fmla="*/ 16 w 60"/>
                <a:gd name="T69" fmla="*/ 22 h 70"/>
                <a:gd name="T70" fmla="*/ 20 w 60"/>
                <a:gd name="T71" fmla="*/ 28 h 70"/>
                <a:gd name="T72" fmla="*/ 38 w 60"/>
                <a:gd name="T73" fmla="*/ 62 h 70"/>
                <a:gd name="T74" fmla="*/ 40 w 60"/>
                <a:gd name="T75" fmla="*/ 66 h 70"/>
                <a:gd name="T76" fmla="*/ 42 w 60"/>
                <a:gd name="T77" fmla="*/ 68 h 70"/>
                <a:gd name="T78" fmla="*/ 44 w 60"/>
                <a:gd name="T79" fmla="*/ 70 h 70"/>
                <a:gd name="T80" fmla="*/ 54 w 60"/>
                <a:gd name="T81" fmla="*/ 70 h 70"/>
                <a:gd name="T82" fmla="*/ 56 w 60"/>
                <a:gd name="T83" fmla="*/ 70 h 70"/>
                <a:gd name="T84" fmla="*/ 58 w 60"/>
                <a:gd name="T85" fmla="*/ 70 h 70"/>
                <a:gd name="T86" fmla="*/ 58 w 60"/>
                <a:gd name="T87" fmla="*/ 68 h 70"/>
                <a:gd name="T88" fmla="*/ 60 w 60"/>
                <a:gd name="T89" fmla="*/ 66 h 70"/>
                <a:gd name="T90" fmla="*/ 60 w 60"/>
                <a:gd name="T9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70">
                  <a:moveTo>
                    <a:pt x="60" y="2"/>
                  </a:moveTo>
                  <a:lnTo>
                    <a:pt x="60" y="2"/>
                  </a:lnTo>
                  <a:lnTo>
                    <a:pt x="60" y="0"/>
                  </a:lnTo>
                  <a:lnTo>
                    <a:pt x="60" y="0"/>
                  </a:lnTo>
                  <a:lnTo>
                    <a:pt x="58" y="0"/>
                  </a:lnTo>
                  <a:lnTo>
                    <a:pt x="58" y="0"/>
                  </a:lnTo>
                  <a:lnTo>
                    <a:pt x="56" y="0"/>
                  </a:lnTo>
                  <a:lnTo>
                    <a:pt x="56" y="0"/>
                  </a:lnTo>
                  <a:lnTo>
                    <a:pt x="52" y="0"/>
                  </a:lnTo>
                  <a:lnTo>
                    <a:pt x="52" y="0"/>
                  </a:lnTo>
                  <a:lnTo>
                    <a:pt x="50" y="0"/>
                  </a:lnTo>
                  <a:lnTo>
                    <a:pt x="50" y="0"/>
                  </a:lnTo>
                  <a:lnTo>
                    <a:pt x="48" y="0"/>
                  </a:lnTo>
                  <a:lnTo>
                    <a:pt x="48" y="0"/>
                  </a:lnTo>
                  <a:lnTo>
                    <a:pt x="46" y="0"/>
                  </a:lnTo>
                  <a:lnTo>
                    <a:pt x="46" y="0"/>
                  </a:lnTo>
                  <a:lnTo>
                    <a:pt x="46" y="2"/>
                  </a:lnTo>
                  <a:lnTo>
                    <a:pt x="46" y="36"/>
                  </a:lnTo>
                  <a:lnTo>
                    <a:pt x="46" y="36"/>
                  </a:lnTo>
                  <a:lnTo>
                    <a:pt x="46" y="44"/>
                  </a:lnTo>
                  <a:lnTo>
                    <a:pt x="46" y="44"/>
                  </a:lnTo>
                  <a:lnTo>
                    <a:pt x="46" y="52"/>
                  </a:lnTo>
                  <a:lnTo>
                    <a:pt x="46" y="52"/>
                  </a:lnTo>
                  <a:lnTo>
                    <a:pt x="46" y="52"/>
                  </a:lnTo>
                  <a:lnTo>
                    <a:pt x="44" y="46"/>
                  </a:lnTo>
                  <a:lnTo>
                    <a:pt x="44" y="46"/>
                  </a:lnTo>
                  <a:lnTo>
                    <a:pt x="42" y="42"/>
                  </a:lnTo>
                  <a:lnTo>
                    <a:pt x="42" y="42"/>
                  </a:lnTo>
                  <a:lnTo>
                    <a:pt x="40" y="38"/>
                  </a:lnTo>
                  <a:lnTo>
                    <a:pt x="40" y="38"/>
                  </a:lnTo>
                  <a:lnTo>
                    <a:pt x="38" y="34"/>
                  </a:lnTo>
                  <a:lnTo>
                    <a:pt x="24" y="8"/>
                  </a:lnTo>
                  <a:lnTo>
                    <a:pt x="24" y="8"/>
                  </a:lnTo>
                  <a:lnTo>
                    <a:pt x="22" y="4"/>
                  </a:lnTo>
                  <a:lnTo>
                    <a:pt x="22" y="4"/>
                  </a:lnTo>
                  <a:lnTo>
                    <a:pt x="20" y="2"/>
                  </a:lnTo>
                  <a:lnTo>
                    <a:pt x="20" y="2"/>
                  </a:lnTo>
                  <a:lnTo>
                    <a:pt x="18" y="0"/>
                  </a:lnTo>
                  <a:lnTo>
                    <a:pt x="18" y="0"/>
                  </a:lnTo>
                  <a:lnTo>
                    <a:pt x="14" y="0"/>
                  </a:lnTo>
                  <a:lnTo>
                    <a:pt x="6" y="0"/>
                  </a:lnTo>
                  <a:lnTo>
                    <a:pt x="6" y="0"/>
                  </a:lnTo>
                  <a:lnTo>
                    <a:pt x="2" y="2"/>
                  </a:lnTo>
                  <a:lnTo>
                    <a:pt x="2" y="2"/>
                  </a:lnTo>
                  <a:lnTo>
                    <a:pt x="0" y="4"/>
                  </a:lnTo>
                  <a:lnTo>
                    <a:pt x="0" y="68"/>
                  </a:lnTo>
                  <a:lnTo>
                    <a:pt x="0" y="68"/>
                  </a:lnTo>
                  <a:lnTo>
                    <a:pt x="2" y="70"/>
                  </a:lnTo>
                  <a:lnTo>
                    <a:pt x="2" y="70"/>
                  </a:lnTo>
                  <a:lnTo>
                    <a:pt x="2" y="70"/>
                  </a:lnTo>
                  <a:lnTo>
                    <a:pt x="2" y="70"/>
                  </a:lnTo>
                  <a:lnTo>
                    <a:pt x="4" y="70"/>
                  </a:lnTo>
                  <a:lnTo>
                    <a:pt x="4" y="70"/>
                  </a:lnTo>
                  <a:lnTo>
                    <a:pt x="8" y="70"/>
                  </a:lnTo>
                  <a:lnTo>
                    <a:pt x="8" y="70"/>
                  </a:lnTo>
                  <a:lnTo>
                    <a:pt x="10" y="70"/>
                  </a:lnTo>
                  <a:lnTo>
                    <a:pt x="10" y="70"/>
                  </a:lnTo>
                  <a:lnTo>
                    <a:pt x="12" y="70"/>
                  </a:lnTo>
                  <a:lnTo>
                    <a:pt x="12" y="70"/>
                  </a:lnTo>
                  <a:lnTo>
                    <a:pt x="14" y="70"/>
                  </a:lnTo>
                  <a:lnTo>
                    <a:pt x="14" y="70"/>
                  </a:lnTo>
                  <a:lnTo>
                    <a:pt x="14" y="68"/>
                  </a:lnTo>
                  <a:lnTo>
                    <a:pt x="14" y="32"/>
                  </a:lnTo>
                  <a:lnTo>
                    <a:pt x="14" y="32"/>
                  </a:lnTo>
                  <a:lnTo>
                    <a:pt x="14" y="24"/>
                  </a:lnTo>
                  <a:lnTo>
                    <a:pt x="14" y="24"/>
                  </a:lnTo>
                  <a:lnTo>
                    <a:pt x="14" y="16"/>
                  </a:lnTo>
                  <a:lnTo>
                    <a:pt x="14" y="16"/>
                  </a:lnTo>
                  <a:lnTo>
                    <a:pt x="14" y="16"/>
                  </a:lnTo>
                  <a:lnTo>
                    <a:pt x="16" y="22"/>
                  </a:lnTo>
                  <a:lnTo>
                    <a:pt x="16" y="22"/>
                  </a:lnTo>
                  <a:lnTo>
                    <a:pt x="20" y="28"/>
                  </a:lnTo>
                  <a:lnTo>
                    <a:pt x="38" y="62"/>
                  </a:lnTo>
                  <a:lnTo>
                    <a:pt x="38" y="62"/>
                  </a:lnTo>
                  <a:lnTo>
                    <a:pt x="40" y="66"/>
                  </a:lnTo>
                  <a:lnTo>
                    <a:pt x="40" y="66"/>
                  </a:lnTo>
                  <a:lnTo>
                    <a:pt x="42" y="68"/>
                  </a:lnTo>
                  <a:lnTo>
                    <a:pt x="42" y="68"/>
                  </a:lnTo>
                  <a:lnTo>
                    <a:pt x="44" y="70"/>
                  </a:lnTo>
                  <a:lnTo>
                    <a:pt x="44" y="70"/>
                  </a:lnTo>
                  <a:lnTo>
                    <a:pt x="48" y="70"/>
                  </a:lnTo>
                  <a:lnTo>
                    <a:pt x="54" y="70"/>
                  </a:lnTo>
                  <a:lnTo>
                    <a:pt x="54" y="70"/>
                  </a:lnTo>
                  <a:lnTo>
                    <a:pt x="56" y="70"/>
                  </a:lnTo>
                  <a:lnTo>
                    <a:pt x="56" y="70"/>
                  </a:lnTo>
                  <a:lnTo>
                    <a:pt x="58" y="70"/>
                  </a:lnTo>
                  <a:lnTo>
                    <a:pt x="58" y="70"/>
                  </a:lnTo>
                  <a:lnTo>
                    <a:pt x="58" y="68"/>
                  </a:lnTo>
                  <a:lnTo>
                    <a:pt x="58" y="68"/>
                  </a:lnTo>
                  <a:lnTo>
                    <a:pt x="60" y="66"/>
                  </a:lnTo>
                  <a:lnTo>
                    <a:pt x="60" y="2"/>
                  </a:lnTo>
                  <a:lnTo>
                    <a:pt x="60"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72" name="Freeform 195"/>
            <p:cNvSpPr>
              <a:spLocks/>
            </p:cNvSpPr>
            <p:nvPr/>
          </p:nvSpPr>
          <p:spPr bwMode="auto">
            <a:xfrm>
              <a:off x="9739313" y="3938588"/>
              <a:ext cx="152400" cy="111125"/>
            </a:xfrm>
            <a:custGeom>
              <a:avLst/>
              <a:gdLst>
                <a:gd name="T0" fmla="*/ 96 w 96"/>
                <a:gd name="T1" fmla="*/ 4 h 70"/>
                <a:gd name="T2" fmla="*/ 96 w 96"/>
                <a:gd name="T3" fmla="*/ 2 h 70"/>
                <a:gd name="T4" fmla="*/ 96 w 96"/>
                <a:gd name="T5" fmla="*/ 0 h 70"/>
                <a:gd name="T6" fmla="*/ 94 w 96"/>
                <a:gd name="T7" fmla="*/ 0 h 70"/>
                <a:gd name="T8" fmla="*/ 90 w 96"/>
                <a:gd name="T9" fmla="*/ 0 h 70"/>
                <a:gd name="T10" fmla="*/ 86 w 96"/>
                <a:gd name="T11" fmla="*/ 0 h 70"/>
                <a:gd name="T12" fmla="*/ 84 w 96"/>
                <a:gd name="T13" fmla="*/ 0 h 70"/>
                <a:gd name="T14" fmla="*/ 84 w 96"/>
                <a:gd name="T15" fmla="*/ 0 h 70"/>
                <a:gd name="T16" fmla="*/ 70 w 96"/>
                <a:gd name="T17" fmla="*/ 56 h 70"/>
                <a:gd name="T18" fmla="*/ 56 w 96"/>
                <a:gd name="T19" fmla="*/ 2 h 70"/>
                <a:gd name="T20" fmla="*/ 56 w 96"/>
                <a:gd name="T21" fmla="*/ 0 h 70"/>
                <a:gd name="T22" fmla="*/ 54 w 96"/>
                <a:gd name="T23" fmla="*/ 0 h 70"/>
                <a:gd name="T24" fmla="*/ 52 w 96"/>
                <a:gd name="T25" fmla="*/ 0 h 70"/>
                <a:gd name="T26" fmla="*/ 48 w 96"/>
                <a:gd name="T27" fmla="*/ 0 h 70"/>
                <a:gd name="T28" fmla="*/ 44 w 96"/>
                <a:gd name="T29" fmla="*/ 0 h 70"/>
                <a:gd name="T30" fmla="*/ 42 w 96"/>
                <a:gd name="T31" fmla="*/ 0 h 70"/>
                <a:gd name="T32" fmla="*/ 40 w 96"/>
                <a:gd name="T33" fmla="*/ 0 h 70"/>
                <a:gd name="T34" fmla="*/ 40 w 96"/>
                <a:gd name="T35" fmla="*/ 2 h 70"/>
                <a:gd name="T36" fmla="*/ 28 w 96"/>
                <a:gd name="T37" fmla="*/ 56 h 70"/>
                <a:gd name="T38" fmla="*/ 14 w 96"/>
                <a:gd name="T39" fmla="*/ 2 h 70"/>
                <a:gd name="T40" fmla="*/ 14 w 96"/>
                <a:gd name="T41" fmla="*/ 0 h 70"/>
                <a:gd name="T42" fmla="*/ 14 w 96"/>
                <a:gd name="T43" fmla="*/ 0 h 70"/>
                <a:gd name="T44" fmla="*/ 12 w 96"/>
                <a:gd name="T45" fmla="*/ 0 h 70"/>
                <a:gd name="T46" fmla="*/ 8 w 96"/>
                <a:gd name="T47" fmla="*/ 0 h 70"/>
                <a:gd name="T48" fmla="*/ 2 w 96"/>
                <a:gd name="T49" fmla="*/ 0 h 70"/>
                <a:gd name="T50" fmla="*/ 0 w 96"/>
                <a:gd name="T51" fmla="*/ 0 h 70"/>
                <a:gd name="T52" fmla="*/ 0 w 96"/>
                <a:gd name="T53" fmla="*/ 2 h 70"/>
                <a:gd name="T54" fmla="*/ 16 w 96"/>
                <a:gd name="T55" fmla="*/ 66 h 70"/>
                <a:gd name="T56" fmla="*/ 18 w 96"/>
                <a:gd name="T57" fmla="*/ 68 h 70"/>
                <a:gd name="T58" fmla="*/ 18 w 96"/>
                <a:gd name="T59" fmla="*/ 70 h 70"/>
                <a:gd name="T60" fmla="*/ 22 w 96"/>
                <a:gd name="T61" fmla="*/ 70 h 70"/>
                <a:gd name="T62" fmla="*/ 26 w 96"/>
                <a:gd name="T63" fmla="*/ 70 h 70"/>
                <a:gd name="T64" fmla="*/ 32 w 96"/>
                <a:gd name="T65" fmla="*/ 70 h 70"/>
                <a:gd name="T66" fmla="*/ 34 w 96"/>
                <a:gd name="T67" fmla="*/ 70 h 70"/>
                <a:gd name="T68" fmla="*/ 36 w 96"/>
                <a:gd name="T69" fmla="*/ 68 h 70"/>
                <a:gd name="T70" fmla="*/ 38 w 96"/>
                <a:gd name="T71" fmla="*/ 66 h 70"/>
                <a:gd name="T72" fmla="*/ 48 w 96"/>
                <a:gd name="T73" fmla="*/ 22 h 70"/>
                <a:gd name="T74" fmla="*/ 60 w 96"/>
                <a:gd name="T75" fmla="*/ 66 h 70"/>
                <a:gd name="T76" fmla="*/ 60 w 96"/>
                <a:gd name="T77" fmla="*/ 68 h 70"/>
                <a:gd name="T78" fmla="*/ 62 w 96"/>
                <a:gd name="T79" fmla="*/ 70 h 70"/>
                <a:gd name="T80" fmla="*/ 64 w 96"/>
                <a:gd name="T81" fmla="*/ 70 h 70"/>
                <a:gd name="T82" fmla="*/ 70 w 96"/>
                <a:gd name="T83" fmla="*/ 70 h 70"/>
                <a:gd name="T84" fmla="*/ 74 w 96"/>
                <a:gd name="T85" fmla="*/ 70 h 70"/>
                <a:gd name="T86" fmla="*/ 78 w 96"/>
                <a:gd name="T87" fmla="*/ 70 h 70"/>
                <a:gd name="T88" fmla="*/ 78 w 96"/>
                <a:gd name="T89" fmla="*/ 68 h 70"/>
                <a:gd name="T90" fmla="*/ 96 w 96"/>
                <a:gd name="T91"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70">
                  <a:moveTo>
                    <a:pt x="96" y="4"/>
                  </a:moveTo>
                  <a:lnTo>
                    <a:pt x="96" y="4"/>
                  </a:lnTo>
                  <a:lnTo>
                    <a:pt x="96" y="2"/>
                  </a:lnTo>
                  <a:lnTo>
                    <a:pt x="96" y="2"/>
                  </a:lnTo>
                  <a:lnTo>
                    <a:pt x="96" y="0"/>
                  </a:lnTo>
                  <a:lnTo>
                    <a:pt x="96" y="0"/>
                  </a:lnTo>
                  <a:lnTo>
                    <a:pt x="94" y="0"/>
                  </a:lnTo>
                  <a:lnTo>
                    <a:pt x="94" y="0"/>
                  </a:lnTo>
                  <a:lnTo>
                    <a:pt x="90" y="0"/>
                  </a:lnTo>
                  <a:lnTo>
                    <a:pt x="90" y="0"/>
                  </a:lnTo>
                  <a:lnTo>
                    <a:pt x="86" y="0"/>
                  </a:lnTo>
                  <a:lnTo>
                    <a:pt x="86" y="0"/>
                  </a:lnTo>
                  <a:lnTo>
                    <a:pt x="84" y="0"/>
                  </a:lnTo>
                  <a:lnTo>
                    <a:pt x="84" y="0"/>
                  </a:lnTo>
                  <a:lnTo>
                    <a:pt x="84" y="0"/>
                  </a:lnTo>
                  <a:lnTo>
                    <a:pt x="84" y="0"/>
                  </a:lnTo>
                  <a:lnTo>
                    <a:pt x="82" y="2"/>
                  </a:lnTo>
                  <a:lnTo>
                    <a:pt x="70" y="56"/>
                  </a:lnTo>
                  <a:lnTo>
                    <a:pt x="70" y="56"/>
                  </a:lnTo>
                  <a:lnTo>
                    <a:pt x="56" y="2"/>
                  </a:lnTo>
                  <a:lnTo>
                    <a:pt x="56" y="2"/>
                  </a:lnTo>
                  <a:lnTo>
                    <a:pt x="56" y="0"/>
                  </a:lnTo>
                  <a:lnTo>
                    <a:pt x="56" y="0"/>
                  </a:lnTo>
                  <a:lnTo>
                    <a:pt x="54" y="0"/>
                  </a:lnTo>
                  <a:lnTo>
                    <a:pt x="54" y="0"/>
                  </a:lnTo>
                  <a:lnTo>
                    <a:pt x="52" y="0"/>
                  </a:lnTo>
                  <a:lnTo>
                    <a:pt x="52" y="0"/>
                  </a:lnTo>
                  <a:lnTo>
                    <a:pt x="48" y="0"/>
                  </a:lnTo>
                  <a:lnTo>
                    <a:pt x="48" y="0"/>
                  </a:lnTo>
                  <a:lnTo>
                    <a:pt x="44" y="0"/>
                  </a:lnTo>
                  <a:lnTo>
                    <a:pt x="44" y="0"/>
                  </a:lnTo>
                  <a:lnTo>
                    <a:pt x="42" y="0"/>
                  </a:lnTo>
                  <a:lnTo>
                    <a:pt x="42" y="0"/>
                  </a:lnTo>
                  <a:lnTo>
                    <a:pt x="40" y="0"/>
                  </a:lnTo>
                  <a:lnTo>
                    <a:pt x="40" y="0"/>
                  </a:lnTo>
                  <a:lnTo>
                    <a:pt x="40" y="2"/>
                  </a:lnTo>
                  <a:lnTo>
                    <a:pt x="28" y="56"/>
                  </a:lnTo>
                  <a:lnTo>
                    <a:pt x="28" y="56"/>
                  </a:lnTo>
                  <a:lnTo>
                    <a:pt x="14" y="2"/>
                  </a:lnTo>
                  <a:lnTo>
                    <a:pt x="14" y="2"/>
                  </a:lnTo>
                  <a:lnTo>
                    <a:pt x="14" y="0"/>
                  </a:lnTo>
                  <a:lnTo>
                    <a:pt x="14" y="0"/>
                  </a:lnTo>
                  <a:lnTo>
                    <a:pt x="14" y="0"/>
                  </a:lnTo>
                  <a:lnTo>
                    <a:pt x="14" y="0"/>
                  </a:lnTo>
                  <a:lnTo>
                    <a:pt x="12" y="0"/>
                  </a:lnTo>
                  <a:lnTo>
                    <a:pt x="12" y="0"/>
                  </a:lnTo>
                  <a:lnTo>
                    <a:pt x="8" y="0"/>
                  </a:lnTo>
                  <a:lnTo>
                    <a:pt x="8" y="0"/>
                  </a:lnTo>
                  <a:lnTo>
                    <a:pt x="2" y="0"/>
                  </a:lnTo>
                  <a:lnTo>
                    <a:pt x="2" y="0"/>
                  </a:lnTo>
                  <a:lnTo>
                    <a:pt x="0" y="0"/>
                  </a:lnTo>
                  <a:lnTo>
                    <a:pt x="0" y="0"/>
                  </a:lnTo>
                  <a:lnTo>
                    <a:pt x="0" y="2"/>
                  </a:lnTo>
                  <a:lnTo>
                    <a:pt x="0" y="2"/>
                  </a:lnTo>
                  <a:lnTo>
                    <a:pt x="0" y="4"/>
                  </a:lnTo>
                  <a:lnTo>
                    <a:pt x="16" y="66"/>
                  </a:lnTo>
                  <a:lnTo>
                    <a:pt x="16" y="66"/>
                  </a:lnTo>
                  <a:lnTo>
                    <a:pt x="18" y="68"/>
                  </a:lnTo>
                  <a:lnTo>
                    <a:pt x="18" y="68"/>
                  </a:lnTo>
                  <a:lnTo>
                    <a:pt x="18" y="70"/>
                  </a:lnTo>
                  <a:lnTo>
                    <a:pt x="18" y="70"/>
                  </a:lnTo>
                  <a:lnTo>
                    <a:pt x="22" y="70"/>
                  </a:lnTo>
                  <a:lnTo>
                    <a:pt x="22" y="70"/>
                  </a:lnTo>
                  <a:lnTo>
                    <a:pt x="26" y="70"/>
                  </a:lnTo>
                  <a:lnTo>
                    <a:pt x="26" y="70"/>
                  </a:lnTo>
                  <a:lnTo>
                    <a:pt x="32" y="70"/>
                  </a:lnTo>
                  <a:lnTo>
                    <a:pt x="32" y="70"/>
                  </a:lnTo>
                  <a:lnTo>
                    <a:pt x="34" y="70"/>
                  </a:lnTo>
                  <a:lnTo>
                    <a:pt x="34" y="70"/>
                  </a:lnTo>
                  <a:lnTo>
                    <a:pt x="36" y="68"/>
                  </a:lnTo>
                  <a:lnTo>
                    <a:pt x="36" y="68"/>
                  </a:lnTo>
                  <a:lnTo>
                    <a:pt x="38" y="66"/>
                  </a:lnTo>
                  <a:lnTo>
                    <a:pt x="48" y="22"/>
                  </a:lnTo>
                  <a:lnTo>
                    <a:pt x="48" y="22"/>
                  </a:lnTo>
                  <a:lnTo>
                    <a:pt x="60" y="66"/>
                  </a:lnTo>
                  <a:lnTo>
                    <a:pt x="60" y="66"/>
                  </a:lnTo>
                  <a:lnTo>
                    <a:pt x="60" y="68"/>
                  </a:lnTo>
                  <a:lnTo>
                    <a:pt x="60" y="68"/>
                  </a:lnTo>
                  <a:lnTo>
                    <a:pt x="62" y="70"/>
                  </a:lnTo>
                  <a:lnTo>
                    <a:pt x="62" y="70"/>
                  </a:lnTo>
                  <a:lnTo>
                    <a:pt x="64" y="70"/>
                  </a:lnTo>
                  <a:lnTo>
                    <a:pt x="64" y="70"/>
                  </a:lnTo>
                  <a:lnTo>
                    <a:pt x="70" y="70"/>
                  </a:lnTo>
                  <a:lnTo>
                    <a:pt x="70" y="70"/>
                  </a:lnTo>
                  <a:lnTo>
                    <a:pt x="74" y="70"/>
                  </a:lnTo>
                  <a:lnTo>
                    <a:pt x="74" y="70"/>
                  </a:lnTo>
                  <a:lnTo>
                    <a:pt x="78" y="70"/>
                  </a:lnTo>
                  <a:lnTo>
                    <a:pt x="78" y="70"/>
                  </a:lnTo>
                  <a:lnTo>
                    <a:pt x="78" y="68"/>
                  </a:lnTo>
                  <a:lnTo>
                    <a:pt x="78" y="68"/>
                  </a:lnTo>
                  <a:lnTo>
                    <a:pt x="80" y="66"/>
                  </a:lnTo>
                  <a:lnTo>
                    <a:pt x="96" y="4"/>
                  </a:lnTo>
                  <a:lnTo>
                    <a:pt x="9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73" name="Freeform 196"/>
            <p:cNvSpPr>
              <a:spLocks/>
            </p:cNvSpPr>
            <p:nvPr/>
          </p:nvSpPr>
          <p:spPr bwMode="auto">
            <a:xfrm>
              <a:off x="9907588" y="3938588"/>
              <a:ext cx="22225" cy="111125"/>
            </a:xfrm>
            <a:custGeom>
              <a:avLst/>
              <a:gdLst>
                <a:gd name="T0" fmla="*/ 14 w 14"/>
                <a:gd name="T1" fmla="*/ 2 h 70"/>
                <a:gd name="T2" fmla="*/ 14 w 14"/>
                <a:gd name="T3" fmla="*/ 2 h 70"/>
                <a:gd name="T4" fmla="*/ 14 w 14"/>
                <a:gd name="T5" fmla="*/ 0 h 70"/>
                <a:gd name="T6" fmla="*/ 14 w 14"/>
                <a:gd name="T7" fmla="*/ 0 h 70"/>
                <a:gd name="T8" fmla="*/ 12 w 14"/>
                <a:gd name="T9" fmla="*/ 0 h 70"/>
                <a:gd name="T10" fmla="*/ 12 w 14"/>
                <a:gd name="T11" fmla="*/ 0 h 70"/>
                <a:gd name="T12" fmla="*/ 10 w 14"/>
                <a:gd name="T13" fmla="*/ 0 h 70"/>
                <a:gd name="T14" fmla="*/ 10 w 14"/>
                <a:gd name="T15" fmla="*/ 0 h 70"/>
                <a:gd name="T16" fmla="*/ 8 w 14"/>
                <a:gd name="T17" fmla="*/ 0 h 70"/>
                <a:gd name="T18" fmla="*/ 8 w 14"/>
                <a:gd name="T19" fmla="*/ 0 h 70"/>
                <a:gd name="T20" fmla="*/ 4 w 14"/>
                <a:gd name="T21" fmla="*/ 0 h 70"/>
                <a:gd name="T22" fmla="*/ 4 w 14"/>
                <a:gd name="T23" fmla="*/ 0 h 70"/>
                <a:gd name="T24" fmla="*/ 2 w 14"/>
                <a:gd name="T25" fmla="*/ 0 h 70"/>
                <a:gd name="T26" fmla="*/ 2 w 14"/>
                <a:gd name="T27" fmla="*/ 0 h 70"/>
                <a:gd name="T28" fmla="*/ 0 w 14"/>
                <a:gd name="T29" fmla="*/ 0 h 70"/>
                <a:gd name="T30" fmla="*/ 0 w 14"/>
                <a:gd name="T31" fmla="*/ 0 h 70"/>
                <a:gd name="T32" fmla="*/ 0 w 14"/>
                <a:gd name="T33" fmla="*/ 2 h 70"/>
                <a:gd name="T34" fmla="*/ 0 w 14"/>
                <a:gd name="T35" fmla="*/ 68 h 70"/>
                <a:gd name="T36" fmla="*/ 0 w 14"/>
                <a:gd name="T37" fmla="*/ 68 h 70"/>
                <a:gd name="T38" fmla="*/ 0 w 14"/>
                <a:gd name="T39" fmla="*/ 70 h 70"/>
                <a:gd name="T40" fmla="*/ 0 w 14"/>
                <a:gd name="T41" fmla="*/ 70 h 70"/>
                <a:gd name="T42" fmla="*/ 2 w 14"/>
                <a:gd name="T43" fmla="*/ 70 h 70"/>
                <a:gd name="T44" fmla="*/ 2 w 14"/>
                <a:gd name="T45" fmla="*/ 70 h 70"/>
                <a:gd name="T46" fmla="*/ 4 w 14"/>
                <a:gd name="T47" fmla="*/ 70 h 70"/>
                <a:gd name="T48" fmla="*/ 4 w 14"/>
                <a:gd name="T49" fmla="*/ 70 h 70"/>
                <a:gd name="T50" fmla="*/ 8 w 14"/>
                <a:gd name="T51" fmla="*/ 70 h 70"/>
                <a:gd name="T52" fmla="*/ 8 w 14"/>
                <a:gd name="T53" fmla="*/ 70 h 70"/>
                <a:gd name="T54" fmla="*/ 10 w 14"/>
                <a:gd name="T55" fmla="*/ 70 h 70"/>
                <a:gd name="T56" fmla="*/ 10 w 14"/>
                <a:gd name="T57" fmla="*/ 70 h 70"/>
                <a:gd name="T58" fmla="*/ 12 w 14"/>
                <a:gd name="T59" fmla="*/ 70 h 70"/>
                <a:gd name="T60" fmla="*/ 12 w 14"/>
                <a:gd name="T61" fmla="*/ 70 h 70"/>
                <a:gd name="T62" fmla="*/ 14 w 14"/>
                <a:gd name="T63" fmla="*/ 70 h 70"/>
                <a:gd name="T64" fmla="*/ 14 w 14"/>
                <a:gd name="T65" fmla="*/ 70 h 70"/>
                <a:gd name="T66" fmla="*/ 14 w 14"/>
                <a:gd name="T67" fmla="*/ 68 h 70"/>
                <a:gd name="T68" fmla="*/ 14 w 14"/>
                <a:gd name="T69" fmla="*/ 2 h 70"/>
                <a:gd name="T70" fmla="*/ 14 w 14"/>
                <a:gd name="T7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0">
                  <a:moveTo>
                    <a:pt x="14" y="2"/>
                  </a:moveTo>
                  <a:lnTo>
                    <a:pt x="14" y="2"/>
                  </a:lnTo>
                  <a:lnTo>
                    <a:pt x="14" y="0"/>
                  </a:lnTo>
                  <a:lnTo>
                    <a:pt x="14" y="0"/>
                  </a:lnTo>
                  <a:lnTo>
                    <a:pt x="12" y="0"/>
                  </a:lnTo>
                  <a:lnTo>
                    <a:pt x="12" y="0"/>
                  </a:lnTo>
                  <a:lnTo>
                    <a:pt x="10" y="0"/>
                  </a:lnTo>
                  <a:lnTo>
                    <a:pt x="10" y="0"/>
                  </a:lnTo>
                  <a:lnTo>
                    <a:pt x="8" y="0"/>
                  </a:lnTo>
                  <a:lnTo>
                    <a:pt x="8" y="0"/>
                  </a:lnTo>
                  <a:lnTo>
                    <a:pt x="4" y="0"/>
                  </a:lnTo>
                  <a:lnTo>
                    <a:pt x="4" y="0"/>
                  </a:lnTo>
                  <a:lnTo>
                    <a:pt x="2" y="0"/>
                  </a:lnTo>
                  <a:lnTo>
                    <a:pt x="2" y="0"/>
                  </a:lnTo>
                  <a:lnTo>
                    <a:pt x="0" y="0"/>
                  </a:lnTo>
                  <a:lnTo>
                    <a:pt x="0" y="0"/>
                  </a:lnTo>
                  <a:lnTo>
                    <a:pt x="0" y="2"/>
                  </a:lnTo>
                  <a:lnTo>
                    <a:pt x="0" y="68"/>
                  </a:lnTo>
                  <a:lnTo>
                    <a:pt x="0" y="68"/>
                  </a:lnTo>
                  <a:lnTo>
                    <a:pt x="0" y="70"/>
                  </a:lnTo>
                  <a:lnTo>
                    <a:pt x="0" y="70"/>
                  </a:lnTo>
                  <a:lnTo>
                    <a:pt x="2" y="70"/>
                  </a:lnTo>
                  <a:lnTo>
                    <a:pt x="2" y="70"/>
                  </a:lnTo>
                  <a:lnTo>
                    <a:pt x="4" y="70"/>
                  </a:lnTo>
                  <a:lnTo>
                    <a:pt x="4" y="70"/>
                  </a:lnTo>
                  <a:lnTo>
                    <a:pt x="8" y="70"/>
                  </a:lnTo>
                  <a:lnTo>
                    <a:pt x="8" y="70"/>
                  </a:lnTo>
                  <a:lnTo>
                    <a:pt x="10" y="70"/>
                  </a:lnTo>
                  <a:lnTo>
                    <a:pt x="10" y="70"/>
                  </a:lnTo>
                  <a:lnTo>
                    <a:pt x="12" y="70"/>
                  </a:lnTo>
                  <a:lnTo>
                    <a:pt x="12" y="70"/>
                  </a:lnTo>
                  <a:lnTo>
                    <a:pt x="14" y="70"/>
                  </a:lnTo>
                  <a:lnTo>
                    <a:pt x="14" y="70"/>
                  </a:lnTo>
                  <a:lnTo>
                    <a:pt x="14" y="68"/>
                  </a:lnTo>
                  <a:lnTo>
                    <a:pt x="14" y="2"/>
                  </a:lnTo>
                  <a:lnTo>
                    <a:pt x="1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74" name="Freeform 197"/>
            <p:cNvSpPr>
              <a:spLocks noEditPoints="1"/>
            </p:cNvSpPr>
            <p:nvPr/>
          </p:nvSpPr>
          <p:spPr bwMode="auto">
            <a:xfrm>
              <a:off x="11041063" y="4297363"/>
              <a:ext cx="76200" cy="114300"/>
            </a:xfrm>
            <a:custGeom>
              <a:avLst/>
              <a:gdLst>
                <a:gd name="T0" fmla="*/ 46 w 48"/>
                <a:gd name="T1" fmla="*/ 14 h 72"/>
                <a:gd name="T2" fmla="*/ 42 w 48"/>
                <a:gd name="T3" fmla="*/ 8 h 72"/>
                <a:gd name="T4" fmla="*/ 38 w 48"/>
                <a:gd name="T5" fmla="*/ 4 h 72"/>
                <a:gd name="T6" fmla="*/ 32 w 48"/>
                <a:gd name="T7" fmla="*/ 2 h 72"/>
                <a:gd name="T8" fmla="*/ 26 w 48"/>
                <a:gd name="T9" fmla="*/ 0 h 72"/>
                <a:gd name="T10" fmla="*/ 4 w 48"/>
                <a:gd name="T11" fmla="*/ 0 h 72"/>
                <a:gd name="T12" fmla="*/ 0 w 48"/>
                <a:gd name="T13" fmla="*/ 2 h 72"/>
                <a:gd name="T14" fmla="*/ 0 w 48"/>
                <a:gd name="T15" fmla="*/ 6 h 72"/>
                <a:gd name="T16" fmla="*/ 0 w 48"/>
                <a:gd name="T17" fmla="*/ 70 h 72"/>
                <a:gd name="T18" fmla="*/ 0 w 48"/>
                <a:gd name="T19" fmla="*/ 70 h 72"/>
                <a:gd name="T20" fmla="*/ 0 w 48"/>
                <a:gd name="T21" fmla="*/ 72 h 72"/>
                <a:gd name="T22" fmla="*/ 2 w 48"/>
                <a:gd name="T23" fmla="*/ 72 h 72"/>
                <a:gd name="T24" fmla="*/ 6 w 48"/>
                <a:gd name="T25" fmla="*/ 72 h 72"/>
                <a:gd name="T26" fmla="*/ 10 w 48"/>
                <a:gd name="T27" fmla="*/ 72 h 72"/>
                <a:gd name="T28" fmla="*/ 12 w 48"/>
                <a:gd name="T29" fmla="*/ 72 h 72"/>
                <a:gd name="T30" fmla="*/ 14 w 48"/>
                <a:gd name="T31" fmla="*/ 70 h 72"/>
                <a:gd name="T32" fmla="*/ 14 w 48"/>
                <a:gd name="T33" fmla="*/ 46 h 72"/>
                <a:gd name="T34" fmla="*/ 20 w 48"/>
                <a:gd name="T35" fmla="*/ 46 h 72"/>
                <a:gd name="T36" fmla="*/ 32 w 48"/>
                <a:gd name="T37" fmla="*/ 46 h 72"/>
                <a:gd name="T38" fmla="*/ 40 w 48"/>
                <a:gd name="T39" fmla="*/ 40 h 72"/>
                <a:gd name="T40" fmla="*/ 46 w 48"/>
                <a:gd name="T41" fmla="*/ 32 h 72"/>
                <a:gd name="T42" fmla="*/ 48 w 48"/>
                <a:gd name="T43" fmla="*/ 22 h 72"/>
                <a:gd name="T44" fmla="*/ 46 w 48"/>
                <a:gd name="T45" fmla="*/ 14 h 72"/>
                <a:gd name="T46" fmla="*/ 32 w 48"/>
                <a:gd name="T47" fmla="*/ 28 h 72"/>
                <a:gd name="T48" fmla="*/ 30 w 48"/>
                <a:gd name="T49" fmla="*/ 32 h 72"/>
                <a:gd name="T50" fmla="*/ 26 w 48"/>
                <a:gd name="T51" fmla="*/ 34 h 72"/>
                <a:gd name="T52" fmla="*/ 14 w 48"/>
                <a:gd name="T53" fmla="*/ 36 h 72"/>
                <a:gd name="T54" fmla="*/ 20 w 48"/>
                <a:gd name="T55" fmla="*/ 12 h 72"/>
                <a:gd name="T56" fmla="*/ 24 w 48"/>
                <a:gd name="T57" fmla="*/ 12 h 72"/>
                <a:gd name="T58" fmla="*/ 28 w 48"/>
                <a:gd name="T59" fmla="*/ 14 h 72"/>
                <a:gd name="T60" fmla="*/ 32 w 48"/>
                <a:gd name="T61" fmla="*/ 16 h 72"/>
                <a:gd name="T62" fmla="*/ 32 w 48"/>
                <a:gd name="T63" fmla="*/ 24 h 72"/>
                <a:gd name="T64" fmla="*/ 32 w 48"/>
                <a:gd name="T65" fmla="*/ 2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72">
                  <a:moveTo>
                    <a:pt x="46" y="14"/>
                  </a:moveTo>
                  <a:lnTo>
                    <a:pt x="46" y="14"/>
                  </a:lnTo>
                  <a:lnTo>
                    <a:pt x="42" y="8"/>
                  </a:lnTo>
                  <a:lnTo>
                    <a:pt x="42" y="8"/>
                  </a:lnTo>
                  <a:lnTo>
                    <a:pt x="38" y="4"/>
                  </a:lnTo>
                  <a:lnTo>
                    <a:pt x="38" y="4"/>
                  </a:lnTo>
                  <a:lnTo>
                    <a:pt x="32" y="2"/>
                  </a:lnTo>
                  <a:lnTo>
                    <a:pt x="32" y="2"/>
                  </a:lnTo>
                  <a:lnTo>
                    <a:pt x="26" y="0"/>
                  </a:lnTo>
                  <a:lnTo>
                    <a:pt x="26" y="0"/>
                  </a:lnTo>
                  <a:lnTo>
                    <a:pt x="20" y="0"/>
                  </a:lnTo>
                  <a:lnTo>
                    <a:pt x="4" y="0"/>
                  </a:lnTo>
                  <a:lnTo>
                    <a:pt x="4" y="0"/>
                  </a:lnTo>
                  <a:lnTo>
                    <a:pt x="0" y="2"/>
                  </a:lnTo>
                  <a:lnTo>
                    <a:pt x="0" y="2"/>
                  </a:lnTo>
                  <a:lnTo>
                    <a:pt x="0" y="6"/>
                  </a:lnTo>
                  <a:lnTo>
                    <a:pt x="0" y="70"/>
                  </a:lnTo>
                  <a:lnTo>
                    <a:pt x="0" y="70"/>
                  </a:lnTo>
                  <a:lnTo>
                    <a:pt x="0" y="70"/>
                  </a:lnTo>
                  <a:lnTo>
                    <a:pt x="0" y="70"/>
                  </a:lnTo>
                  <a:lnTo>
                    <a:pt x="0" y="72"/>
                  </a:lnTo>
                  <a:lnTo>
                    <a:pt x="0" y="72"/>
                  </a:lnTo>
                  <a:lnTo>
                    <a:pt x="2" y="72"/>
                  </a:lnTo>
                  <a:lnTo>
                    <a:pt x="2" y="72"/>
                  </a:lnTo>
                  <a:lnTo>
                    <a:pt x="6" y="72"/>
                  </a:lnTo>
                  <a:lnTo>
                    <a:pt x="6" y="72"/>
                  </a:lnTo>
                  <a:lnTo>
                    <a:pt x="10" y="72"/>
                  </a:lnTo>
                  <a:lnTo>
                    <a:pt x="10" y="72"/>
                  </a:lnTo>
                  <a:lnTo>
                    <a:pt x="12" y="72"/>
                  </a:lnTo>
                  <a:lnTo>
                    <a:pt x="12" y="72"/>
                  </a:lnTo>
                  <a:lnTo>
                    <a:pt x="14" y="70"/>
                  </a:lnTo>
                  <a:lnTo>
                    <a:pt x="14" y="70"/>
                  </a:lnTo>
                  <a:lnTo>
                    <a:pt x="14" y="70"/>
                  </a:lnTo>
                  <a:lnTo>
                    <a:pt x="14" y="46"/>
                  </a:lnTo>
                  <a:lnTo>
                    <a:pt x="20" y="46"/>
                  </a:lnTo>
                  <a:lnTo>
                    <a:pt x="20" y="46"/>
                  </a:lnTo>
                  <a:lnTo>
                    <a:pt x="32" y="46"/>
                  </a:lnTo>
                  <a:lnTo>
                    <a:pt x="32" y="46"/>
                  </a:lnTo>
                  <a:lnTo>
                    <a:pt x="40" y="40"/>
                  </a:lnTo>
                  <a:lnTo>
                    <a:pt x="40" y="40"/>
                  </a:lnTo>
                  <a:lnTo>
                    <a:pt x="46" y="32"/>
                  </a:lnTo>
                  <a:lnTo>
                    <a:pt x="46" y="32"/>
                  </a:lnTo>
                  <a:lnTo>
                    <a:pt x="48" y="22"/>
                  </a:lnTo>
                  <a:lnTo>
                    <a:pt x="48" y="22"/>
                  </a:lnTo>
                  <a:lnTo>
                    <a:pt x="46" y="14"/>
                  </a:lnTo>
                  <a:lnTo>
                    <a:pt x="46" y="14"/>
                  </a:lnTo>
                  <a:close/>
                  <a:moveTo>
                    <a:pt x="32" y="28"/>
                  </a:moveTo>
                  <a:lnTo>
                    <a:pt x="32" y="28"/>
                  </a:lnTo>
                  <a:lnTo>
                    <a:pt x="30" y="32"/>
                  </a:lnTo>
                  <a:lnTo>
                    <a:pt x="30" y="32"/>
                  </a:lnTo>
                  <a:lnTo>
                    <a:pt x="26" y="34"/>
                  </a:lnTo>
                  <a:lnTo>
                    <a:pt x="26" y="34"/>
                  </a:lnTo>
                  <a:lnTo>
                    <a:pt x="20" y="36"/>
                  </a:lnTo>
                  <a:lnTo>
                    <a:pt x="14" y="36"/>
                  </a:lnTo>
                  <a:lnTo>
                    <a:pt x="14" y="12"/>
                  </a:lnTo>
                  <a:lnTo>
                    <a:pt x="20" y="12"/>
                  </a:lnTo>
                  <a:lnTo>
                    <a:pt x="20" y="12"/>
                  </a:lnTo>
                  <a:lnTo>
                    <a:pt x="24" y="12"/>
                  </a:lnTo>
                  <a:lnTo>
                    <a:pt x="24" y="12"/>
                  </a:lnTo>
                  <a:lnTo>
                    <a:pt x="28" y="14"/>
                  </a:lnTo>
                  <a:lnTo>
                    <a:pt x="28" y="14"/>
                  </a:lnTo>
                  <a:lnTo>
                    <a:pt x="32" y="16"/>
                  </a:lnTo>
                  <a:lnTo>
                    <a:pt x="32" y="16"/>
                  </a:lnTo>
                  <a:lnTo>
                    <a:pt x="32" y="24"/>
                  </a:lnTo>
                  <a:lnTo>
                    <a:pt x="32" y="24"/>
                  </a:lnTo>
                  <a:lnTo>
                    <a:pt x="32" y="28"/>
                  </a:lnTo>
                  <a:lnTo>
                    <a:pt x="32"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75" name="Freeform 198"/>
            <p:cNvSpPr>
              <a:spLocks noEditPoints="1"/>
            </p:cNvSpPr>
            <p:nvPr/>
          </p:nvSpPr>
          <p:spPr bwMode="auto">
            <a:xfrm>
              <a:off x="11114088" y="4297363"/>
              <a:ext cx="101600" cy="114300"/>
            </a:xfrm>
            <a:custGeom>
              <a:avLst/>
              <a:gdLst>
                <a:gd name="T0" fmla="*/ 42 w 64"/>
                <a:gd name="T1" fmla="*/ 4 h 72"/>
                <a:gd name="T2" fmla="*/ 42 w 64"/>
                <a:gd name="T3" fmla="*/ 4 h 72"/>
                <a:gd name="T4" fmla="*/ 40 w 64"/>
                <a:gd name="T5" fmla="*/ 2 h 72"/>
                <a:gd name="T6" fmla="*/ 40 w 64"/>
                <a:gd name="T7" fmla="*/ 2 h 72"/>
                <a:gd name="T8" fmla="*/ 40 w 64"/>
                <a:gd name="T9" fmla="*/ 0 h 72"/>
                <a:gd name="T10" fmla="*/ 40 w 64"/>
                <a:gd name="T11" fmla="*/ 0 h 72"/>
                <a:gd name="T12" fmla="*/ 36 w 64"/>
                <a:gd name="T13" fmla="*/ 0 h 72"/>
                <a:gd name="T14" fmla="*/ 36 w 64"/>
                <a:gd name="T15" fmla="*/ 0 h 72"/>
                <a:gd name="T16" fmla="*/ 30 w 64"/>
                <a:gd name="T17" fmla="*/ 0 h 72"/>
                <a:gd name="T18" fmla="*/ 30 w 64"/>
                <a:gd name="T19" fmla="*/ 0 h 72"/>
                <a:gd name="T20" fmla="*/ 26 w 64"/>
                <a:gd name="T21" fmla="*/ 0 h 72"/>
                <a:gd name="T22" fmla="*/ 26 w 64"/>
                <a:gd name="T23" fmla="*/ 0 h 72"/>
                <a:gd name="T24" fmla="*/ 24 w 64"/>
                <a:gd name="T25" fmla="*/ 0 h 72"/>
                <a:gd name="T26" fmla="*/ 24 w 64"/>
                <a:gd name="T27" fmla="*/ 0 h 72"/>
                <a:gd name="T28" fmla="*/ 22 w 64"/>
                <a:gd name="T29" fmla="*/ 2 h 72"/>
                <a:gd name="T30" fmla="*/ 22 w 64"/>
                <a:gd name="T31" fmla="*/ 2 h 72"/>
                <a:gd name="T32" fmla="*/ 22 w 64"/>
                <a:gd name="T33" fmla="*/ 4 h 72"/>
                <a:gd name="T34" fmla="*/ 0 w 64"/>
                <a:gd name="T35" fmla="*/ 66 h 72"/>
                <a:gd name="T36" fmla="*/ 0 w 64"/>
                <a:gd name="T37" fmla="*/ 66 h 72"/>
                <a:gd name="T38" fmla="*/ 0 w 64"/>
                <a:gd name="T39" fmla="*/ 68 h 72"/>
                <a:gd name="T40" fmla="*/ 0 w 64"/>
                <a:gd name="T41" fmla="*/ 68 h 72"/>
                <a:gd name="T42" fmla="*/ 0 w 64"/>
                <a:gd name="T43" fmla="*/ 70 h 72"/>
                <a:gd name="T44" fmla="*/ 0 w 64"/>
                <a:gd name="T45" fmla="*/ 70 h 72"/>
                <a:gd name="T46" fmla="*/ 2 w 64"/>
                <a:gd name="T47" fmla="*/ 72 h 72"/>
                <a:gd name="T48" fmla="*/ 2 w 64"/>
                <a:gd name="T49" fmla="*/ 72 h 72"/>
                <a:gd name="T50" fmla="*/ 6 w 64"/>
                <a:gd name="T51" fmla="*/ 72 h 72"/>
                <a:gd name="T52" fmla="*/ 6 w 64"/>
                <a:gd name="T53" fmla="*/ 72 h 72"/>
                <a:gd name="T54" fmla="*/ 10 w 64"/>
                <a:gd name="T55" fmla="*/ 72 h 72"/>
                <a:gd name="T56" fmla="*/ 10 w 64"/>
                <a:gd name="T57" fmla="*/ 72 h 72"/>
                <a:gd name="T58" fmla="*/ 12 w 64"/>
                <a:gd name="T59" fmla="*/ 72 h 72"/>
                <a:gd name="T60" fmla="*/ 12 w 64"/>
                <a:gd name="T61" fmla="*/ 72 h 72"/>
                <a:gd name="T62" fmla="*/ 12 w 64"/>
                <a:gd name="T63" fmla="*/ 70 h 72"/>
                <a:gd name="T64" fmla="*/ 12 w 64"/>
                <a:gd name="T65" fmla="*/ 70 h 72"/>
                <a:gd name="T66" fmla="*/ 14 w 64"/>
                <a:gd name="T67" fmla="*/ 70 h 72"/>
                <a:gd name="T68" fmla="*/ 18 w 64"/>
                <a:gd name="T69" fmla="*/ 56 h 72"/>
                <a:gd name="T70" fmla="*/ 44 w 64"/>
                <a:gd name="T71" fmla="*/ 56 h 72"/>
                <a:gd name="T72" fmla="*/ 48 w 64"/>
                <a:gd name="T73" fmla="*/ 70 h 72"/>
                <a:gd name="T74" fmla="*/ 48 w 64"/>
                <a:gd name="T75" fmla="*/ 70 h 72"/>
                <a:gd name="T76" fmla="*/ 50 w 64"/>
                <a:gd name="T77" fmla="*/ 70 h 72"/>
                <a:gd name="T78" fmla="*/ 50 w 64"/>
                <a:gd name="T79" fmla="*/ 70 h 72"/>
                <a:gd name="T80" fmla="*/ 50 w 64"/>
                <a:gd name="T81" fmla="*/ 72 h 72"/>
                <a:gd name="T82" fmla="*/ 50 w 64"/>
                <a:gd name="T83" fmla="*/ 72 h 72"/>
                <a:gd name="T84" fmla="*/ 52 w 64"/>
                <a:gd name="T85" fmla="*/ 72 h 72"/>
                <a:gd name="T86" fmla="*/ 52 w 64"/>
                <a:gd name="T87" fmla="*/ 72 h 72"/>
                <a:gd name="T88" fmla="*/ 58 w 64"/>
                <a:gd name="T89" fmla="*/ 72 h 72"/>
                <a:gd name="T90" fmla="*/ 58 w 64"/>
                <a:gd name="T91" fmla="*/ 72 h 72"/>
                <a:gd name="T92" fmla="*/ 62 w 64"/>
                <a:gd name="T93" fmla="*/ 72 h 72"/>
                <a:gd name="T94" fmla="*/ 62 w 64"/>
                <a:gd name="T95" fmla="*/ 72 h 72"/>
                <a:gd name="T96" fmla="*/ 64 w 64"/>
                <a:gd name="T97" fmla="*/ 70 h 72"/>
                <a:gd name="T98" fmla="*/ 64 w 64"/>
                <a:gd name="T99" fmla="*/ 70 h 72"/>
                <a:gd name="T100" fmla="*/ 64 w 64"/>
                <a:gd name="T101" fmla="*/ 70 h 72"/>
                <a:gd name="T102" fmla="*/ 64 w 64"/>
                <a:gd name="T103" fmla="*/ 70 h 72"/>
                <a:gd name="T104" fmla="*/ 64 w 64"/>
                <a:gd name="T105" fmla="*/ 66 h 72"/>
                <a:gd name="T106" fmla="*/ 42 w 64"/>
                <a:gd name="T107" fmla="*/ 4 h 72"/>
                <a:gd name="T108" fmla="*/ 42 w 64"/>
                <a:gd name="T109" fmla="*/ 4 h 72"/>
                <a:gd name="T110" fmla="*/ 40 w 64"/>
                <a:gd name="T111" fmla="*/ 44 h 72"/>
                <a:gd name="T112" fmla="*/ 20 w 64"/>
                <a:gd name="T113" fmla="*/ 44 h 72"/>
                <a:gd name="T114" fmla="*/ 30 w 64"/>
                <a:gd name="T115" fmla="*/ 14 h 72"/>
                <a:gd name="T116" fmla="*/ 30 w 64"/>
                <a:gd name="T117" fmla="*/ 14 h 72"/>
                <a:gd name="T118" fmla="*/ 40 w 64"/>
                <a:gd name="T119" fmla="*/ 44 h 72"/>
                <a:gd name="T120" fmla="*/ 40 w 64"/>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2">
                  <a:moveTo>
                    <a:pt x="42" y="4"/>
                  </a:moveTo>
                  <a:lnTo>
                    <a:pt x="42" y="4"/>
                  </a:lnTo>
                  <a:lnTo>
                    <a:pt x="40" y="2"/>
                  </a:lnTo>
                  <a:lnTo>
                    <a:pt x="40" y="2"/>
                  </a:lnTo>
                  <a:lnTo>
                    <a:pt x="40" y="0"/>
                  </a:lnTo>
                  <a:lnTo>
                    <a:pt x="40" y="0"/>
                  </a:lnTo>
                  <a:lnTo>
                    <a:pt x="36" y="0"/>
                  </a:lnTo>
                  <a:lnTo>
                    <a:pt x="36" y="0"/>
                  </a:lnTo>
                  <a:lnTo>
                    <a:pt x="30" y="0"/>
                  </a:lnTo>
                  <a:lnTo>
                    <a:pt x="30" y="0"/>
                  </a:lnTo>
                  <a:lnTo>
                    <a:pt x="26" y="0"/>
                  </a:lnTo>
                  <a:lnTo>
                    <a:pt x="26" y="0"/>
                  </a:lnTo>
                  <a:lnTo>
                    <a:pt x="24" y="0"/>
                  </a:lnTo>
                  <a:lnTo>
                    <a:pt x="24" y="0"/>
                  </a:lnTo>
                  <a:lnTo>
                    <a:pt x="22" y="2"/>
                  </a:lnTo>
                  <a:lnTo>
                    <a:pt x="22" y="2"/>
                  </a:lnTo>
                  <a:lnTo>
                    <a:pt x="22" y="4"/>
                  </a:lnTo>
                  <a:lnTo>
                    <a:pt x="0" y="66"/>
                  </a:lnTo>
                  <a:lnTo>
                    <a:pt x="0" y="66"/>
                  </a:lnTo>
                  <a:lnTo>
                    <a:pt x="0" y="68"/>
                  </a:lnTo>
                  <a:lnTo>
                    <a:pt x="0" y="68"/>
                  </a:lnTo>
                  <a:lnTo>
                    <a:pt x="0" y="70"/>
                  </a:lnTo>
                  <a:lnTo>
                    <a:pt x="0" y="70"/>
                  </a:lnTo>
                  <a:lnTo>
                    <a:pt x="2" y="72"/>
                  </a:lnTo>
                  <a:lnTo>
                    <a:pt x="2" y="72"/>
                  </a:lnTo>
                  <a:lnTo>
                    <a:pt x="6" y="72"/>
                  </a:lnTo>
                  <a:lnTo>
                    <a:pt x="6" y="72"/>
                  </a:lnTo>
                  <a:lnTo>
                    <a:pt x="10" y="72"/>
                  </a:lnTo>
                  <a:lnTo>
                    <a:pt x="10" y="72"/>
                  </a:lnTo>
                  <a:lnTo>
                    <a:pt x="12" y="72"/>
                  </a:lnTo>
                  <a:lnTo>
                    <a:pt x="12" y="72"/>
                  </a:lnTo>
                  <a:lnTo>
                    <a:pt x="12" y="70"/>
                  </a:lnTo>
                  <a:lnTo>
                    <a:pt x="12" y="70"/>
                  </a:lnTo>
                  <a:lnTo>
                    <a:pt x="14" y="70"/>
                  </a:lnTo>
                  <a:lnTo>
                    <a:pt x="18" y="56"/>
                  </a:lnTo>
                  <a:lnTo>
                    <a:pt x="44" y="56"/>
                  </a:lnTo>
                  <a:lnTo>
                    <a:pt x="48" y="70"/>
                  </a:lnTo>
                  <a:lnTo>
                    <a:pt x="48" y="70"/>
                  </a:lnTo>
                  <a:lnTo>
                    <a:pt x="50" y="70"/>
                  </a:lnTo>
                  <a:lnTo>
                    <a:pt x="50" y="70"/>
                  </a:lnTo>
                  <a:lnTo>
                    <a:pt x="50" y="72"/>
                  </a:lnTo>
                  <a:lnTo>
                    <a:pt x="50" y="72"/>
                  </a:lnTo>
                  <a:lnTo>
                    <a:pt x="52" y="72"/>
                  </a:lnTo>
                  <a:lnTo>
                    <a:pt x="52" y="72"/>
                  </a:lnTo>
                  <a:lnTo>
                    <a:pt x="58" y="72"/>
                  </a:lnTo>
                  <a:lnTo>
                    <a:pt x="58" y="72"/>
                  </a:lnTo>
                  <a:lnTo>
                    <a:pt x="62" y="72"/>
                  </a:lnTo>
                  <a:lnTo>
                    <a:pt x="62" y="72"/>
                  </a:lnTo>
                  <a:lnTo>
                    <a:pt x="64" y="70"/>
                  </a:lnTo>
                  <a:lnTo>
                    <a:pt x="64" y="70"/>
                  </a:lnTo>
                  <a:lnTo>
                    <a:pt x="64" y="70"/>
                  </a:lnTo>
                  <a:lnTo>
                    <a:pt x="64" y="70"/>
                  </a:lnTo>
                  <a:lnTo>
                    <a:pt x="64" y="66"/>
                  </a:lnTo>
                  <a:lnTo>
                    <a:pt x="42" y="4"/>
                  </a:lnTo>
                  <a:lnTo>
                    <a:pt x="42" y="4"/>
                  </a:lnTo>
                  <a:close/>
                  <a:moveTo>
                    <a:pt x="40" y="44"/>
                  </a:moveTo>
                  <a:lnTo>
                    <a:pt x="20" y="44"/>
                  </a:lnTo>
                  <a:lnTo>
                    <a:pt x="30" y="14"/>
                  </a:lnTo>
                  <a:lnTo>
                    <a:pt x="30" y="14"/>
                  </a:lnTo>
                  <a:lnTo>
                    <a:pt x="40" y="44"/>
                  </a:lnTo>
                  <a:lnTo>
                    <a:pt x="4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76" name="Freeform 199"/>
            <p:cNvSpPr>
              <a:spLocks/>
            </p:cNvSpPr>
            <p:nvPr/>
          </p:nvSpPr>
          <p:spPr bwMode="auto">
            <a:xfrm>
              <a:off x="8266113" y="7370763"/>
              <a:ext cx="88900" cy="111125"/>
            </a:xfrm>
            <a:custGeom>
              <a:avLst/>
              <a:gdLst>
                <a:gd name="T0" fmla="*/ 56 w 56"/>
                <a:gd name="T1" fmla="*/ 2 h 70"/>
                <a:gd name="T2" fmla="*/ 56 w 56"/>
                <a:gd name="T3" fmla="*/ 0 h 70"/>
                <a:gd name="T4" fmla="*/ 54 w 56"/>
                <a:gd name="T5" fmla="*/ 0 h 70"/>
                <a:gd name="T6" fmla="*/ 52 w 56"/>
                <a:gd name="T7" fmla="*/ 0 h 70"/>
                <a:gd name="T8" fmla="*/ 48 w 56"/>
                <a:gd name="T9" fmla="*/ 0 h 70"/>
                <a:gd name="T10" fmla="*/ 46 w 56"/>
                <a:gd name="T11" fmla="*/ 0 h 70"/>
                <a:gd name="T12" fmla="*/ 44 w 56"/>
                <a:gd name="T13" fmla="*/ 0 h 70"/>
                <a:gd name="T14" fmla="*/ 42 w 56"/>
                <a:gd name="T15" fmla="*/ 0 h 70"/>
                <a:gd name="T16" fmla="*/ 42 w 56"/>
                <a:gd name="T17" fmla="*/ 28 h 70"/>
                <a:gd name="T18" fmla="*/ 16 w 56"/>
                <a:gd name="T19" fmla="*/ 2 h 70"/>
                <a:gd name="T20" fmla="*/ 14 w 56"/>
                <a:gd name="T21" fmla="*/ 0 h 70"/>
                <a:gd name="T22" fmla="*/ 14 w 56"/>
                <a:gd name="T23" fmla="*/ 0 h 70"/>
                <a:gd name="T24" fmla="*/ 12 w 56"/>
                <a:gd name="T25" fmla="*/ 0 h 70"/>
                <a:gd name="T26" fmla="*/ 8 w 56"/>
                <a:gd name="T27" fmla="*/ 0 h 70"/>
                <a:gd name="T28" fmla="*/ 4 w 56"/>
                <a:gd name="T29" fmla="*/ 0 h 70"/>
                <a:gd name="T30" fmla="*/ 2 w 56"/>
                <a:gd name="T31" fmla="*/ 0 h 70"/>
                <a:gd name="T32" fmla="*/ 2 w 56"/>
                <a:gd name="T33" fmla="*/ 0 h 70"/>
                <a:gd name="T34" fmla="*/ 0 w 56"/>
                <a:gd name="T35" fmla="*/ 2 h 70"/>
                <a:gd name="T36" fmla="*/ 0 w 56"/>
                <a:gd name="T37" fmla="*/ 68 h 70"/>
                <a:gd name="T38" fmla="*/ 2 w 56"/>
                <a:gd name="T39" fmla="*/ 70 h 70"/>
                <a:gd name="T40" fmla="*/ 2 w 56"/>
                <a:gd name="T41" fmla="*/ 70 h 70"/>
                <a:gd name="T42" fmla="*/ 4 w 56"/>
                <a:gd name="T43" fmla="*/ 70 h 70"/>
                <a:gd name="T44" fmla="*/ 8 w 56"/>
                <a:gd name="T45" fmla="*/ 70 h 70"/>
                <a:gd name="T46" fmla="*/ 12 w 56"/>
                <a:gd name="T47" fmla="*/ 70 h 70"/>
                <a:gd name="T48" fmla="*/ 14 w 56"/>
                <a:gd name="T49" fmla="*/ 70 h 70"/>
                <a:gd name="T50" fmla="*/ 14 w 56"/>
                <a:gd name="T51" fmla="*/ 70 h 70"/>
                <a:gd name="T52" fmla="*/ 16 w 56"/>
                <a:gd name="T53" fmla="*/ 40 h 70"/>
                <a:gd name="T54" fmla="*/ 42 w 56"/>
                <a:gd name="T55" fmla="*/ 68 h 70"/>
                <a:gd name="T56" fmla="*/ 42 w 56"/>
                <a:gd name="T57" fmla="*/ 70 h 70"/>
                <a:gd name="T58" fmla="*/ 44 w 56"/>
                <a:gd name="T59" fmla="*/ 70 h 70"/>
                <a:gd name="T60" fmla="*/ 46 w 56"/>
                <a:gd name="T61" fmla="*/ 70 h 70"/>
                <a:gd name="T62" fmla="*/ 48 w 56"/>
                <a:gd name="T63" fmla="*/ 70 h 70"/>
                <a:gd name="T64" fmla="*/ 52 w 56"/>
                <a:gd name="T65" fmla="*/ 70 h 70"/>
                <a:gd name="T66" fmla="*/ 54 w 56"/>
                <a:gd name="T67" fmla="*/ 70 h 70"/>
                <a:gd name="T68" fmla="*/ 56 w 56"/>
                <a:gd name="T69" fmla="*/ 70 h 70"/>
                <a:gd name="T70" fmla="*/ 56 w 56"/>
                <a:gd name="T71" fmla="*/ 68 h 70"/>
                <a:gd name="T72" fmla="*/ 56 w 56"/>
                <a:gd name="T73"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70">
                  <a:moveTo>
                    <a:pt x="56" y="2"/>
                  </a:moveTo>
                  <a:lnTo>
                    <a:pt x="56" y="2"/>
                  </a:lnTo>
                  <a:lnTo>
                    <a:pt x="56" y="0"/>
                  </a:lnTo>
                  <a:lnTo>
                    <a:pt x="56" y="0"/>
                  </a:lnTo>
                  <a:lnTo>
                    <a:pt x="54" y="0"/>
                  </a:lnTo>
                  <a:lnTo>
                    <a:pt x="54" y="0"/>
                  </a:lnTo>
                  <a:lnTo>
                    <a:pt x="52" y="0"/>
                  </a:lnTo>
                  <a:lnTo>
                    <a:pt x="52" y="0"/>
                  </a:lnTo>
                  <a:lnTo>
                    <a:pt x="48" y="0"/>
                  </a:lnTo>
                  <a:lnTo>
                    <a:pt x="48" y="0"/>
                  </a:lnTo>
                  <a:lnTo>
                    <a:pt x="46" y="0"/>
                  </a:lnTo>
                  <a:lnTo>
                    <a:pt x="46" y="0"/>
                  </a:lnTo>
                  <a:lnTo>
                    <a:pt x="44" y="0"/>
                  </a:lnTo>
                  <a:lnTo>
                    <a:pt x="44" y="0"/>
                  </a:lnTo>
                  <a:lnTo>
                    <a:pt x="42" y="0"/>
                  </a:lnTo>
                  <a:lnTo>
                    <a:pt x="42" y="0"/>
                  </a:lnTo>
                  <a:lnTo>
                    <a:pt x="42" y="2"/>
                  </a:lnTo>
                  <a:lnTo>
                    <a:pt x="42" y="28"/>
                  </a:lnTo>
                  <a:lnTo>
                    <a:pt x="16" y="28"/>
                  </a:lnTo>
                  <a:lnTo>
                    <a:pt x="16" y="2"/>
                  </a:lnTo>
                  <a:lnTo>
                    <a:pt x="16" y="2"/>
                  </a:lnTo>
                  <a:lnTo>
                    <a:pt x="14" y="0"/>
                  </a:lnTo>
                  <a:lnTo>
                    <a:pt x="14" y="0"/>
                  </a:lnTo>
                  <a:lnTo>
                    <a:pt x="14" y="0"/>
                  </a:lnTo>
                  <a:lnTo>
                    <a:pt x="14" y="0"/>
                  </a:lnTo>
                  <a:lnTo>
                    <a:pt x="12" y="0"/>
                  </a:lnTo>
                  <a:lnTo>
                    <a:pt x="12" y="0"/>
                  </a:lnTo>
                  <a:lnTo>
                    <a:pt x="8" y="0"/>
                  </a:lnTo>
                  <a:lnTo>
                    <a:pt x="8" y="0"/>
                  </a:lnTo>
                  <a:lnTo>
                    <a:pt x="4" y="0"/>
                  </a:lnTo>
                  <a:lnTo>
                    <a:pt x="4" y="0"/>
                  </a:lnTo>
                  <a:lnTo>
                    <a:pt x="2" y="0"/>
                  </a:lnTo>
                  <a:lnTo>
                    <a:pt x="2" y="0"/>
                  </a:lnTo>
                  <a:lnTo>
                    <a:pt x="2" y="0"/>
                  </a:lnTo>
                  <a:lnTo>
                    <a:pt x="2" y="0"/>
                  </a:lnTo>
                  <a:lnTo>
                    <a:pt x="0" y="2"/>
                  </a:lnTo>
                  <a:lnTo>
                    <a:pt x="0" y="68"/>
                  </a:lnTo>
                  <a:lnTo>
                    <a:pt x="0" y="68"/>
                  </a:lnTo>
                  <a:lnTo>
                    <a:pt x="2" y="70"/>
                  </a:lnTo>
                  <a:lnTo>
                    <a:pt x="2" y="70"/>
                  </a:lnTo>
                  <a:lnTo>
                    <a:pt x="2" y="70"/>
                  </a:lnTo>
                  <a:lnTo>
                    <a:pt x="2" y="70"/>
                  </a:lnTo>
                  <a:lnTo>
                    <a:pt x="4" y="70"/>
                  </a:lnTo>
                  <a:lnTo>
                    <a:pt x="4" y="70"/>
                  </a:lnTo>
                  <a:lnTo>
                    <a:pt x="8" y="70"/>
                  </a:lnTo>
                  <a:lnTo>
                    <a:pt x="8" y="70"/>
                  </a:lnTo>
                  <a:lnTo>
                    <a:pt x="12" y="70"/>
                  </a:lnTo>
                  <a:lnTo>
                    <a:pt x="12" y="70"/>
                  </a:lnTo>
                  <a:lnTo>
                    <a:pt x="14" y="70"/>
                  </a:lnTo>
                  <a:lnTo>
                    <a:pt x="14" y="70"/>
                  </a:lnTo>
                  <a:lnTo>
                    <a:pt x="14" y="70"/>
                  </a:lnTo>
                  <a:lnTo>
                    <a:pt x="14" y="70"/>
                  </a:lnTo>
                  <a:lnTo>
                    <a:pt x="16" y="68"/>
                  </a:lnTo>
                  <a:lnTo>
                    <a:pt x="16" y="40"/>
                  </a:lnTo>
                  <a:lnTo>
                    <a:pt x="42" y="40"/>
                  </a:lnTo>
                  <a:lnTo>
                    <a:pt x="42" y="68"/>
                  </a:lnTo>
                  <a:lnTo>
                    <a:pt x="42" y="68"/>
                  </a:lnTo>
                  <a:lnTo>
                    <a:pt x="42" y="70"/>
                  </a:lnTo>
                  <a:lnTo>
                    <a:pt x="42" y="70"/>
                  </a:lnTo>
                  <a:lnTo>
                    <a:pt x="44" y="70"/>
                  </a:lnTo>
                  <a:lnTo>
                    <a:pt x="44" y="70"/>
                  </a:lnTo>
                  <a:lnTo>
                    <a:pt x="46" y="70"/>
                  </a:lnTo>
                  <a:lnTo>
                    <a:pt x="46" y="70"/>
                  </a:lnTo>
                  <a:lnTo>
                    <a:pt x="48" y="70"/>
                  </a:lnTo>
                  <a:lnTo>
                    <a:pt x="48" y="70"/>
                  </a:lnTo>
                  <a:lnTo>
                    <a:pt x="52" y="70"/>
                  </a:lnTo>
                  <a:lnTo>
                    <a:pt x="52" y="70"/>
                  </a:lnTo>
                  <a:lnTo>
                    <a:pt x="54" y="70"/>
                  </a:lnTo>
                  <a:lnTo>
                    <a:pt x="54" y="70"/>
                  </a:lnTo>
                  <a:lnTo>
                    <a:pt x="56" y="70"/>
                  </a:lnTo>
                  <a:lnTo>
                    <a:pt x="56" y="70"/>
                  </a:lnTo>
                  <a:lnTo>
                    <a:pt x="56" y="68"/>
                  </a:lnTo>
                  <a:lnTo>
                    <a:pt x="56" y="2"/>
                  </a:lnTo>
                  <a:lnTo>
                    <a:pt x="56"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77" name="Freeform 200"/>
            <p:cNvSpPr>
              <a:spLocks/>
            </p:cNvSpPr>
            <p:nvPr/>
          </p:nvSpPr>
          <p:spPr bwMode="auto">
            <a:xfrm>
              <a:off x="8380413" y="7370763"/>
              <a:ext cx="22225" cy="111125"/>
            </a:xfrm>
            <a:custGeom>
              <a:avLst/>
              <a:gdLst>
                <a:gd name="T0" fmla="*/ 14 w 14"/>
                <a:gd name="T1" fmla="*/ 2 h 70"/>
                <a:gd name="T2" fmla="*/ 14 w 14"/>
                <a:gd name="T3" fmla="*/ 2 h 70"/>
                <a:gd name="T4" fmla="*/ 14 w 14"/>
                <a:gd name="T5" fmla="*/ 0 h 70"/>
                <a:gd name="T6" fmla="*/ 14 w 14"/>
                <a:gd name="T7" fmla="*/ 0 h 70"/>
                <a:gd name="T8" fmla="*/ 12 w 14"/>
                <a:gd name="T9" fmla="*/ 0 h 70"/>
                <a:gd name="T10" fmla="*/ 12 w 14"/>
                <a:gd name="T11" fmla="*/ 0 h 70"/>
                <a:gd name="T12" fmla="*/ 10 w 14"/>
                <a:gd name="T13" fmla="*/ 0 h 70"/>
                <a:gd name="T14" fmla="*/ 10 w 14"/>
                <a:gd name="T15" fmla="*/ 0 h 70"/>
                <a:gd name="T16" fmla="*/ 6 w 14"/>
                <a:gd name="T17" fmla="*/ 0 h 70"/>
                <a:gd name="T18" fmla="*/ 6 w 14"/>
                <a:gd name="T19" fmla="*/ 0 h 70"/>
                <a:gd name="T20" fmla="*/ 2 w 14"/>
                <a:gd name="T21" fmla="*/ 0 h 70"/>
                <a:gd name="T22" fmla="*/ 2 w 14"/>
                <a:gd name="T23" fmla="*/ 0 h 70"/>
                <a:gd name="T24" fmla="*/ 0 w 14"/>
                <a:gd name="T25" fmla="*/ 0 h 70"/>
                <a:gd name="T26" fmla="*/ 0 w 14"/>
                <a:gd name="T27" fmla="*/ 0 h 70"/>
                <a:gd name="T28" fmla="*/ 0 w 14"/>
                <a:gd name="T29" fmla="*/ 0 h 70"/>
                <a:gd name="T30" fmla="*/ 0 w 14"/>
                <a:gd name="T31" fmla="*/ 0 h 70"/>
                <a:gd name="T32" fmla="*/ 0 w 14"/>
                <a:gd name="T33" fmla="*/ 2 h 70"/>
                <a:gd name="T34" fmla="*/ 0 w 14"/>
                <a:gd name="T35" fmla="*/ 68 h 70"/>
                <a:gd name="T36" fmla="*/ 0 w 14"/>
                <a:gd name="T37" fmla="*/ 68 h 70"/>
                <a:gd name="T38" fmla="*/ 0 w 14"/>
                <a:gd name="T39" fmla="*/ 70 h 70"/>
                <a:gd name="T40" fmla="*/ 0 w 14"/>
                <a:gd name="T41" fmla="*/ 70 h 70"/>
                <a:gd name="T42" fmla="*/ 0 w 14"/>
                <a:gd name="T43" fmla="*/ 70 h 70"/>
                <a:gd name="T44" fmla="*/ 0 w 14"/>
                <a:gd name="T45" fmla="*/ 70 h 70"/>
                <a:gd name="T46" fmla="*/ 2 w 14"/>
                <a:gd name="T47" fmla="*/ 70 h 70"/>
                <a:gd name="T48" fmla="*/ 2 w 14"/>
                <a:gd name="T49" fmla="*/ 70 h 70"/>
                <a:gd name="T50" fmla="*/ 6 w 14"/>
                <a:gd name="T51" fmla="*/ 70 h 70"/>
                <a:gd name="T52" fmla="*/ 6 w 14"/>
                <a:gd name="T53" fmla="*/ 70 h 70"/>
                <a:gd name="T54" fmla="*/ 10 w 14"/>
                <a:gd name="T55" fmla="*/ 70 h 70"/>
                <a:gd name="T56" fmla="*/ 10 w 14"/>
                <a:gd name="T57" fmla="*/ 70 h 70"/>
                <a:gd name="T58" fmla="*/ 12 w 14"/>
                <a:gd name="T59" fmla="*/ 70 h 70"/>
                <a:gd name="T60" fmla="*/ 12 w 14"/>
                <a:gd name="T61" fmla="*/ 70 h 70"/>
                <a:gd name="T62" fmla="*/ 14 w 14"/>
                <a:gd name="T63" fmla="*/ 70 h 70"/>
                <a:gd name="T64" fmla="*/ 14 w 14"/>
                <a:gd name="T65" fmla="*/ 70 h 70"/>
                <a:gd name="T66" fmla="*/ 14 w 14"/>
                <a:gd name="T67" fmla="*/ 68 h 70"/>
                <a:gd name="T68" fmla="*/ 14 w 14"/>
                <a:gd name="T69" fmla="*/ 2 h 70"/>
                <a:gd name="T70" fmla="*/ 14 w 14"/>
                <a:gd name="T7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0">
                  <a:moveTo>
                    <a:pt x="14" y="2"/>
                  </a:moveTo>
                  <a:lnTo>
                    <a:pt x="14" y="2"/>
                  </a:lnTo>
                  <a:lnTo>
                    <a:pt x="14" y="0"/>
                  </a:lnTo>
                  <a:lnTo>
                    <a:pt x="14" y="0"/>
                  </a:lnTo>
                  <a:lnTo>
                    <a:pt x="12" y="0"/>
                  </a:lnTo>
                  <a:lnTo>
                    <a:pt x="12" y="0"/>
                  </a:lnTo>
                  <a:lnTo>
                    <a:pt x="10" y="0"/>
                  </a:lnTo>
                  <a:lnTo>
                    <a:pt x="10" y="0"/>
                  </a:lnTo>
                  <a:lnTo>
                    <a:pt x="6" y="0"/>
                  </a:lnTo>
                  <a:lnTo>
                    <a:pt x="6" y="0"/>
                  </a:lnTo>
                  <a:lnTo>
                    <a:pt x="2" y="0"/>
                  </a:lnTo>
                  <a:lnTo>
                    <a:pt x="2" y="0"/>
                  </a:lnTo>
                  <a:lnTo>
                    <a:pt x="0" y="0"/>
                  </a:lnTo>
                  <a:lnTo>
                    <a:pt x="0" y="0"/>
                  </a:lnTo>
                  <a:lnTo>
                    <a:pt x="0" y="0"/>
                  </a:lnTo>
                  <a:lnTo>
                    <a:pt x="0" y="0"/>
                  </a:lnTo>
                  <a:lnTo>
                    <a:pt x="0" y="2"/>
                  </a:lnTo>
                  <a:lnTo>
                    <a:pt x="0" y="68"/>
                  </a:lnTo>
                  <a:lnTo>
                    <a:pt x="0" y="68"/>
                  </a:lnTo>
                  <a:lnTo>
                    <a:pt x="0" y="70"/>
                  </a:lnTo>
                  <a:lnTo>
                    <a:pt x="0" y="70"/>
                  </a:lnTo>
                  <a:lnTo>
                    <a:pt x="0" y="70"/>
                  </a:lnTo>
                  <a:lnTo>
                    <a:pt x="0" y="70"/>
                  </a:lnTo>
                  <a:lnTo>
                    <a:pt x="2" y="70"/>
                  </a:lnTo>
                  <a:lnTo>
                    <a:pt x="2" y="70"/>
                  </a:lnTo>
                  <a:lnTo>
                    <a:pt x="6" y="70"/>
                  </a:lnTo>
                  <a:lnTo>
                    <a:pt x="6" y="70"/>
                  </a:lnTo>
                  <a:lnTo>
                    <a:pt x="10" y="70"/>
                  </a:lnTo>
                  <a:lnTo>
                    <a:pt x="10" y="70"/>
                  </a:lnTo>
                  <a:lnTo>
                    <a:pt x="12" y="70"/>
                  </a:lnTo>
                  <a:lnTo>
                    <a:pt x="12" y="70"/>
                  </a:lnTo>
                  <a:lnTo>
                    <a:pt x="14" y="70"/>
                  </a:lnTo>
                  <a:lnTo>
                    <a:pt x="14" y="70"/>
                  </a:lnTo>
                  <a:lnTo>
                    <a:pt x="14" y="68"/>
                  </a:lnTo>
                  <a:lnTo>
                    <a:pt x="14" y="2"/>
                  </a:lnTo>
                  <a:lnTo>
                    <a:pt x="14"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78" name="Freeform 201"/>
            <p:cNvSpPr>
              <a:spLocks noEditPoints="1"/>
            </p:cNvSpPr>
            <p:nvPr/>
          </p:nvSpPr>
          <p:spPr bwMode="auto">
            <a:xfrm>
              <a:off x="11199813" y="7694613"/>
              <a:ext cx="76200" cy="111125"/>
            </a:xfrm>
            <a:custGeom>
              <a:avLst/>
              <a:gdLst>
                <a:gd name="T0" fmla="*/ 48 w 48"/>
                <a:gd name="T1" fmla="*/ 14 h 70"/>
                <a:gd name="T2" fmla="*/ 44 w 48"/>
                <a:gd name="T3" fmla="*/ 8 h 70"/>
                <a:gd name="T4" fmla="*/ 38 w 48"/>
                <a:gd name="T5" fmla="*/ 4 h 70"/>
                <a:gd name="T6" fmla="*/ 32 w 48"/>
                <a:gd name="T7" fmla="*/ 0 h 70"/>
                <a:gd name="T8" fmla="*/ 26 w 48"/>
                <a:gd name="T9" fmla="*/ 0 h 70"/>
                <a:gd name="T10" fmla="*/ 4 w 48"/>
                <a:gd name="T11" fmla="*/ 0 h 70"/>
                <a:gd name="T12" fmla="*/ 2 w 48"/>
                <a:gd name="T13" fmla="*/ 2 h 70"/>
                <a:gd name="T14" fmla="*/ 0 w 48"/>
                <a:gd name="T15" fmla="*/ 4 h 70"/>
                <a:gd name="T16" fmla="*/ 0 w 48"/>
                <a:gd name="T17" fmla="*/ 68 h 70"/>
                <a:gd name="T18" fmla="*/ 0 w 48"/>
                <a:gd name="T19" fmla="*/ 70 h 70"/>
                <a:gd name="T20" fmla="*/ 2 w 48"/>
                <a:gd name="T21" fmla="*/ 70 h 70"/>
                <a:gd name="T22" fmla="*/ 4 w 48"/>
                <a:gd name="T23" fmla="*/ 70 h 70"/>
                <a:gd name="T24" fmla="*/ 8 w 48"/>
                <a:gd name="T25" fmla="*/ 70 h 70"/>
                <a:gd name="T26" fmla="*/ 10 w 48"/>
                <a:gd name="T27" fmla="*/ 70 h 70"/>
                <a:gd name="T28" fmla="*/ 12 w 48"/>
                <a:gd name="T29" fmla="*/ 70 h 70"/>
                <a:gd name="T30" fmla="*/ 14 w 48"/>
                <a:gd name="T31" fmla="*/ 70 h 70"/>
                <a:gd name="T32" fmla="*/ 14 w 48"/>
                <a:gd name="T33" fmla="*/ 46 h 70"/>
                <a:gd name="T34" fmla="*/ 20 w 48"/>
                <a:gd name="T35" fmla="*/ 46 h 70"/>
                <a:gd name="T36" fmla="*/ 32 w 48"/>
                <a:gd name="T37" fmla="*/ 44 h 70"/>
                <a:gd name="T38" fmla="*/ 42 w 48"/>
                <a:gd name="T39" fmla="*/ 40 h 70"/>
                <a:gd name="T40" fmla="*/ 46 w 48"/>
                <a:gd name="T41" fmla="*/ 32 h 70"/>
                <a:gd name="T42" fmla="*/ 48 w 48"/>
                <a:gd name="T43" fmla="*/ 22 h 70"/>
                <a:gd name="T44" fmla="*/ 48 w 48"/>
                <a:gd name="T45" fmla="*/ 14 h 70"/>
                <a:gd name="T46" fmla="*/ 32 w 48"/>
                <a:gd name="T47" fmla="*/ 28 h 70"/>
                <a:gd name="T48" fmla="*/ 30 w 48"/>
                <a:gd name="T49" fmla="*/ 32 h 70"/>
                <a:gd name="T50" fmla="*/ 26 w 48"/>
                <a:gd name="T51" fmla="*/ 34 h 70"/>
                <a:gd name="T52" fmla="*/ 14 w 48"/>
                <a:gd name="T53" fmla="*/ 34 h 70"/>
                <a:gd name="T54" fmla="*/ 20 w 48"/>
                <a:gd name="T55" fmla="*/ 10 h 70"/>
                <a:gd name="T56" fmla="*/ 24 w 48"/>
                <a:gd name="T57" fmla="*/ 12 h 70"/>
                <a:gd name="T58" fmla="*/ 28 w 48"/>
                <a:gd name="T59" fmla="*/ 12 h 70"/>
                <a:gd name="T60" fmla="*/ 32 w 48"/>
                <a:gd name="T61" fmla="*/ 16 h 70"/>
                <a:gd name="T62" fmla="*/ 34 w 48"/>
                <a:gd name="T63" fmla="*/ 22 h 70"/>
                <a:gd name="T64" fmla="*/ 32 w 48"/>
                <a:gd name="T65" fmla="*/ 2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70">
                  <a:moveTo>
                    <a:pt x="48" y="14"/>
                  </a:moveTo>
                  <a:lnTo>
                    <a:pt x="48" y="14"/>
                  </a:lnTo>
                  <a:lnTo>
                    <a:pt x="44" y="8"/>
                  </a:lnTo>
                  <a:lnTo>
                    <a:pt x="44" y="8"/>
                  </a:lnTo>
                  <a:lnTo>
                    <a:pt x="38" y="4"/>
                  </a:lnTo>
                  <a:lnTo>
                    <a:pt x="38" y="4"/>
                  </a:lnTo>
                  <a:lnTo>
                    <a:pt x="32" y="0"/>
                  </a:lnTo>
                  <a:lnTo>
                    <a:pt x="32" y="0"/>
                  </a:lnTo>
                  <a:lnTo>
                    <a:pt x="26" y="0"/>
                  </a:lnTo>
                  <a:lnTo>
                    <a:pt x="26" y="0"/>
                  </a:lnTo>
                  <a:lnTo>
                    <a:pt x="22" y="0"/>
                  </a:lnTo>
                  <a:lnTo>
                    <a:pt x="4" y="0"/>
                  </a:lnTo>
                  <a:lnTo>
                    <a:pt x="4" y="0"/>
                  </a:lnTo>
                  <a:lnTo>
                    <a:pt x="2" y="2"/>
                  </a:lnTo>
                  <a:lnTo>
                    <a:pt x="2" y="2"/>
                  </a:lnTo>
                  <a:lnTo>
                    <a:pt x="0" y="4"/>
                  </a:lnTo>
                  <a:lnTo>
                    <a:pt x="0" y="68"/>
                  </a:lnTo>
                  <a:lnTo>
                    <a:pt x="0" y="68"/>
                  </a:lnTo>
                  <a:lnTo>
                    <a:pt x="0" y="70"/>
                  </a:lnTo>
                  <a:lnTo>
                    <a:pt x="0" y="70"/>
                  </a:lnTo>
                  <a:lnTo>
                    <a:pt x="2" y="70"/>
                  </a:lnTo>
                  <a:lnTo>
                    <a:pt x="2" y="70"/>
                  </a:lnTo>
                  <a:lnTo>
                    <a:pt x="4" y="70"/>
                  </a:lnTo>
                  <a:lnTo>
                    <a:pt x="4" y="70"/>
                  </a:lnTo>
                  <a:lnTo>
                    <a:pt x="8" y="70"/>
                  </a:lnTo>
                  <a:lnTo>
                    <a:pt x="8" y="70"/>
                  </a:lnTo>
                  <a:lnTo>
                    <a:pt x="10" y="70"/>
                  </a:lnTo>
                  <a:lnTo>
                    <a:pt x="10" y="70"/>
                  </a:lnTo>
                  <a:lnTo>
                    <a:pt x="12" y="70"/>
                  </a:lnTo>
                  <a:lnTo>
                    <a:pt x="12" y="70"/>
                  </a:lnTo>
                  <a:lnTo>
                    <a:pt x="14" y="70"/>
                  </a:lnTo>
                  <a:lnTo>
                    <a:pt x="14" y="70"/>
                  </a:lnTo>
                  <a:lnTo>
                    <a:pt x="14" y="68"/>
                  </a:lnTo>
                  <a:lnTo>
                    <a:pt x="14" y="46"/>
                  </a:lnTo>
                  <a:lnTo>
                    <a:pt x="20" y="46"/>
                  </a:lnTo>
                  <a:lnTo>
                    <a:pt x="20" y="46"/>
                  </a:lnTo>
                  <a:lnTo>
                    <a:pt x="32" y="44"/>
                  </a:lnTo>
                  <a:lnTo>
                    <a:pt x="32" y="44"/>
                  </a:lnTo>
                  <a:lnTo>
                    <a:pt x="42" y="40"/>
                  </a:lnTo>
                  <a:lnTo>
                    <a:pt x="42" y="40"/>
                  </a:lnTo>
                  <a:lnTo>
                    <a:pt x="46" y="32"/>
                  </a:lnTo>
                  <a:lnTo>
                    <a:pt x="46" y="32"/>
                  </a:lnTo>
                  <a:lnTo>
                    <a:pt x="48" y="22"/>
                  </a:lnTo>
                  <a:lnTo>
                    <a:pt x="48" y="22"/>
                  </a:lnTo>
                  <a:lnTo>
                    <a:pt x="48" y="14"/>
                  </a:lnTo>
                  <a:lnTo>
                    <a:pt x="48" y="14"/>
                  </a:lnTo>
                  <a:close/>
                  <a:moveTo>
                    <a:pt x="32" y="28"/>
                  </a:moveTo>
                  <a:lnTo>
                    <a:pt x="32" y="28"/>
                  </a:lnTo>
                  <a:lnTo>
                    <a:pt x="30" y="32"/>
                  </a:lnTo>
                  <a:lnTo>
                    <a:pt x="30" y="32"/>
                  </a:lnTo>
                  <a:lnTo>
                    <a:pt x="26" y="34"/>
                  </a:lnTo>
                  <a:lnTo>
                    <a:pt x="26" y="34"/>
                  </a:lnTo>
                  <a:lnTo>
                    <a:pt x="20" y="34"/>
                  </a:lnTo>
                  <a:lnTo>
                    <a:pt x="14" y="34"/>
                  </a:lnTo>
                  <a:lnTo>
                    <a:pt x="14" y="10"/>
                  </a:lnTo>
                  <a:lnTo>
                    <a:pt x="20" y="10"/>
                  </a:lnTo>
                  <a:lnTo>
                    <a:pt x="20" y="10"/>
                  </a:lnTo>
                  <a:lnTo>
                    <a:pt x="24" y="12"/>
                  </a:lnTo>
                  <a:lnTo>
                    <a:pt x="24" y="12"/>
                  </a:lnTo>
                  <a:lnTo>
                    <a:pt x="28" y="12"/>
                  </a:lnTo>
                  <a:lnTo>
                    <a:pt x="28" y="12"/>
                  </a:lnTo>
                  <a:lnTo>
                    <a:pt x="32" y="16"/>
                  </a:lnTo>
                  <a:lnTo>
                    <a:pt x="32" y="16"/>
                  </a:lnTo>
                  <a:lnTo>
                    <a:pt x="34" y="22"/>
                  </a:lnTo>
                  <a:lnTo>
                    <a:pt x="34" y="22"/>
                  </a:lnTo>
                  <a:lnTo>
                    <a:pt x="32" y="28"/>
                  </a:lnTo>
                  <a:lnTo>
                    <a:pt x="32" y="2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79" name="Freeform 202"/>
            <p:cNvSpPr>
              <a:spLocks noEditPoints="1"/>
            </p:cNvSpPr>
            <p:nvPr/>
          </p:nvSpPr>
          <p:spPr bwMode="auto">
            <a:xfrm>
              <a:off x="11295063" y="7694613"/>
              <a:ext cx="82550" cy="111125"/>
            </a:xfrm>
            <a:custGeom>
              <a:avLst/>
              <a:gdLst>
                <a:gd name="T0" fmla="*/ 52 w 52"/>
                <a:gd name="T1" fmla="*/ 68 h 70"/>
                <a:gd name="T2" fmla="*/ 44 w 52"/>
                <a:gd name="T3" fmla="*/ 50 h 70"/>
                <a:gd name="T4" fmla="*/ 42 w 52"/>
                <a:gd name="T5" fmla="*/ 46 h 70"/>
                <a:gd name="T6" fmla="*/ 40 w 52"/>
                <a:gd name="T7" fmla="*/ 42 h 70"/>
                <a:gd name="T8" fmla="*/ 38 w 52"/>
                <a:gd name="T9" fmla="*/ 40 h 70"/>
                <a:gd name="T10" fmla="*/ 34 w 52"/>
                <a:gd name="T11" fmla="*/ 38 h 70"/>
                <a:gd name="T12" fmla="*/ 40 w 52"/>
                <a:gd name="T13" fmla="*/ 34 h 70"/>
                <a:gd name="T14" fmla="*/ 44 w 52"/>
                <a:gd name="T15" fmla="*/ 30 h 70"/>
                <a:gd name="T16" fmla="*/ 48 w 52"/>
                <a:gd name="T17" fmla="*/ 26 h 70"/>
                <a:gd name="T18" fmla="*/ 48 w 52"/>
                <a:gd name="T19" fmla="*/ 20 h 70"/>
                <a:gd name="T20" fmla="*/ 46 w 52"/>
                <a:gd name="T21" fmla="*/ 12 h 70"/>
                <a:gd name="T22" fmla="*/ 44 w 52"/>
                <a:gd name="T23" fmla="*/ 6 h 70"/>
                <a:gd name="T24" fmla="*/ 38 w 52"/>
                <a:gd name="T25" fmla="*/ 2 h 70"/>
                <a:gd name="T26" fmla="*/ 30 w 52"/>
                <a:gd name="T27" fmla="*/ 0 h 70"/>
                <a:gd name="T28" fmla="*/ 26 w 52"/>
                <a:gd name="T29" fmla="*/ 0 h 70"/>
                <a:gd name="T30" fmla="*/ 22 w 52"/>
                <a:gd name="T31" fmla="*/ 0 h 70"/>
                <a:gd name="T32" fmla="*/ 4 w 52"/>
                <a:gd name="T33" fmla="*/ 0 h 70"/>
                <a:gd name="T34" fmla="*/ 0 w 52"/>
                <a:gd name="T35" fmla="*/ 0 h 70"/>
                <a:gd name="T36" fmla="*/ 0 w 52"/>
                <a:gd name="T37" fmla="*/ 68 h 70"/>
                <a:gd name="T38" fmla="*/ 0 w 52"/>
                <a:gd name="T39" fmla="*/ 70 h 70"/>
                <a:gd name="T40" fmla="*/ 0 w 52"/>
                <a:gd name="T41" fmla="*/ 70 h 70"/>
                <a:gd name="T42" fmla="*/ 2 w 52"/>
                <a:gd name="T43" fmla="*/ 70 h 70"/>
                <a:gd name="T44" fmla="*/ 6 w 52"/>
                <a:gd name="T45" fmla="*/ 70 h 70"/>
                <a:gd name="T46" fmla="*/ 10 w 52"/>
                <a:gd name="T47" fmla="*/ 70 h 70"/>
                <a:gd name="T48" fmla="*/ 12 w 52"/>
                <a:gd name="T49" fmla="*/ 70 h 70"/>
                <a:gd name="T50" fmla="*/ 14 w 52"/>
                <a:gd name="T51" fmla="*/ 70 h 70"/>
                <a:gd name="T52" fmla="*/ 14 w 52"/>
                <a:gd name="T53" fmla="*/ 68 h 70"/>
                <a:gd name="T54" fmla="*/ 18 w 52"/>
                <a:gd name="T55" fmla="*/ 42 h 70"/>
                <a:gd name="T56" fmla="*/ 22 w 52"/>
                <a:gd name="T57" fmla="*/ 42 h 70"/>
                <a:gd name="T58" fmla="*/ 26 w 52"/>
                <a:gd name="T59" fmla="*/ 44 h 70"/>
                <a:gd name="T60" fmla="*/ 28 w 52"/>
                <a:gd name="T61" fmla="*/ 48 h 70"/>
                <a:gd name="T62" fmla="*/ 30 w 52"/>
                <a:gd name="T63" fmla="*/ 52 h 70"/>
                <a:gd name="T64" fmla="*/ 36 w 52"/>
                <a:gd name="T65" fmla="*/ 68 h 70"/>
                <a:gd name="T66" fmla="*/ 36 w 52"/>
                <a:gd name="T67" fmla="*/ 70 h 70"/>
                <a:gd name="T68" fmla="*/ 38 w 52"/>
                <a:gd name="T69" fmla="*/ 70 h 70"/>
                <a:gd name="T70" fmla="*/ 40 w 52"/>
                <a:gd name="T71" fmla="*/ 70 h 70"/>
                <a:gd name="T72" fmla="*/ 44 w 52"/>
                <a:gd name="T73" fmla="*/ 70 h 70"/>
                <a:gd name="T74" fmla="*/ 48 w 52"/>
                <a:gd name="T75" fmla="*/ 70 h 70"/>
                <a:gd name="T76" fmla="*/ 50 w 52"/>
                <a:gd name="T77" fmla="*/ 70 h 70"/>
                <a:gd name="T78" fmla="*/ 52 w 52"/>
                <a:gd name="T79" fmla="*/ 70 h 70"/>
                <a:gd name="T80" fmla="*/ 52 w 52"/>
                <a:gd name="T81" fmla="*/ 68 h 70"/>
                <a:gd name="T82" fmla="*/ 52 w 52"/>
                <a:gd name="T83" fmla="*/ 68 h 70"/>
                <a:gd name="T84" fmla="*/ 32 w 52"/>
                <a:gd name="T85" fmla="*/ 24 h 70"/>
                <a:gd name="T86" fmla="*/ 30 w 52"/>
                <a:gd name="T87" fmla="*/ 28 h 70"/>
                <a:gd name="T88" fmla="*/ 26 w 52"/>
                <a:gd name="T89" fmla="*/ 30 h 70"/>
                <a:gd name="T90" fmla="*/ 14 w 52"/>
                <a:gd name="T91" fmla="*/ 30 h 70"/>
                <a:gd name="T92" fmla="*/ 20 w 52"/>
                <a:gd name="T93" fmla="*/ 10 h 70"/>
                <a:gd name="T94" fmla="*/ 24 w 52"/>
                <a:gd name="T95" fmla="*/ 10 h 70"/>
                <a:gd name="T96" fmla="*/ 26 w 52"/>
                <a:gd name="T97" fmla="*/ 12 h 70"/>
                <a:gd name="T98" fmla="*/ 32 w 52"/>
                <a:gd name="T99" fmla="*/ 14 h 70"/>
                <a:gd name="T100" fmla="*/ 34 w 52"/>
                <a:gd name="T101" fmla="*/ 20 h 70"/>
                <a:gd name="T102" fmla="*/ 32 w 52"/>
                <a:gd name="T103"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52" y="68"/>
                  </a:moveTo>
                  <a:lnTo>
                    <a:pt x="52" y="68"/>
                  </a:lnTo>
                  <a:lnTo>
                    <a:pt x="50" y="64"/>
                  </a:lnTo>
                  <a:lnTo>
                    <a:pt x="44" y="50"/>
                  </a:lnTo>
                  <a:lnTo>
                    <a:pt x="44" y="50"/>
                  </a:lnTo>
                  <a:lnTo>
                    <a:pt x="42" y="46"/>
                  </a:lnTo>
                  <a:lnTo>
                    <a:pt x="42" y="46"/>
                  </a:lnTo>
                  <a:lnTo>
                    <a:pt x="40" y="42"/>
                  </a:lnTo>
                  <a:lnTo>
                    <a:pt x="40" y="42"/>
                  </a:lnTo>
                  <a:lnTo>
                    <a:pt x="38" y="40"/>
                  </a:lnTo>
                  <a:lnTo>
                    <a:pt x="38" y="40"/>
                  </a:lnTo>
                  <a:lnTo>
                    <a:pt x="34" y="38"/>
                  </a:lnTo>
                  <a:lnTo>
                    <a:pt x="34" y="38"/>
                  </a:lnTo>
                  <a:lnTo>
                    <a:pt x="40" y="34"/>
                  </a:lnTo>
                  <a:lnTo>
                    <a:pt x="40" y="34"/>
                  </a:lnTo>
                  <a:lnTo>
                    <a:pt x="44" y="30"/>
                  </a:lnTo>
                  <a:lnTo>
                    <a:pt x="44" y="30"/>
                  </a:lnTo>
                  <a:lnTo>
                    <a:pt x="48" y="26"/>
                  </a:lnTo>
                  <a:lnTo>
                    <a:pt x="48" y="26"/>
                  </a:lnTo>
                  <a:lnTo>
                    <a:pt x="48" y="20"/>
                  </a:lnTo>
                  <a:lnTo>
                    <a:pt x="48" y="20"/>
                  </a:lnTo>
                  <a:lnTo>
                    <a:pt x="46" y="12"/>
                  </a:lnTo>
                  <a:lnTo>
                    <a:pt x="46" y="12"/>
                  </a:lnTo>
                  <a:lnTo>
                    <a:pt x="44" y="6"/>
                  </a:lnTo>
                  <a:lnTo>
                    <a:pt x="44" y="6"/>
                  </a:lnTo>
                  <a:lnTo>
                    <a:pt x="38" y="2"/>
                  </a:lnTo>
                  <a:lnTo>
                    <a:pt x="38" y="2"/>
                  </a:lnTo>
                  <a:lnTo>
                    <a:pt x="30" y="0"/>
                  </a:lnTo>
                  <a:lnTo>
                    <a:pt x="30" y="0"/>
                  </a:lnTo>
                  <a:lnTo>
                    <a:pt x="26" y="0"/>
                  </a:lnTo>
                  <a:lnTo>
                    <a:pt x="26" y="0"/>
                  </a:lnTo>
                  <a:lnTo>
                    <a:pt x="22" y="0"/>
                  </a:lnTo>
                  <a:lnTo>
                    <a:pt x="4" y="0"/>
                  </a:lnTo>
                  <a:lnTo>
                    <a:pt x="4" y="0"/>
                  </a:lnTo>
                  <a:lnTo>
                    <a:pt x="0" y="0"/>
                  </a:lnTo>
                  <a:lnTo>
                    <a:pt x="0" y="0"/>
                  </a:lnTo>
                  <a:lnTo>
                    <a:pt x="0" y="4"/>
                  </a:lnTo>
                  <a:lnTo>
                    <a:pt x="0" y="68"/>
                  </a:lnTo>
                  <a:lnTo>
                    <a:pt x="0" y="68"/>
                  </a:lnTo>
                  <a:lnTo>
                    <a:pt x="0" y="70"/>
                  </a:lnTo>
                  <a:lnTo>
                    <a:pt x="0" y="70"/>
                  </a:lnTo>
                  <a:lnTo>
                    <a:pt x="0" y="70"/>
                  </a:lnTo>
                  <a:lnTo>
                    <a:pt x="0" y="70"/>
                  </a:lnTo>
                  <a:lnTo>
                    <a:pt x="2" y="70"/>
                  </a:lnTo>
                  <a:lnTo>
                    <a:pt x="2" y="70"/>
                  </a:lnTo>
                  <a:lnTo>
                    <a:pt x="6" y="70"/>
                  </a:lnTo>
                  <a:lnTo>
                    <a:pt x="6" y="70"/>
                  </a:lnTo>
                  <a:lnTo>
                    <a:pt x="10" y="70"/>
                  </a:lnTo>
                  <a:lnTo>
                    <a:pt x="10" y="70"/>
                  </a:lnTo>
                  <a:lnTo>
                    <a:pt x="12" y="70"/>
                  </a:lnTo>
                  <a:lnTo>
                    <a:pt x="12" y="70"/>
                  </a:lnTo>
                  <a:lnTo>
                    <a:pt x="14" y="70"/>
                  </a:lnTo>
                  <a:lnTo>
                    <a:pt x="14" y="70"/>
                  </a:lnTo>
                  <a:lnTo>
                    <a:pt x="14" y="68"/>
                  </a:lnTo>
                  <a:lnTo>
                    <a:pt x="14" y="42"/>
                  </a:lnTo>
                  <a:lnTo>
                    <a:pt x="18" y="42"/>
                  </a:lnTo>
                  <a:lnTo>
                    <a:pt x="18" y="42"/>
                  </a:lnTo>
                  <a:lnTo>
                    <a:pt x="22" y="42"/>
                  </a:lnTo>
                  <a:lnTo>
                    <a:pt x="22" y="42"/>
                  </a:lnTo>
                  <a:lnTo>
                    <a:pt x="26" y="44"/>
                  </a:lnTo>
                  <a:lnTo>
                    <a:pt x="26" y="44"/>
                  </a:lnTo>
                  <a:lnTo>
                    <a:pt x="28" y="48"/>
                  </a:lnTo>
                  <a:lnTo>
                    <a:pt x="28" y="48"/>
                  </a:lnTo>
                  <a:lnTo>
                    <a:pt x="30" y="52"/>
                  </a:lnTo>
                  <a:lnTo>
                    <a:pt x="36" y="68"/>
                  </a:lnTo>
                  <a:lnTo>
                    <a:pt x="36" y="68"/>
                  </a:lnTo>
                  <a:lnTo>
                    <a:pt x="36" y="70"/>
                  </a:lnTo>
                  <a:lnTo>
                    <a:pt x="36" y="70"/>
                  </a:lnTo>
                  <a:lnTo>
                    <a:pt x="38" y="70"/>
                  </a:lnTo>
                  <a:lnTo>
                    <a:pt x="38" y="70"/>
                  </a:lnTo>
                  <a:lnTo>
                    <a:pt x="40" y="70"/>
                  </a:lnTo>
                  <a:lnTo>
                    <a:pt x="40" y="70"/>
                  </a:lnTo>
                  <a:lnTo>
                    <a:pt x="44" y="70"/>
                  </a:lnTo>
                  <a:lnTo>
                    <a:pt x="44" y="70"/>
                  </a:lnTo>
                  <a:lnTo>
                    <a:pt x="48" y="70"/>
                  </a:lnTo>
                  <a:lnTo>
                    <a:pt x="48" y="70"/>
                  </a:lnTo>
                  <a:lnTo>
                    <a:pt x="50" y="70"/>
                  </a:lnTo>
                  <a:lnTo>
                    <a:pt x="50" y="70"/>
                  </a:lnTo>
                  <a:lnTo>
                    <a:pt x="52" y="70"/>
                  </a:lnTo>
                  <a:lnTo>
                    <a:pt x="52" y="70"/>
                  </a:lnTo>
                  <a:lnTo>
                    <a:pt x="52" y="68"/>
                  </a:lnTo>
                  <a:lnTo>
                    <a:pt x="52" y="68"/>
                  </a:lnTo>
                  <a:lnTo>
                    <a:pt x="52" y="68"/>
                  </a:lnTo>
                  <a:lnTo>
                    <a:pt x="52" y="68"/>
                  </a:lnTo>
                  <a:close/>
                  <a:moveTo>
                    <a:pt x="32" y="24"/>
                  </a:moveTo>
                  <a:lnTo>
                    <a:pt x="32" y="24"/>
                  </a:lnTo>
                  <a:lnTo>
                    <a:pt x="30" y="28"/>
                  </a:lnTo>
                  <a:lnTo>
                    <a:pt x="30" y="28"/>
                  </a:lnTo>
                  <a:lnTo>
                    <a:pt x="26" y="30"/>
                  </a:lnTo>
                  <a:lnTo>
                    <a:pt x="26" y="30"/>
                  </a:lnTo>
                  <a:lnTo>
                    <a:pt x="20" y="30"/>
                  </a:lnTo>
                  <a:lnTo>
                    <a:pt x="14" y="30"/>
                  </a:lnTo>
                  <a:lnTo>
                    <a:pt x="14" y="10"/>
                  </a:lnTo>
                  <a:lnTo>
                    <a:pt x="20" y="10"/>
                  </a:lnTo>
                  <a:lnTo>
                    <a:pt x="20" y="10"/>
                  </a:lnTo>
                  <a:lnTo>
                    <a:pt x="24" y="10"/>
                  </a:lnTo>
                  <a:lnTo>
                    <a:pt x="24" y="10"/>
                  </a:lnTo>
                  <a:lnTo>
                    <a:pt x="26" y="12"/>
                  </a:lnTo>
                  <a:lnTo>
                    <a:pt x="26" y="12"/>
                  </a:lnTo>
                  <a:lnTo>
                    <a:pt x="32" y="14"/>
                  </a:lnTo>
                  <a:lnTo>
                    <a:pt x="32" y="14"/>
                  </a:lnTo>
                  <a:lnTo>
                    <a:pt x="34" y="20"/>
                  </a:lnTo>
                  <a:lnTo>
                    <a:pt x="34" y="20"/>
                  </a:lnTo>
                  <a:lnTo>
                    <a:pt x="32" y="24"/>
                  </a:lnTo>
                  <a:lnTo>
                    <a:pt x="32" y="2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80" name="Freeform 203"/>
            <p:cNvSpPr>
              <a:spLocks/>
            </p:cNvSpPr>
            <p:nvPr/>
          </p:nvSpPr>
          <p:spPr bwMode="auto">
            <a:xfrm>
              <a:off x="9599613" y="7466013"/>
              <a:ext cx="95250" cy="114300"/>
            </a:xfrm>
            <a:custGeom>
              <a:avLst/>
              <a:gdLst>
                <a:gd name="T0" fmla="*/ 60 w 60"/>
                <a:gd name="T1" fmla="*/ 8 h 72"/>
                <a:gd name="T2" fmla="*/ 58 w 60"/>
                <a:gd name="T3" fmla="*/ 6 h 72"/>
                <a:gd name="T4" fmla="*/ 56 w 60"/>
                <a:gd name="T5" fmla="*/ 4 h 72"/>
                <a:gd name="T6" fmla="*/ 52 w 60"/>
                <a:gd name="T7" fmla="*/ 2 h 72"/>
                <a:gd name="T8" fmla="*/ 46 w 60"/>
                <a:gd name="T9" fmla="*/ 0 h 72"/>
                <a:gd name="T10" fmla="*/ 36 w 60"/>
                <a:gd name="T11" fmla="*/ 0 h 72"/>
                <a:gd name="T12" fmla="*/ 22 w 60"/>
                <a:gd name="T13" fmla="*/ 2 h 72"/>
                <a:gd name="T14" fmla="*/ 16 w 60"/>
                <a:gd name="T15" fmla="*/ 6 h 72"/>
                <a:gd name="T16" fmla="*/ 10 w 60"/>
                <a:gd name="T17" fmla="*/ 10 h 72"/>
                <a:gd name="T18" fmla="*/ 2 w 60"/>
                <a:gd name="T19" fmla="*/ 22 h 72"/>
                <a:gd name="T20" fmla="*/ 0 w 60"/>
                <a:gd name="T21" fmla="*/ 28 h 72"/>
                <a:gd name="T22" fmla="*/ 0 w 60"/>
                <a:gd name="T23" fmla="*/ 36 h 72"/>
                <a:gd name="T24" fmla="*/ 2 w 60"/>
                <a:gd name="T25" fmla="*/ 52 h 72"/>
                <a:gd name="T26" fmla="*/ 6 w 60"/>
                <a:gd name="T27" fmla="*/ 58 h 72"/>
                <a:gd name="T28" fmla="*/ 10 w 60"/>
                <a:gd name="T29" fmla="*/ 64 h 72"/>
                <a:gd name="T30" fmla="*/ 20 w 60"/>
                <a:gd name="T31" fmla="*/ 70 h 72"/>
                <a:gd name="T32" fmla="*/ 28 w 60"/>
                <a:gd name="T33" fmla="*/ 72 h 72"/>
                <a:gd name="T34" fmla="*/ 36 w 60"/>
                <a:gd name="T35" fmla="*/ 72 h 72"/>
                <a:gd name="T36" fmla="*/ 42 w 60"/>
                <a:gd name="T37" fmla="*/ 72 h 72"/>
                <a:gd name="T38" fmla="*/ 48 w 60"/>
                <a:gd name="T39" fmla="*/ 72 h 72"/>
                <a:gd name="T40" fmla="*/ 52 w 60"/>
                <a:gd name="T41" fmla="*/ 70 h 72"/>
                <a:gd name="T42" fmla="*/ 58 w 60"/>
                <a:gd name="T43" fmla="*/ 68 h 72"/>
                <a:gd name="T44" fmla="*/ 60 w 60"/>
                <a:gd name="T45" fmla="*/ 66 h 72"/>
                <a:gd name="T46" fmla="*/ 60 w 60"/>
                <a:gd name="T47" fmla="*/ 36 h 72"/>
                <a:gd name="T48" fmla="*/ 60 w 60"/>
                <a:gd name="T49" fmla="*/ 34 h 72"/>
                <a:gd name="T50" fmla="*/ 60 w 60"/>
                <a:gd name="T51" fmla="*/ 32 h 72"/>
                <a:gd name="T52" fmla="*/ 58 w 60"/>
                <a:gd name="T53" fmla="*/ 32 h 72"/>
                <a:gd name="T54" fmla="*/ 56 w 60"/>
                <a:gd name="T55" fmla="*/ 32 h 72"/>
                <a:gd name="T56" fmla="*/ 32 w 60"/>
                <a:gd name="T57" fmla="*/ 32 h 72"/>
                <a:gd name="T58" fmla="*/ 32 w 60"/>
                <a:gd name="T59" fmla="*/ 32 h 72"/>
                <a:gd name="T60" fmla="*/ 30 w 60"/>
                <a:gd name="T61" fmla="*/ 32 h 72"/>
                <a:gd name="T62" fmla="*/ 30 w 60"/>
                <a:gd name="T63" fmla="*/ 34 h 72"/>
                <a:gd name="T64" fmla="*/ 30 w 60"/>
                <a:gd name="T65" fmla="*/ 36 h 72"/>
                <a:gd name="T66" fmla="*/ 30 w 60"/>
                <a:gd name="T67" fmla="*/ 40 h 72"/>
                <a:gd name="T68" fmla="*/ 46 w 60"/>
                <a:gd name="T69" fmla="*/ 42 h 72"/>
                <a:gd name="T70" fmla="*/ 46 w 60"/>
                <a:gd name="T71" fmla="*/ 58 h 72"/>
                <a:gd name="T72" fmla="*/ 42 w 60"/>
                <a:gd name="T73" fmla="*/ 60 h 72"/>
                <a:gd name="T74" fmla="*/ 36 w 60"/>
                <a:gd name="T75" fmla="*/ 60 h 72"/>
                <a:gd name="T76" fmla="*/ 28 w 60"/>
                <a:gd name="T77" fmla="*/ 58 h 72"/>
                <a:gd name="T78" fmla="*/ 20 w 60"/>
                <a:gd name="T79" fmla="*/ 54 h 72"/>
                <a:gd name="T80" fmla="*/ 16 w 60"/>
                <a:gd name="T81" fmla="*/ 46 h 72"/>
                <a:gd name="T82" fmla="*/ 14 w 60"/>
                <a:gd name="T83" fmla="*/ 36 h 72"/>
                <a:gd name="T84" fmla="*/ 16 w 60"/>
                <a:gd name="T85" fmla="*/ 26 h 72"/>
                <a:gd name="T86" fmla="*/ 20 w 60"/>
                <a:gd name="T87" fmla="*/ 18 h 72"/>
                <a:gd name="T88" fmla="*/ 28 w 60"/>
                <a:gd name="T89" fmla="*/ 12 h 72"/>
                <a:gd name="T90" fmla="*/ 38 w 60"/>
                <a:gd name="T91" fmla="*/ 12 h 72"/>
                <a:gd name="T92" fmla="*/ 46 w 60"/>
                <a:gd name="T93" fmla="*/ 12 h 72"/>
                <a:gd name="T94" fmla="*/ 52 w 60"/>
                <a:gd name="T95" fmla="*/ 14 h 72"/>
                <a:gd name="T96" fmla="*/ 56 w 60"/>
                <a:gd name="T97" fmla="*/ 16 h 72"/>
                <a:gd name="T98" fmla="*/ 58 w 60"/>
                <a:gd name="T99" fmla="*/ 18 h 72"/>
                <a:gd name="T100" fmla="*/ 60 w 60"/>
                <a:gd name="T101" fmla="*/ 18 h 72"/>
                <a:gd name="T102" fmla="*/ 60 w 60"/>
                <a:gd name="T103" fmla="*/ 16 h 72"/>
                <a:gd name="T104" fmla="*/ 60 w 60"/>
                <a:gd name="T105" fmla="*/ 14 h 72"/>
                <a:gd name="T106" fmla="*/ 60 w 60"/>
                <a:gd name="T107" fmla="*/ 12 h 72"/>
                <a:gd name="T108" fmla="*/ 60 w 60"/>
                <a:gd name="T10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 h="72">
                  <a:moveTo>
                    <a:pt x="60" y="8"/>
                  </a:moveTo>
                  <a:lnTo>
                    <a:pt x="60" y="8"/>
                  </a:lnTo>
                  <a:lnTo>
                    <a:pt x="58" y="6"/>
                  </a:lnTo>
                  <a:lnTo>
                    <a:pt x="58" y="6"/>
                  </a:lnTo>
                  <a:lnTo>
                    <a:pt x="56" y="4"/>
                  </a:lnTo>
                  <a:lnTo>
                    <a:pt x="56" y="4"/>
                  </a:lnTo>
                  <a:lnTo>
                    <a:pt x="52" y="2"/>
                  </a:lnTo>
                  <a:lnTo>
                    <a:pt x="52" y="2"/>
                  </a:lnTo>
                  <a:lnTo>
                    <a:pt x="46" y="0"/>
                  </a:lnTo>
                  <a:lnTo>
                    <a:pt x="46" y="0"/>
                  </a:lnTo>
                  <a:lnTo>
                    <a:pt x="36" y="0"/>
                  </a:lnTo>
                  <a:lnTo>
                    <a:pt x="36" y="0"/>
                  </a:lnTo>
                  <a:lnTo>
                    <a:pt x="28" y="0"/>
                  </a:lnTo>
                  <a:lnTo>
                    <a:pt x="22" y="2"/>
                  </a:lnTo>
                  <a:lnTo>
                    <a:pt x="22" y="2"/>
                  </a:lnTo>
                  <a:lnTo>
                    <a:pt x="16" y="6"/>
                  </a:lnTo>
                  <a:lnTo>
                    <a:pt x="10" y="10"/>
                  </a:lnTo>
                  <a:lnTo>
                    <a:pt x="10" y="10"/>
                  </a:lnTo>
                  <a:lnTo>
                    <a:pt x="6" y="14"/>
                  </a:lnTo>
                  <a:lnTo>
                    <a:pt x="2" y="22"/>
                  </a:lnTo>
                  <a:lnTo>
                    <a:pt x="2" y="22"/>
                  </a:lnTo>
                  <a:lnTo>
                    <a:pt x="0" y="28"/>
                  </a:lnTo>
                  <a:lnTo>
                    <a:pt x="0" y="36"/>
                  </a:lnTo>
                  <a:lnTo>
                    <a:pt x="0" y="36"/>
                  </a:lnTo>
                  <a:lnTo>
                    <a:pt x="0" y="44"/>
                  </a:lnTo>
                  <a:lnTo>
                    <a:pt x="2" y="52"/>
                  </a:lnTo>
                  <a:lnTo>
                    <a:pt x="2" y="52"/>
                  </a:lnTo>
                  <a:lnTo>
                    <a:pt x="6" y="58"/>
                  </a:lnTo>
                  <a:lnTo>
                    <a:pt x="10" y="64"/>
                  </a:lnTo>
                  <a:lnTo>
                    <a:pt x="10" y="64"/>
                  </a:lnTo>
                  <a:lnTo>
                    <a:pt x="14" y="68"/>
                  </a:lnTo>
                  <a:lnTo>
                    <a:pt x="20" y="70"/>
                  </a:lnTo>
                  <a:lnTo>
                    <a:pt x="20" y="70"/>
                  </a:lnTo>
                  <a:lnTo>
                    <a:pt x="28" y="72"/>
                  </a:lnTo>
                  <a:lnTo>
                    <a:pt x="36" y="72"/>
                  </a:lnTo>
                  <a:lnTo>
                    <a:pt x="36" y="72"/>
                  </a:lnTo>
                  <a:lnTo>
                    <a:pt x="42" y="72"/>
                  </a:lnTo>
                  <a:lnTo>
                    <a:pt x="42" y="72"/>
                  </a:lnTo>
                  <a:lnTo>
                    <a:pt x="48" y="72"/>
                  </a:lnTo>
                  <a:lnTo>
                    <a:pt x="48" y="72"/>
                  </a:lnTo>
                  <a:lnTo>
                    <a:pt x="52" y="70"/>
                  </a:lnTo>
                  <a:lnTo>
                    <a:pt x="52" y="70"/>
                  </a:lnTo>
                  <a:lnTo>
                    <a:pt x="58" y="68"/>
                  </a:lnTo>
                  <a:lnTo>
                    <a:pt x="58" y="68"/>
                  </a:lnTo>
                  <a:lnTo>
                    <a:pt x="60" y="66"/>
                  </a:lnTo>
                  <a:lnTo>
                    <a:pt x="60" y="66"/>
                  </a:lnTo>
                  <a:lnTo>
                    <a:pt x="60" y="64"/>
                  </a:lnTo>
                  <a:lnTo>
                    <a:pt x="60" y="36"/>
                  </a:lnTo>
                  <a:lnTo>
                    <a:pt x="60" y="36"/>
                  </a:lnTo>
                  <a:lnTo>
                    <a:pt x="60" y="34"/>
                  </a:lnTo>
                  <a:lnTo>
                    <a:pt x="60" y="34"/>
                  </a:lnTo>
                  <a:lnTo>
                    <a:pt x="60" y="32"/>
                  </a:lnTo>
                  <a:lnTo>
                    <a:pt x="60" y="32"/>
                  </a:lnTo>
                  <a:lnTo>
                    <a:pt x="58" y="32"/>
                  </a:lnTo>
                  <a:lnTo>
                    <a:pt x="58" y="32"/>
                  </a:lnTo>
                  <a:lnTo>
                    <a:pt x="56" y="32"/>
                  </a:lnTo>
                  <a:lnTo>
                    <a:pt x="32" y="32"/>
                  </a:lnTo>
                  <a:lnTo>
                    <a:pt x="32" y="32"/>
                  </a:lnTo>
                  <a:lnTo>
                    <a:pt x="32" y="32"/>
                  </a:lnTo>
                  <a:lnTo>
                    <a:pt x="32" y="32"/>
                  </a:lnTo>
                  <a:lnTo>
                    <a:pt x="30" y="32"/>
                  </a:lnTo>
                  <a:lnTo>
                    <a:pt x="30" y="32"/>
                  </a:lnTo>
                  <a:lnTo>
                    <a:pt x="30" y="34"/>
                  </a:lnTo>
                  <a:lnTo>
                    <a:pt x="30" y="34"/>
                  </a:lnTo>
                  <a:lnTo>
                    <a:pt x="30" y="36"/>
                  </a:lnTo>
                  <a:lnTo>
                    <a:pt x="30" y="36"/>
                  </a:lnTo>
                  <a:lnTo>
                    <a:pt x="30" y="40"/>
                  </a:lnTo>
                  <a:lnTo>
                    <a:pt x="30" y="40"/>
                  </a:lnTo>
                  <a:lnTo>
                    <a:pt x="32" y="42"/>
                  </a:lnTo>
                  <a:lnTo>
                    <a:pt x="46" y="42"/>
                  </a:lnTo>
                  <a:lnTo>
                    <a:pt x="46" y="58"/>
                  </a:lnTo>
                  <a:lnTo>
                    <a:pt x="46" y="58"/>
                  </a:lnTo>
                  <a:lnTo>
                    <a:pt x="42" y="60"/>
                  </a:lnTo>
                  <a:lnTo>
                    <a:pt x="42" y="60"/>
                  </a:lnTo>
                  <a:lnTo>
                    <a:pt x="36" y="60"/>
                  </a:lnTo>
                  <a:lnTo>
                    <a:pt x="36" y="60"/>
                  </a:lnTo>
                  <a:lnTo>
                    <a:pt x="28" y="58"/>
                  </a:lnTo>
                  <a:lnTo>
                    <a:pt x="28" y="58"/>
                  </a:lnTo>
                  <a:lnTo>
                    <a:pt x="20" y="54"/>
                  </a:lnTo>
                  <a:lnTo>
                    <a:pt x="20" y="54"/>
                  </a:lnTo>
                  <a:lnTo>
                    <a:pt x="16" y="46"/>
                  </a:lnTo>
                  <a:lnTo>
                    <a:pt x="16" y="46"/>
                  </a:lnTo>
                  <a:lnTo>
                    <a:pt x="14" y="36"/>
                  </a:lnTo>
                  <a:lnTo>
                    <a:pt x="14" y="36"/>
                  </a:lnTo>
                  <a:lnTo>
                    <a:pt x="16" y="26"/>
                  </a:lnTo>
                  <a:lnTo>
                    <a:pt x="16" y="26"/>
                  </a:lnTo>
                  <a:lnTo>
                    <a:pt x="20" y="18"/>
                  </a:lnTo>
                  <a:lnTo>
                    <a:pt x="20" y="18"/>
                  </a:lnTo>
                  <a:lnTo>
                    <a:pt x="28" y="12"/>
                  </a:lnTo>
                  <a:lnTo>
                    <a:pt x="28" y="12"/>
                  </a:lnTo>
                  <a:lnTo>
                    <a:pt x="38" y="12"/>
                  </a:lnTo>
                  <a:lnTo>
                    <a:pt x="38" y="12"/>
                  </a:lnTo>
                  <a:lnTo>
                    <a:pt x="46" y="12"/>
                  </a:lnTo>
                  <a:lnTo>
                    <a:pt x="46" y="12"/>
                  </a:lnTo>
                  <a:lnTo>
                    <a:pt x="52" y="14"/>
                  </a:lnTo>
                  <a:lnTo>
                    <a:pt x="52" y="14"/>
                  </a:lnTo>
                  <a:lnTo>
                    <a:pt x="56" y="16"/>
                  </a:lnTo>
                  <a:lnTo>
                    <a:pt x="56" y="16"/>
                  </a:lnTo>
                  <a:lnTo>
                    <a:pt x="58" y="18"/>
                  </a:lnTo>
                  <a:lnTo>
                    <a:pt x="58" y="18"/>
                  </a:lnTo>
                  <a:lnTo>
                    <a:pt x="60" y="18"/>
                  </a:lnTo>
                  <a:lnTo>
                    <a:pt x="60" y="18"/>
                  </a:lnTo>
                  <a:lnTo>
                    <a:pt x="60" y="16"/>
                  </a:lnTo>
                  <a:lnTo>
                    <a:pt x="60" y="16"/>
                  </a:lnTo>
                  <a:lnTo>
                    <a:pt x="60" y="14"/>
                  </a:lnTo>
                  <a:lnTo>
                    <a:pt x="60" y="14"/>
                  </a:lnTo>
                  <a:lnTo>
                    <a:pt x="60" y="12"/>
                  </a:lnTo>
                  <a:lnTo>
                    <a:pt x="60" y="12"/>
                  </a:lnTo>
                  <a:lnTo>
                    <a:pt x="60" y="8"/>
                  </a:lnTo>
                  <a:lnTo>
                    <a:pt x="60" y="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81" name="Freeform 204"/>
            <p:cNvSpPr>
              <a:spLocks/>
            </p:cNvSpPr>
            <p:nvPr/>
          </p:nvSpPr>
          <p:spPr bwMode="auto">
            <a:xfrm>
              <a:off x="9720263" y="7466013"/>
              <a:ext cx="92075" cy="114300"/>
            </a:xfrm>
            <a:custGeom>
              <a:avLst/>
              <a:gdLst>
                <a:gd name="T0" fmla="*/ 58 w 58"/>
                <a:gd name="T1" fmla="*/ 2 h 72"/>
                <a:gd name="T2" fmla="*/ 56 w 58"/>
                <a:gd name="T3" fmla="*/ 2 h 72"/>
                <a:gd name="T4" fmla="*/ 56 w 58"/>
                <a:gd name="T5" fmla="*/ 0 h 72"/>
                <a:gd name="T6" fmla="*/ 54 w 58"/>
                <a:gd name="T7" fmla="*/ 0 h 72"/>
                <a:gd name="T8" fmla="*/ 50 w 58"/>
                <a:gd name="T9" fmla="*/ 0 h 72"/>
                <a:gd name="T10" fmla="*/ 46 w 58"/>
                <a:gd name="T11" fmla="*/ 0 h 72"/>
                <a:gd name="T12" fmla="*/ 44 w 58"/>
                <a:gd name="T13" fmla="*/ 0 h 72"/>
                <a:gd name="T14" fmla="*/ 44 w 58"/>
                <a:gd name="T15" fmla="*/ 2 h 72"/>
                <a:gd name="T16" fmla="*/ 44 w 58"/>
                <a:gd name="T17" fmla="*/ 46 h 72"/>
                <a:gd name="T18" fmla="*/ 42 w 58"/>
                <a:gd name="T19" fmla="*/ 52 h 72"/>
                <a:gd name="T20" fmla="*/ 40 w 58"/>
                <a:gd name="T21" fmla="*/ 56 h 72"/>
                <a:gd name="T22" fmla="*/ 34 w 58"/>
                <a:gd name="T23" fmla="*/ 60 h 72"/>
                <a:gd name="T24" fmla="*/ 28 w 58"/>
                <a:gd name="T25" fmla="*/ 60 h 72"/>
                <a:gd name="T26" fmla="*/ 22 w 58"/>
                <a:gd name="T27" fmla="*/ 60 h 72"/>
                <a:gd name="T28" fmla="*/ 18 w 58"/>
                <a:gd name="T29" fmla="*/ 56 h 72"/>
                <a:gd name="T30" fmla="*/ 14 w 58"/>
                <a:gd name="T31" fmla="*/ 52 h 72"/>
                <a:gd name="T32" fmla="*/ 14 w 58"/>
                <a:gd name="T33" fmla="*/ 44 h 72"/>
                <a:gd name="T34" fmla="*/ 14 w 58"/>
                <a:gd name="T35" fmla="*/ 2 h 72"/>
                <a:gd name="T36" fmla="*/ 14 w 58"/>
                <a:gd name="T37" fmla="*/ 2 h 72"/>
                <a:gd name="T38" fmla="*/ 12 w 58"/>
                <a:gd name="T39" fmla="*/ 0 h 72"/>
                <a:gd name="T40" fmla="*/ 10 w 58"/>
                <a:gd name="T41" fmla="*/ 0 h 72"/>
                <a:gd name="T42" fmla="*/ 6 w 58"/>
                <a:gd name="T43" fmla="*/ 0 h 72"/>
                <a:gd name="T44" fmla="*/ 4 w 58"/>
                <a:gd name="T45" fmla="*/ 0 h 72"/>
                <a:gd name="T46" fmla="*/ 0 w 58"/>
                <a:gd name="T47" fmla="*/ 0 h 72"/>
                <a:gd name="T48" fmla="*/ 0 w 58"/>
                <a:gd name="T49" fmla="*/ 2 h 72"/>
                <a:gd name="T50" fmla="*/ 0 w 58"/>
                <a:gd name="T51" fmla="*/ 46 h 72"/>
                <a:gd name="T52" fmla="*/ 2 w 58"/>
                <a:gd name="T53" fmla="*/ 58 h 72"/>
                <a:gd name="T54" fmla="*/ 8 w 58"/>
                <a:gd name="T55" fmla="*/ 66 h 72"/>
                <a:gd name="T56" fmla="*/ 16 w 58"/>
                <a:gd name="T57" fmla="*/ 70 h 72"/>
                <a:gd name="T58" fmla="*/ 28 w 58"/>
                <a:gd name="T59" fmla="*/ 72 h 72"/>
                <a:gd name="T60" fmla="*/ 40 w 58"/>
                <a:gd name="T61" fmla="*/ 70 h 72"/>
                <a:gd name="T62" fmla="*/ 50 w 58"/>
                <a:gd name="T63" fmla="*/ 66 h 72"/>
                <a:gd name="T64" fmla="*/ 56 w 58"/>
                <a:gd name="T65" fmla="*/ 56 h 72"/>
                <a:gd name="T66" fmla="*/ 58 w 58"/>
                <a:gd name="T67" fmla="*/ 44 h 72"/>
                <a:gd name="T68" fmla="*/ 58 w 58"/>
                <a:gd name="T69"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72">
                  <a:moveTo>
                    <a:pt x="58" y="2"/>
                  </a:moveTo>
                  <a:lnTo>
                    <a:pt x="58" y="2"/>
                  </a:lnTo>
                  <a:lnTo>
                    <a:pt x="56" y="2"/>
                  </a:lnTo>
                  <a:lnTo>
                    <a:pt x="56" y="2"/>
                  </a:lnTo>
                  <a:lnTo>
                    <a:pt x="56" y="0"/>
                  </a:lnTo>
                  <a:lnTo>
                    <a:pt x="56" y="0"/>
                  </a:lnTo>
                  <a:lnTo>
                    <a:pt x="54" y="0"/>
                  </a:lnTo>
                  <a:lnTo>
                    <a:pt x="54" y="0"/>
                  </a:lnTo>
                  <a:lnTo>
                    <a:pt x="50" y="0"/>
                  </a:lnTo>
                  <a:lnTo>
                    <a:pt x="50" y="0"/>
                  </a:lnTo>
                  <a:lnTo>
                    <a:pt x="46" y="0"/>
                  </a:lnTo>
                  <a:lnTo>
                    <a:pt x="46" y="0"/>
                  </a:lnTo>
                  <a:lnTo>
                    <a:pt x="44" y="0"/>
                  </a:lnTo>
                  <a:lnTo>
                    <a:pt x="44" y="0"/>
                  </a:lnTo>
                  <a:lnTo>
                    <a:pt x="44" y="2"/>
                  </a:lnTo>
                  <a:lnTo>
                    <a:pt x="44" y="2"/>
                  </a:lnTo>
                  <a:lnTo>
                    <a:pt x="44" y="2"/>
                  </a:lnTo>
                  <a:lnTo>
                    <a:pt x="44" y="46"/>
                  </a:lnTo>
                  <a:lnTo>
                    <a:pt x="44" y="46"/>
                  </a:lnTo>
                  <a:lnTo>
                    <a:pt x="42" y="52"/>
                  </a:lnTo>
                  <a:lnTo>
                    <a:pt x="42" y="52"/>
                  </a:lnTo>
                  <a:lnTo>
                    <a:pt x="40" y="56"/>
                  </a:lnTo>
                  <a:lnTo>
                    <a:pt x="40" y="56"/>
                  </a:lnTo>
                  <a:lnTo>
                    <a:pt x="34" y="60"/>
                  </a:lnTo>
                  <a:lnTo>
                    <a:pt x="34" y="60"/>
                  </a:lnTo>
                  <a:lnTo>
                    <a:pt x="28" y="60"/>
                  </a:lnTo>
                  <a:lnTo>
                    <a:pt x="28" y="60"/>
                  </a:lnTo>
                  <a:lnTo>
                    <a:pt x="22" y="60"/>
                  </a:lnTo>
                  <a:lnTo>
                    <a:pt x="22" y="60"/>
                  </a:lnTo>
                  <a:lnTo>
                    <a:pt x="18" y="56"/>
                  </a:lnTo>
                  <a:lnTo>
                    <a:pt x="18" y="56"/>
                  </a:lnTo>
                  <a:lnTo>
                    <a:pt x="14" y="52"/>
                  </a:lnTo>
                  <a:lnTo>
                    <a:pt x="14" y="52"/>
                  </a:lnTo>
                  <a:lnTo>
                    <a:pt x="14" y="44"/>
                  </a:lnTo>
                  <a:lnTo>
                    <a:pt x="14" y="2"/>
                  </a:lnTo>
                  <a:lnTo>
                    <a:pt x="14" y="2"/>
                  </a:lnTo>
                  <a:lnTo>
                    <a:pt x="14" y="2"/>
                  </a:lnTo>
                  <a:lnTo>
                    <a:pt x="14" y="2"/>
                  </a:lnTo>
                  <a:lnTo>
                    <a:pt x="12" y="0"/>
                  </a:lnTo>
                  <a:lnTo>
                    <a:pt x="12" y="0"/>
                  </a:lnTo>
                  <a:lnTo>
                    <a:pt x="10" y="0"/>
                  </a:lnTo>
                  <a:lnTo>
                    <a:pt x="10" y="0"/>
                  </a:lnTo>
                  <a:lnTo>
                    <a:pt x="6" y="0"/>
                  </a:lnTo>
                  <a:lnTo>
                    <a:pt x="6" y="0"/>
                  </a:lnTo>
                  <a:lnTo>
                    <a:pt x="4" y="0"/>
                  </a:lnTo>
                  <a:lnTo>
                    <a:pt x="4" y="0"/>
                  </a:lnTo>
                  <a:lnTo>
                    <a:pt x="0" y="0"/>
                  </a:lnTo>
                  <a:lnTo>
                    <a:pt x="0" y="0"/>
                  </a:lnTo>
                  <a:lnTo>
                    <a:pt x="0" y="2"/>
                  </a:lnTo>
                  <a:lnTo>
                    <a:pt x="0" y="2"/>
                  </a:lnTo>
                  <a:lnTo>
                    <a:pt x="0" y="2"/>
                  </a:lnTo>
                  <a:lnTo>
                    <a:pt x="0" y="46"/>
                  </a:lnTo>
                  <a:lnTo>
                    <a:pt x="0" y="46"/>
                  </a:lnTo>
                  <a:lnTo>
                    <a:pt x="2" y="58"/>
                  </a:lnTo>
                  <a:lnTo>
                    <a:pt x="2" y="58"/>
                  </a:lnTo>
                  <a:lnTo>
                    <a:pt x="8" y="66"/>
                  </a:lnTo>
                  <a:lnTo>
                    <a:pt x="8" y="66"/>
                  </a:lnTo>
                  <a:lnTo>
                    <a:pt x="16" y="70"/>
                  </a:lnTo>
                  <a:lnTo>
                    <a:pt x="16" y="70"/>
                  </a:lnTo>
                  <a:lnTo>
                    <a:pt x="28" y="72"/>
                  </a:lnTo>
                  <a:lnTo>
                    <a:pt x="28" y="72"/>
                  </a:lnTo>
                  <a:lnTo>
                    <a:pt x="40" y="70"/>
                  </a:lnTo>
                  <a:lnTo>
                    <a:pt x="40" y="70"/>
                  </a:lnTo>
                  <a:lnTo>
                    <a:pt x="50" y="66"/>
                  </a:lnTo>
                  <a:lnTo>
                    <a:pt x="50" y="66"/>
                  </a:lnTo>
                  <a:lnTo>
                    <a:pt x="56" y="56"/>
                  </a:lnTo>
                  <a:lnTo>
                    <a:pt x="56" y="56"/>
                  </a:lnTo>
                  <a:lnTo>
                    <a:pt x="58" y="44"/>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82" name="Freeform 205"/>
            <p:cNvSpPr>
              <a:spLocks/>
            </p:cNvSpPr>
            <p:nvPr/>
          </p:nvSpPr>
          <p:spPr bwMode="auto">
            <a:xfrm>
              <a:off x="10234613" y="7545388"/>
              <a:ext cx="101600" cy="114300"/>
            </a:xfrm>
            <a:custGeom>
              <a:avLst/>
              <a:gdLst>
                <a:gd name="T0" fmla="*/ 64 w 64"/>
                <a:gd name="T1" fmla="*/ 6 h 72"/>
                <a:gd name="T2" fmla="*/ 64 w 64"/>
                <a:gd name="T3" fmla="*/ 6 h 72"/>
                <a:gd name="T4" fmla="*/ 64 w 64"/>
                <a:gd name="T5" fmla="*/ 4 h 72"/>
                <a:gd name="T6" fmla="*/ 64 w 64"/>
                <a:gd name="T7" fmla="*/ 4 h 72"/>
                <a:gd name="T8" fmla="*/ 64 w 64"/>
                <a:gd name="T9" fmla="*/ 2 h 72"/>
                <a:gd name="T10" fmla="*/ 64 w 64"/>
                <a:gd name="T11" fmla="*/ 2 h 72"/>
                <a:gd name="T12" fmla="*/ 62 w 64"/>
                <a:gd name="T13" fmla="*/ 0 h 72"/>
                <a:gd name="T14" fmla="*/ 62 w 64"/>
                <a:gd name="T15" fmla="*/ 0 h 72"/>
                <a:gd name="T16" fmla="*/ 58 w 64"/>
                <a:gd name="T17" fmla="*/ 0 h 72"/>
                <a:gd name="T18" fmla="*/ 58 w 64"/>
                <a:gd name="T19" fmla="*/ 0 h 72"/>
                <a:gd name="T20" fmla="*/ 54 w 64"/>
                <a:gd name="T21" fmla="*/ 0 h 72"/>
                <a:gd name="T22" fmla="*/ 54 w 64"/>
                <a:gd name="T23" fmla="*/ 0 h 72"/>
                <a:gd name="T24" fmla="*/ 52 w 64"/>
                <a:gd name="T25" fmla="*/ 2 h 72"/>
                <a:gd name="T26" fmla="*/ 52 w 64"/>
                <a:gd name="T27" fmla="*/ 2 h 72"/>
                <a:gd name="T28" fmla="*/ 50 w 64"/>
                <a:gd name="T29" fmla="*/ 2 h 72"/>
                <a:gd name="T30" fmla="*/ 50 w 64"/>
                <a:gd name="T31" fmla="*/ 2 h 72"/>
                <a:gd name="T32" fmla="*/ 50 w 64"/>
                <a:gd name="T33" fmla="*/ 4 h 72"/>
                <a:gd name="T34" fmla="*/ 34 w 64"/>
                <a:gd name="T35" fmla="*/ 58 h 72"/>
                <a:gd name="T36" fmla="*/ 34 w 64"/>
                <a:gd name="T37" fmla="*/ 58 h 72"/>
                <a:gd name="T38" fmla="*/ 16 w 64"/>
                <a:gd name="T39" fmla="*/ 4 h 72"/>
                <a:gd name="T40" fmla="*/ 16 w 64"/>
                <a:gd name="T41" fmla="*/ 4 h 72"/>
                <a:gd name="T42" fmla="*/ 16 w 64"/>
                <a:gd name="T43" fmla="*/ 2 h 72"/>
                <a:gd name="T44" fmla="*/ 16 w 64"/>
                <a:gd name="T45" fmla="*/ 2 h 72"/>
                <a:gd name="T46" fmla="*/ 14 w 64"/>
                <a:gd name="T47" fmla="*/ 2 h 72"/>
                <a:gd name="T48" fmla="*/ 14 w 64"/>
                <a:gd name="T49" fmla="*/ 2 h 72"/>
                <a:gd name="T50" fmla="*/ 12 w 64"/>
                <a:gd name="T51" fmla="*/ 0 h 72"/>
                <a:gd name="T52" fmla="*/ 12 w 64"/>
                <a:gd name="T53" fmla="*/ 0 h 72"/>
                <a:gd name="T54" fmla="*/ 8 w 64"/>
                <a:gd name="T55" fmla="*/ 0 h 72"/>
                <a:gd name="T56" fmla="*/ 8 w 64"/>
                <a:gd name="T57" fmla="*/ 0 h 72"/>
                <a:gd name="T58" fmla="*/ 4 w 64"/>
                <a:gd name="T59" fmla="*/ 0 h 72"/>
                <a:gd name="T60" fmla="*/ 4 w 64"/>
                <a:gd name="T61" fmla="*/ 0 h 72"/>
                <a:gd name="T62" fmla="*/ 2 w 64"/>
                <a:gd name="T63" fmla="*/ 2 h 72"/>
                <a:gd name="T64" fmla="*/ 2 w 64"/>
                <a:gd name="T65" fmla="*/ 2 h 72"/>
                <a:gd name="T66" fmla="*/ 0 w 64"/>
                <a:gd name="T67" fmla="*/ 4 h 72"/>
                <a:gd name="T68" fmla="*/ 0 w 64"/>
                <a:gd name="T69" fmla="*/ 4 h 72"/>
                <a:gd name="T70" fmla="*/ 2 w 64"/>
                <a:gd name="T71" fmla="*/ 6 h 72"/>
                <a:gd name="T72" fmla="*/ 22 w 64"/>
                <a:gd name="T73" fmla="*/ 70 h 72"/>
                <a:gd name="T74" fmla="*/ 22 w 64"/>
                <a:gd name="T75" fmla="*/ 70 h 72"/>
                <a:gd name="T76" fmla="*/ 22 w 64"/>
                <a:gd name="T77" fmla="*/ 70 h 72"/>
                <a:gd name="T78" fmla="*/ 22 w 64"/>
                <a:gd name="T79" fmla="*/ 70 h 72"/>
                <a:gd name="T80" fmla="*/ 24 w 64"/>
                <a:gd name="T81" fmla="*/ 72 h 72"/>
                <a:gd name="T82" fmla="*/ 24 w 64"/>
                <a:gd name="T83" fmla="*/ 72 h 72"/>
                <a:gd name="T84" fmla="*/ 24 w 64"/>
                <a:gd name="T85" fmla="*/ 72 h 72"/>
                <a:gd name="T86" fmla="*/ 24 w 64"/>
                <a:gd name="T87" fmla="*/ 72 h 72"/>
                <a:gd name="T88" fmla="*/ 26 w 64"/>
                <a:gd name="T89" fmla="*/ 72 h 72"/>
                <a:gd name="T90" fmla="*/ 26 w 64"/>
                <a:gd name="T91" fmla="*/ 72 h 72"/>
                <a:gd name="T92" fmla="*/ 30 w 64"/>
                <a:gd name="T93" fmla="*/ 72 h 72"/>
                <a:gd name="T94" fmla="*/ 30 w 64"/>
                <a:gd name="T95" fmla="*/ 72 h 72"/>
                <a:gd name="T96" fmla="*/ 32 w 64"/>
                <a:gd name="T97" fmla="*/ 72 h 72"/>
                <a:gd name="T98" fmla="*/ 32 w 64"/>
                <a:gd name="T99" fmla="*/ 72 h 72"/>
                <a:gd name="T100" fmla="*/ 38 w 64"/>
                <a:gd name="T101" fmla="*/ 72 h 72"/>
                <a:gd name="T102" fmla="*/ 38 w 64"/>
                <a:gd name="T103" fmla="*/ 72 h 72"/>
                <a:gd name="T104" fmla="*/ 40 w 64"/>
                <a:gd name="T105" fmla="*/ 72 h 72"/>
                <a:gd name="T106" fmla="*/ 40 w 64"/>
                <a:gd name="T107" fmla="*/ 72 h 72"/>
                <a:gd name="T108" fmla="*/ 42 w 64"/>
                <a:gd name="T109" fmla="*/ 70 h 72"/>
                <a:gd name="T110" fmla="*/ 42 w 64"/>
                <a:gd name="T111" fmla="*/ 70 h 72"/>
                <a:gd name="T112" fmla="*/ 42 w 64"/>
                <a:gd name="T113" fmla="*/ 70 h 72"/>
                <a:gd name="T114" fmla="*/ 64 w 64"/>
                <a:gd name="T115" fmla="*/ 6 h 72"/>
                <a:gd name="T116" fmla="*/ 64 w 64"/>
                <a:gd name="T117"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72">
                  <a:moveTo>
                    <a:pt x="64" y="6"/>
                  </a:moveTo>
                  <a:lnTo>
                    <a:pt x="64" y="6"/>
                  </a:lnTo>
                  <a:lnTo>
                    <a:pt x="64" y="4"/>
                  </a:lnTo>
                  <a:lnTo>
                    <a:pt x="64" y="4"/>
                  </a:lnTo>
                  <a:lnTo>
                    <a:pt x="64" y="2"/>
                  </a:lnTo>
                  <a:lnTo>
                    <a:pt x="64" y="2"/>
                  </a:lnTo>
                  <a:lnTo>
                    <a:pt x="62" y="0"/>
                  </a:lnTo>
                  <a:lnTo>
                    <a:pt x="62" y="0"/>
                  </a:lnTo>
                  <a:lnTo>
                    <a:pt x="58" y="0"/>
                  </a:lnTo>
                  <a:lnTo>
                    <a:pt x="58" y="0"/>
                  </a:lnTo>
                  <a:lnTo>
                    <a:pt x="54" y="0"/>
                  </a:lnTo>
                  <a:lnTo>
                    <a:pt x="54" y="0"/>
                  </a:lnTo>
                  <a:lnTo>
                    <a:pt x="52" y="2"/>
                  </a:lnTo>
                  <a:lnTo>
                    <a:pt x="52" y="2"/>
                  </a:lnTo>
                  <a:lnTo>
                    <a:pt x="50" y="2"/>
                  </a:lnTo>
                  <a:lnTo>
                    <a:pt x="50" y="2"/>
                  </a:lnTo>
                  <a:lnTo>
                    <a:pt x="50" y="4"/>
                  </a:lnTo>
                  <a:lnTo>
                    <a:pt x="34" y="58"/>
                  </a:lnTo>
                  <a:lnTo>
                    <a:pt x="34" y="58"/>
                  </a:lnTo>
                  <a:lnTo>
                    <a:pt x="16" y="4"/>
                  </a:lnTo>
                  <a:lnTo>
                    <a:pt x="16" y="4"/>
                  </a:lnTo>
                  <a:lnTo>
                    <a:pt x="16" y="2"/>
                  </a:lnTo>
                  <a:lnTo>
                    <a:pt x="16" y="2"/>
                  </a:lnTo>
                  <a:lnTo>
                    <a:pt x="14" y="2"/>
                  </a:lnTo>
                  <a:lnTo>
                    <a:pt x="14" y="2"/>
                  </a:lnTo>
                  <a:lnTo>
                    <a:pt x="12" y="0"/>
                  </a:lnTo>
                  <a:lnTo>
                    <a:pt x="12" y="0"/>
                  </a:lnTo>
                  <a:lnTo>
                    <a:pt x="8" y="0"/>
                  </a:lnTo>
                  <a:lnTo>
                    <a:pt x="8" y="0"/>
                  </a:lnTo>
                  <a:lnTo>
                    <a:pt x="4" y="0"/>
                  </a:lnTo>
                  <a:lnTo>
                    <a:pt x="4" y="0"/>
                  </a:lnTo>
                  <a:lnTo>
                    <a:pt x="2" y="2"/>
                  </a:lnTo>
                  <a:lnTo>
                    <a:pt x="2" y="2"/>
                  </a:lnTo>
                  <a:lnTo>
                    <a:pt x="0" y="4"/>
                  </a:lnTo>
                  <a:lnTo>
                    <a:pt x="0" y="4"/>
                  </a:lnTo>
                  <a:lnTo>
                    <a:pt x="2" y="6"/>
                  </a:lnTo>
                  <a:lnTo>
                    <a:pt x="22" y="70"/>
                  </a:lnTo>
                  <a:lnTo>
                    <a:pt x="22" y="70"/>
                  </a:lnTo>
                  <a:lnTo>
                    <a:pt x="22" y="70"/>
                  </a:lnTo>
                  <a:lnTo>
                    <a:pt x="22" y="70"/>
                  </a:lnTo>
                  <a:lnTo>
                    <a:pt x="24" y="72"/>
                  </a:lnTo>
                  <a:lnTo>
                    <a:pt x="24" y="72"/>
                  </a:lnTo>
                  <a:lnTo>
                    <a:pt x="24" y="72"/>
                  </a:lnTo>
                  <a:lnTo>
                    <a:pt x="24" y="72"/>
                  </a:lnTo>
                  <a:lnTo>
                    <a:pt x="26" y="72"/>
                  </a:lnTo>
                  <a:lnTo>
                    <a:pt x="26" y="72"/>
                  </a:lnTo>
                  <a:lnTo>
                    <a:pt x="30" y="72"/>
                  </a:lnTo>
                  <a:lnTo>
                    <a:pt x="30" y="72"/>
                  </a:lnTo>
                  <a:lnTo>
                    <a:pt x="32" y="72"/>
                  </a:lnTo>
                  <a:lnTo>
                    <a:pt x="32" y="72"/>
                  </a:lnTo>
                  <a:lnTo>
                    <a:pt x="38" y="72"/>
                  </a:lnTo>
                  <a:lnTo>
                    <a:pt x="38" y="72"/>
                  </a:lnTo>
                  <a:lnTo>
                    <a:pt x="40" y="72"/>
                  </a:lnTo>
                  <a:lnTo>
                    <a:pt x="40" y="72"/>
                  </a:lnTo>
                  <a:lnTo>
                    <a:pt x="42" y="70"/>
                  </a:lnTo>
                  <a:lnTo>
                    <a:pt x="42" y="70"/>
                  </a:lnTo>
                  <a:lnTo>
                    <a:pt x="42" y="70"/>
                  </a:lnTo>
                  <a:lnTo>
                    <a:pt x="64" y="6"/>
                  </a:lnTo>
                  <a:lnTo>
                    <a:pt x="64"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83" name="Freeform 206"/>
            <p:cNvSpPr>
              <a:spLocks/>
            </p:cNvSpPr>
            <p:nvPr/>
          </p:nvSpPr>
          <p:spPr bwMode="auto">
            <a:xfrm>
              <a:off x="10352088" y="7545388"/>
              <a:ext cx="22225" cy="114300"/>
            </a:xfrm>
            <a:custGeom>
              <a:avLst/>
              <a:gdLst>
                <a:gd name="T0" fmla="*/ 14 w 14"/>
                <a:gd name="T1" fmla="*/ 2 h 72"/>
                <a:gd name="T2" fmla="*/ 14 w 14"/>
                <a:gd name="T3" fmla="*/ 2 h 72"/>
                <a:gd name="T4" fmla="*/ 14 w 14"/>
                <a:gd name="T5" fmla="*/ 2 h 72"/>
                <a:gd name="T6" fmla="*/ 14 w 14"/>
                <a:gd name="T7" fmla="*/ 2 h 72"/>
                <a:gd name="T8" fmla="*/ 12 w 14"/>
                <a:gd name="T9" fmla="*/ 2 h 72"/>
                <a:gd name="T10" fmla="*/ 12 w 14"/>
                <a:gd name="T11" fmla="*/ 2 h 72"/>
                <a:gd name="T12" fmla="*/ 10 w 14"/>
                <a:gd name="T13" fmla="*/ 0 h 72"/>
                <a:gd name="T14" fmla="*/ 10 w 14"/>
                <a:gd name="T15" fmla="*/ 0 h 72"/>
                <a:gd name="T16" fmla="*/ 6 w 14"/>
                <a:gd name="T17" fmla="*/ 0 h 72"/>
                <a:gd name="T18" fmla="*/ 6 w 14"/>
                <a:gd name="T19" fmla="*/ 0 h 72"/>
                <a:gd name="T20" fmla="*/ 2 w 14"/>
                <a:gd name="T21" fmla="*/ 0 h 72"/>
                <a:gd name="T22" fmla="*/ 2 w 14"/>
                <a:gd name="T23" fmla="*/ 0 h 72"/>
                <a:gd name="T24" fmla="*/ 0 w 14"/>
                <a:gd name="T25" fmla="*/ 2 h 72"/>
                <a:gd name="T26" fmla="*/ 0 w 14"/>
                <a:gd name="T27" fmla="*/ 2 h 72"/>
                <a:gd name="T28" fmla="*/ 0 w 14"/>
                <a:gd name="T29" fmla="*/ 2 h 72"/>
                <a:gd name="T30" fmla="*/ 0 w 14"/>
                <a:gd name="T31" fmla="*/ 2 h 72"/>
                <a:gd name="T32" fmla="*/ 0 w 14"/>
                <a:gd name="T33" fmla="*/ 2 h 72"/>
                <a:gd name="T34" fmla="*/ 0 w 14"/>
                <a:gd name="T35" fmla="*/ 70 h 72"/>
                <a:gd name="T36" fmla="*/ 0 w 14"/>
                <a:gd name="T37" fmla="*/ 70 h 72"/>
                <a:gd name="T38" fmla="*/ 0 w 14"/>
                <a:gd name="T39" fmla="*/ 70 h 72"/>
                <a:gd name="T40" fmla="*/ 0 w 14"/>
                <a:gd name="T41" fmla="*/ 70 h 72"/>
                <a:gd name="T42" fmla="*/ 0 w 14"/>
                <a:gd name="T43" fmla="*/ 72 h 72"/>
                <a:gd name="T44" fmla="*/ 0 w 14"/>
                <a:gd name="T45" fmla="*/ 72 h 72"/>
                <a:gd name="T46" fmla="*/ 2 w 14"/>
                <a:gd name="T47" fmla="*/ 72 h 72"/>
                <a:gd name="T48" fmla="*/ 2 w 14"/>
                <a:gd name="T49" fmla="*/ 72 h 72"/>
                <a:gd name="T50" fmla="*/ 6 w 14"/>
                <a:gd name="T51" fmla="*/ 72 h 72"/>
                <a:gd name="T52" fmla="*/ 6 w 14"/>
                <a:gd name="T53" fmla="*/ 72 h 72"/>
                <a:gd name="T54" fmla="*/ 10 w 14"/>
                <a:gd name="T55" fmla="*/ 72 h 72"/>
                <a:gd name="T56" fmla="*/ 10 w 14"/>
                <a:gd name="T57" fmla="*/ 72 h 72"/>
                <a:gd name="T58" fmla="*/ 12 w 14"/>
                <a:gd name="T59" fmla="*/ 72 h 72"/>
                <a:gd name="T60" fmla="*/ 12 w 14"/>
                <a:gd name="T61" fmla="*/ 72 h 72"/>
                <a:gd name="T62" fmla="*/ 14 w 14"/>
                <a:gd name="T63" fmla="*/ 70 h 72"/>
                <a:gd name="T64" fmla="*/ 14 w 14"/>
                <a:gd name="T65" fmla="*/ 70 h 72"/>
                <a:gd name="T66" fmla="*/ 14 w 14"/>
                <a:gd name="T67" fmla="*/ 70 h 72"/>
                <a:gd name="T68" fmla="*/ 14 w 14"/>
                <a:gd name="T69" fmla="*/ 2 h 72"/>
                <a:gd name="T70" fmla="*/ 14 w 14"/>
                <a:gd name="T7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2">
                  <a:moveTo>
                    <a:pt x="14" y="2"/>
                  </a:moveTo>
                  <a:lnTo>
                    <a:pt x="14" y="2"/>
                  </a:lnTo>
                  <a:lnTo>
                    <a:pt x="14" y="2"/>
                  </a:lnTo>
                  <a:lnTo>
                    <a:pt x="14" y="2"/>
                  </a:lnTo>
                  <a:lnTo>
                    <a:pt x="12" y="2"/>
                  </a:lnTo>
                  <a:lnTo>
                    <a:pt x="12" y="2"/>
                  </a:lnTo>
                  <a:lnTo>
                    <a:pt x="10" y="0"/>
                  </a:lnTo>
                  <a:lnTo>
                    <a:pt x="10" y="0"/>
                  </a:lnTo>
                  <a:lnTo>
                    <a:pt x="6" y="0"/>
                  </a:lnTo>
                  <a:lnTo>
                    <a:pt x="6" y="0"/>
                  </a:lnTo>
                  <a:lnTo>
                    <a:pt x="2" y="0"/>
                  </a:lnTo>
                  <a:lnTo>
                    <a:pt x="2" y="0"/>
                  </a:lnTo>
                  <a:lnTo>
                    <a:pt x="0" y="2"/>
                  </a:lnTo>
                  <a:lnTo>
                    <a:pt x="0" y="2"/>
                  </a:lnTo>
                  <a:lnTo>
                    <a:pt x="0" y="2"/>
                  </a:lnTo>
                  <a:lnTo>
                    <a:pt x="0" y="2"/>
                  </a:lnTo>
                  <a:lnTo>
                    <a:pt x="0" y="2"/>
                  </a:lnTo>
                  <a:lnTo>
                    <a:pt x="0" y="70"/>
                  </a:lnTo>
                  <a:lnTo>
                    <a:pt x="0" y="70"/>
                  </a:lnTo>
                  <a:lnTo>
                    <a:pt x="0" y="70"/>
                  </a:lnTo>
                  <a:lnTo>
                    <a:pt x="0" y="70"/>
                  </a:lnTo>
                  <a:lnTo>
                    <a:pt x="0" y="72"/>
                  </a:lnTo>
                  <a:lnTo>
                    <a:pt x="0" y="72"/>
                  </a:lnTo>
                  <a:lnTo>
                    <a:pt x="2" y="72"/>
                  </a:lnTo>
                  <a:lnTo>
                    <a:pt x="2" y="72"/>
                  </a:lnTo>
                  <a:lnTo>
                    <a:pt x="6" y="72"/>
                  </a:lnTo>
                  <a:lnTo>
                    <a:pt x="6" y="72"/>
                  </a:lnTo>
                  <a:lnTo>
                    <a:pt x="10" y="72"/>
                  </a:lnTo>
                  <a:lnTo>
                    <a:pt x="10" y="72"/>
                  </a:lnTo>
                  <a:lnTo>
                    <a:pt x="12" y="72"/>
                  </a:lnTo>
                  <a:lnTo>
                    <a:pt x="12" y="72"/>
                  </a:lnTo>
                  <a:lnTo>
                    <a:pt x="14" y="70"/>
                  </a:lnTo>
                  <a:lnTo>
                    <a:pt x="14" y="70"/>
                  </a:lnTo>
                  <a:lnTo>
                    <a:pt x="14" y="70"/>
                  </a:lnTo>
                  <a:lnTo>
                    <a:pt x="14" y="2"/>
                  </a:lnTo>
                  <a:lnTo>
                    <a:pt x="14"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0" name="Freeform 208"/>
            <p:cNvSpPr>
              <a:spLocks/>
            </p:cNvSpPr>
            <p:nvPr/>
          </p:nvSpPr>
          <p:spPr bwMode="auto">
            <a:xfrm>
              <a:off x="11641138" y="3233738"/>
              <a:ext cx="130175" cy="114300"/>
            </a:xfrm>
            <a:custGeom>
              <a:avLst/>
              <a:gdLst>
                <a:gd name="T0" fmla="*/ 82 w 82"/>
                <a:gd name="T1" fmla="*/ 6 h 72"/>
                <a:gd name="T2" fmla="*/ 82 w 82"/>
                <a:gd name="T3" fmla="*/ 4 h 72"/>
                <a:gd name="T4" fmla="*/ 82 w 82"/>
                <a:gd name="T5" fmla="*/ 2 h 72"/>
                <a:gd name="T6" fmla="*/ 80 w 82"/>
                <a:gd name="T7" fmla="*/ 0 h 72"/>
                <a:gd name="T8" fmla="*/ 68 w 82"/>
                <a:gd name="T9" fmla="*/ 0 h 72"/>
                <a:gd name="T10" fmla="*/ 64 w 82"/>
                <a:gd name="T11" fmla="*/ 0 h 72"/>
                <a:gd name="T12" fmla="*/ 62 w 82"/>
                <a:gd name="T13" fmla="*/ 2 h 72"/>
                <a:gd name="T14" fmla="*/ 60 w 82"/>
                <a:gd name="T15" fmla="*/ 4 h 72"/>
                <a:gd name="T16" fmla="*/ 58 w 82"/>
                <a:gd name="T17" fmla="*/ 8 h 72"/>
                <a:gd name="T18" fmla="*/ 42 w 82"/>
                <a:gd name="T19" fmla="*/ 50 h 72"/>
                <a:gd name="T20" fmla="*/ 26 w 82"/>
                <a:gd name="T21" fmla="*/ 8 h 72"/>
                <a:gd name="T22" fmla="*/ 24 w 82"/>
                <a:gd name="T23" fmla="*/ 4 h 72"/>
                <a:gd name="T24" fmla="*/ 22 w 82"/>
                <a:gd name="T25" fmla="*/ 2 h 72"/>
                <a:gd name="T26" fmla="*/ 20 w 82"/>
                <a:gd name="T27" fmla="*/ 0 h 72"/>
                <a:gd name="T28" fmla="*/ 6 w 82"/>
                <a:gd name="T29" fmla="*/ 0 h 72"/>
                <a:gd name="T30" fmla="*/ 2 w 82"/>
                <a:gd name="T31" fmla="*/ 2 h 72"/>
                <a:gd name="T32" fmla="*/ 0 w 82"/>
                <a:gd name="T33" fmla="*/ 6 h 72"/>
                <a:gd name="T34" fmla="*/ 0 w 82"/>
                <a:gd name="T35" fmla="*/ 70 h 72"/>
                <a:gd name="T36" fmla="*/ 0 w 82"/>
                <a:gd name="T37" fmla="*/ 70 h 72"/>
                <a:gd name="T38" fmla="*/ 2 w 82"/>
                <a:gd name="T39" fmla="*/ 70 h 72"/>
                <a:gd name="T40" fmla="*/ 4 w 82"/>
                <a:gd name="T41" fmla="*/ 72 h 72"/>
                <a:gd name="T42" fmla="*/ 8 w 82"/>
                <a:gd name="T43" fmla="*/ 72 h 72"/>
                <a:gd name="T44" fmla="*/ 10 w 82"/>
                <a:gd name="T45" fmla="*/ 72 h 72"/>
                <a:gd name="T46" fmla="*/ 12 w 82"/>
                <a:gd name="T47" fmla="*/ 70 h 72"/>
                <a:gd name="T48" fmla="*/ 14 w 82"/>
                <a:gd name="T49" fmla="*/ 70 h 72"/>
                <a:gd name="T50" fmla="*/ 14 w 82"/>
                <a:gd name="T51" fmla="*/ 12 h 72"/>
                <a:gd name="T52" fmla="*/ 34 w 82"/>
                <a:gd name="T53" fmla="*/ 70 h 72"/>
                <a:gd name="T54" fmla="*/ 34 w 82"/>
                <a:gd name="T55" fmla="*/ 70 h 72"/>
                <a:gd name="T56" fmla="*/ 36 w 82"/>
                <a:gd name="T57" fmla="*/ 70 h 72"/>
                <a:gd name="T58" fmla="*/ 38 w 82"/>
                <a:gd name="T59" fmla="*/ 72 h 72"/>
                <a:gd name="T60" fmla="*/ 42 w 82"/>
                <a:gd name="T61" fmla="*/ 72 h 72"/>
                <a:gd name="T62" fmla="*/ 44 w 82"/>
                <a:gd name="T63" fmla="*/ 72 h 72"/>
                <a:gd name="T64" fmla="*/ 46 w 82"/>
                <a:gd name="T65" fmla="*/ 72 h 72"/>
                <a:gd name="T66" fmla="*/ 48 w 82"/>
                <a:gd name="T67" fmla="*/ 70 h 72"/>
                <a:gd name="T68" fmla="*/ 48 w 82"/>
                <a:gd name="T69" fmla="*/ 70 h 72"/>
                <a:gd name="T70" fmla="*/ 70 w 82"/>
                <a:gd name="T71" fmla="*/ 12 h 72"/>
                <a:gd name="T72" fmla="*/ 70 w 82"/>
                <a:gd name="T73" fmla="*/ 70 h 72"/>
                <a:gd name="T74" fmla="*/ 70 w 82"/>
                <a:gd name="T75" fmla="*/ 70 h 72"/>
                <a:gd name="T76" fmla="*/ 70 w 82"/>
                <a:gd name="T77" fmla="*/ 70 h 72"/>
                <a:gd name="T78" fmla="*/ 72 w 82"/>
                <a:gd name="T79" fmla="*/ 72 h 72"/>
                <a:gd name="T80" fmla="*/ 76 w 82"/>
                <a:gd name="T81" fmla="*/ 72 h 72"/>
                <a:gd name="T82" fmla="*/ 80 w 82"/>
                <a:gd name="T83" fmla="*/ 72 h 72"/>
                <a:gd name="T84" fmla="*/ 82 w 82"/>
                <a:gd name="T85" fmla="*/ 70 h 72"/>
                <a:gd name="T86" fmla="*/ 82 w 82"/>
                <a:gd name="T87" fmla="*/ 70 h 72"/>
                <a:gd name="T88" fmla="*/ 82 w 82"/>
                <a:gd name="T8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2">
                  <a:moveTo>
                    <a:pt x="82" y="6"/>
                  </a:moveTo>
                  <a:lnTo>
                    <a:pt x="82" y="6"/>
                  </a:lnTo>
                  <a:lnTo>
                    <a:pt x="82" y="4"/>
                  </a:lnTo>
                  <a:lnTo>
                    <a:pt x="82" y="4"/>
                  </a:lnTo>
                  <a:lnTo>
                    <a:pt x="82" y="2"/>
                  </a:lnTo>
                  <a:lnTo>
                    <a:pt x="82" y="2"/>
                  </a:lnTo>
                  <a:lnTo>
                    <a:pt x="80" y="0"/>
                  </a:lnTo>
                  <a:lnTo>
                    <a:pt x="80" y="0"/>
                  </a:lnTo>
                  <a:lnTo>
                    <a:pt x="78" y="0"/>
                  </a:lnTo>
                  <a:lnTo>
                    <a:pt x="68" y="0"/>
                  </a:lnTo>
                  <a:lnTo>
                    <a:pt x="68" y="0"/>
                  </a:lnTo>
                  <a:lnTo>
                    <a:pt x="64" y="0"/>
                  </a:lnTo>
                  <a:lnTo>
                    <a:pt x="64" y="0"/>
                  </a:lnTo>
                  <a:lnTo>
                    <a:pt x="62" y="2"/>
                  </a:lnTo>
                  <a:lnTo>
                    <a:pt x="62" y="2"/>
                  </a:lnTo>
                  <a:lnTo>
                    <a:pt x="60" y="4"/>
                  </a:lnTo>
                  <a:lnTo>
                    <a:pt x="60" y="4"/>
                  </a:lnTo>
                  <a:lnTo>
                    <a:pt x="58" y="8"/>
                  </a:lnTo>
                  <a:lnTo>
                    <a:pt x="42" y="50"/>
                  </a:lnTo>
                  <a:lnTo>
                    <a:pt x="42" y="50"/>
                  </a:lnTo>
                  <a:lnTo>
                    <a:pt x="26" y="8"/>
                  </a:lnTo>
                  <a:lnTo>
                    <a:pt x="26" y="8"/>
                  </a:lnTo>
                  <a:lnTo>
                    <a:pt x="24" y="4"/>
                  </a:lnTo>
                  <a:lnTo>
                    <a:pt x="24" y="4"/>
                  </a:lnTo>
                  <a:lnTo>
                    <a:pt x="22" y="2"/>
                  </a:lnTo>
                  <a:lnTo>
                    <a:pt x="22" y="2"/>
                  </a:lnTo>
                  <a:lnTo>
                    <a:pt x="20" y="0"/>
                  </a:lnTo>
                  <a:lnTo>
                    <a:pt x="20" y="0"/>
                  </a:lnTo>
                  <a:lnTo>
                    <a:pt x="16" y="0"/>
                  </a:lnTo>
                  <a:lnTo>
                    <a:pt x="6" y="0"/>
                  </a:lnTo>
                  <a:lnTo>
                    <a:pt x="6" y="0"/>
                  </a:lnTo>
                  <a:lnTo>
                    <a:pt x="2" y="2"/>
                  </a:lnTo>
                  <a:lnTo>
                    <a:pt x="2" y="2"/>
                  </a:lnTo>
                  <a:lnTo>
                    <a:pt x="0" y="6"/>
                  </a:lnTo>
                  <a:lnTo>
                    <a:pt x="0" y="70"/>
                  </a:lnTo>
                  <a:lnTo>
                    <a:pt x="0" y="70"/>
                  </a:lnTo>
                  <a:lnTo>
                    <a:pt x="0" y="70"/>
                  </a:lnTo>
                  <a:lnTo>
                    <a:pt x="0" y="70"/>
                  </a:lnTo>
                  <a:lnTo>
                    <a:pt x="2" y="70"/>
                  </a:lnTo>
                  <a:lnTo>
                    <a:pt x="2" y="70"/>
                  </a:lnTo>
                  <a:lnTo>
                    <a:pt x="4" y="72"/>
                  </a:lnTo>
                  <a:lnTo>
                    <a:pt x="4" y="72"/>
                  </a:lnTo>
                  <a:lnTo>
                    <a:pt x="8" y="72"/>
                  </a:lnTo>
                  <a:lnTo>
                    <a:pt x="8" y="72"/>
                  </a:lnTo>
                  <a:lnTo>
                    <a:pt x="10" y="72"/>
                  </a:lnTo>
                  <a:lnTo>
                    <a:pt x="10" y="72"/>
                  </a:lnTo>
                  <a:lnTo>
                    <a:pt x="12" y="70"/>
                  </a:lnTo>
                  <a:lnTo>
                    <a:pt x="12" y="70"/>
                  </a:lnTo>
                  <a:lnTo>
                    <a:pt x="14" y="70"/>
                  </a:lnTo>
                  <a:lnTo>
                    <a:pt x="14" y="70"/>
                  </a:lnTo>
                  <a:lnTo>
                    <a:pt x="14" y="70"/>
                  </a:lnTo>
                  <a:lnTo>
                    <a:pt x="14" y="12"/>
                  </a:lnTo>
                  <a:lnTo>
                    <a:pt x="14" y="12"/>
                  </a:lnTo>
                  <a:lnTo>
                    <a:pt x="34" y="70"/>
                  </a:lnTo>
                  <a:lnTo>
                    <a:pt x="34" y="70"/>
                  </a:lnTo>
                  <a:lnTo>
                    <a:pt x="34" y="70"/>
                  </a:lnTo>
                  <a:lnTo>
                    <a:pt x="34" y="70"/>
                  </a:lnTo>
                  <a:lnTo>
                    <a:pt x="36" y="70"/>
                  </a:lnTo>
                  <a:lnTo>
                    <a:pt x="36" y="70"/>
                  </a:lnTo>
                  <a:lnTo>
                    <a:pt x="38" y="72"/>
                  </a:lnTo>
                  <a:lnTo>
                    <a:pt x="38" y="72"/>
                  </a:lnTo>
                  <a:lnTo>
                    <a:pt x="42" y="72"/>
                  </a:lnTo>
                  <a:lnTo>
                    <a:pt x="42" y="72"/>
                  </a:lnTo>
                  <a:lnTo>
                    <a:pt x="44" y="72"/>
                  </a:lnTo>
                  <a:lnTo>
                    <a:pt x="44" y="72"/>
                  </a:lnTo>
                  <a:lnTo>
                    <a:pt x="46" y="72"/>
                  </a:lnTo>
                  <a:lnTo>
                    <a:pt x="46" y="72"/>
                  </a:lnTo>
                  <a:lnTo>
                    <a:pt x="48" y="70"/>
                  </a:lnTo>
                  <a:lnTo>
                    <a:pt x="48" y="70"/>
                  </a:lnTo>
                  <a:lnTo>
                    <a:pt x="48" y="70"/>
                  </a:lnTo>
                  <a:lnTo>
                    <a:pt x="68" y="12"/>
                  </a:lnTo>
                  <a:lnTo>
                    <a:pt x="70" y="12"/>
                  </a:lnTo>
                  <a:lnTo>
                    <a:pt x="70" y="70"/>
                  </a:lnTo>
                  <a:lnTo>
                    <a:pt x="70" y="70"/>
                  </a:lnTo>
                  <a:lnTo>
                    <a:pt x="70" y="70"/>
                  </a:lnTo>
                  <a:lnTo>
                    <a:pt x="70" y="70"/>
                  </a:lnTo>
                  <a:lnTo>
                    <a:pt x="70" y="70"/>
                  </a:lnTo>
                  <a:lnTo>
                    <a:pt x="70" y="70"/>
                  </a:lnTo>
                  <a:lnTo>
                    <a:pt x="72" y="72"/>
                  </a:lnTo>
                  <a:lnTo>
                    <a:pt x="72" y="72"/>
                  </a:lnTo>
                  <a:lnTo>
                    <a:pt x="76" y="72"/>
                  </a:lnTo>
                  <a:lnTo>
                    <a:pt x="76" y="72"/>
                  </a:lnTo>
                  <a:lnTo>
                    <a:pt x="80" y="72"/>
                  </a:lnTo>
                  <a:lnTo>
                    <a:pt x="80" y="72"/>
                  </a:lnTo>
                  <a:lnTo>
                    <a:pt x="82" y="70"/>
                  </a:lnTo>
                  <a:lnTo>
                    <a:pt x="82" y="70"/>
                  </a:lnTo>
                  <a:lnTo>
                    <a:pt x="82" y="70"/>
                  </a:lnTo>
                  <a:lnTo>
                    <a:pt x="82" y="70"/>
                  </a:lnTo>
                  <a:lnTo>
                    <a:pt x="82" y="70"/>
                  </a:lnTo>
                  <a:lnTo>
                    <a:pt x="82" y="6"/>
                  </a:lnTo>
                  <a:lnTo>
                    <a:pt x="8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1" name="Freeform 209"/>
            <p:cNvSpPr>
              <a:spLocks/>
            </p:cNvSpPr>
            <p:nvPr/>
          </p:nvSpPr>
          <p:spPr bwMode="auto">
            <a:xfrm>
              <a:off x="11796713" y="3233738"/>
              <a:ext cx="66675" cy="114300"/>
            </a:xfrm>
            <a:custGeom>
              <a:avLst/>
              <a:gdLst>
                <a:gd name="T0" fmla="*/ 42 w 42"/>
                <a:gd name="T1" fmla="*/ 62 h 72"/>
                <a:gd name="T2" fmla="*/ 42 w 42"/>
                <a:gd name="T3" fmla="*/ 62 h 72"/>
                <a:gd name="T4" fmla="*/ 40 w 42"/>
                <a:gd name="T5" fmla="*/ 60 h 72"/>
                <a:gd name="T6" fmla="*/ 14 w 42"/>
                <a:gd name="T7" fmla="*/ 60 h 72"/>
                <a:gd name="T8" fmla="*/ 36 w 42"/>
                <a:gd name="T9" fmla="*/ 40 h 72"/>
                <a:gd name="T10" fmla="*/ 36 w 42"/>
                <a:gd name="T11" fmla="*/ 40 h 72"/>
                <a:gd name="T12" fmla="*/ 38 w 42"/>
                <a:gd name="T13" fmla="*/ 38 h 72"/>
                <a:gd name="T14" fmla="*/ 38 w 42"/>
                <a:gd name="T15" fmla="*/ 38 h 72"/>
                <a:gd name="T16" fmla="*/ 38 w 42"/>
                <a:gd name="T17" fmla="*/ 34 h 72"/>
                <a:gd name="T18" fmla="*/ 38 w 42"/>
                <a:gd name="T19" fmla="*/ 32 h 72"/>
                <a:gd name="T20" fmla="*/ 38 w 42"/>
                <a:gd name="T21" fmla="*/ 30 h 72"/>
                <a:gd name="T22" fmla="*/ 36 w 42"/>
                <a:gd name="T23" fmla="*/ 30 h 72"/>
                <a:gd name="T24" fmla="*/ 36 w 42"/>
                <a:gd name="T25" fmla="*/ 28 h 72"/>
                <a:gd name="T26" fmla="*/ 14 w 42"/>
                <a:gd name="T27" fmla="*/ 12 h 72"/>
                <a:gd name="T28" fmla="*/ 40 w 42"/>
                <a:gd name="T29" fmla="*/ 12 h 72"/>
                <a:gd name="T30" fmla="*/ 40 w 42"/>
                <a:gd name="T31" fmla="*/ 12 h 72"/>
                <a:gd name="T32" fmla="*/ 40 w 42"/>
                <a:gd name="T33" fmla="*/ 10 h 72"/>
                <a:gd name="T34" fmla="*/ 42 w 42"/>
                <a:gd name="T35" fmla="*/ 8 h 72"/>
                <a:gd name="T36" fmla="*/ 42 w 42"/>
                <a:gd name="T37" fmla="*/ 6 h 72"/>
                <a:gd name="T38" fmla="*/ 42 w 42"/>
                <a:gd name="T39" fmla="*/ 4 h 72"/>
                <a:gd name="T40" fmla="*/ 40 w 42"/>
                <a:gd name="T41" fmla="*/ 2 h 72"/>
                <a:gd name="T42" fmla="*/ 40 w 42"/>
                <a:gd name="T43" fmla="*/ 0 h 72"/>
                <a:gd name="T44" fmla="*/ 4 w 42"/>
                <a:gd name="T45" fmla="*/ 0 h 72"/>
                <a:gd name="T46" fmla="*/ 2 w 42"/>
                <a:gd name="T47" fmla="*/ 2 h 72"/>
                <a:gd name="T48" fmla="*/ 0 w 42"/>
                <a:gd name="T49" fmla="*/ 4 h 72"/>
                <a:gd name="T50" fmla="*/ 0 w 42"/>
                <a:gd name="T51" fmla="*/ 66 h 72"/>
                <a:gd name="T52" fmla="*/ 2 w 42"/>
                <a:gd name="T53" fmla="*/ 70 h 72"/>
                <a:gd name="T54" fmla="*/ 40 w 42"/>
                <a:gd name="T55" fmla="*/ 72 h 72"/>
                <a:gd name="T56" fmla="*/ 40 w 42"/>
                <a:gd name="T57" fmla="*/ 70 h 72"/>
                <a:gd name="T58" fmla="*/ 42 w 42"/>
                <a:gd name="T59" fmla="*/ 70 h 72"/>
                <a:gd name="T60" fmla="*/ 42 w 42"/>
                <a:gd name="T61" fmla="*/ 68 h 72"/>
                <a:gd name="T62" fmla="*/ 42 w 42"/>
                <a:gd name="T63" fmla="*/ 66 h 72"/>
                <a:gd name="T64" fmla="*/ 42 w 42"/>
                <a:gd name="T65"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2">
                  <a:moveTo>
                    <a:pt x="42" y="62"/>
                  </a:moveTo>
                  <a:lnTo>
                    <a:pt x="42" y="62"/>
                  </a:lnTo>
                  <a:lnTo>
                    <a:pt x="42" y="62"/>
                  </a:lnTo>
                  <a:lnTo>
                    <a:pt x="42" y="62"/>
                  </a:lnTo>
                  <a:lnTo>
                    <a:pt x="40" y="60"/>
                  </a:lnTo>
                  <a:lnTo>
                    <a:pt x="40" y="60"/>
                  </a:lnTo>
                  <a:lnTo>
                    <a:pt x="40" y="60"/>
                  </a:lnTo>
                  <a:lnTo>
                    <a:pt x="14" y="60"/>
                  </a:lnTo>
                  <a:lnTo>
                    <a:pt x="14" y="40"/>
                  </a:lnTo>
                  <a:lnTo>
                    <a:pt x="36" y="40"/>
                  </a:lnTo>
                  <a:lnTo>
                    <a:pt x="36" y="40"/>
                  </a:lnTo>
                  <a:lnTo>
                    <a:pt x="36" y="40"/>
                  </a:lnTo>
                  <a:lnTo>
                    <a:pt x="36" y="40"/>
                  </a:lnTo>
                  <a:lnTo>
                    <a:pt x="38" y="38"/>
                  </a:lnTo>
                  <a:lnTo>
                    <a:pt x="38" y="38"/>
                  </a:lnTo>
                  <a:lnTo>
                    <a:pt x="38" y="38"/>
                  </a:lnTo>
                  <a:lnTo>
                    <a:pt x="38" y="38"/>
                  </a:lnTo>
                  <a:lnTo>
                    <a:pt x="38" y="34"/>
                  </a:lnTo>
                  <a:lnTo>
                    <a:pt x="38" y="34"/>
                  </a:lnTo>
                  <a:lnTo>
                    <a:pt x="38" y="32"/>
                  </a:lnTo>
                  <a:lnTo>
                    <a:pt x="38" y="32"/>
                  </a:lnTo>
                  <a:lnTo>
                    <a:pt x="38" y="30"/>
                  </a:lnTo>
                  <a:lnTo>
                    <a:pt x="38" y="30"/>
                  </a:lnTo>
                  <a:lnTo>
                    <a:pt x="36" y="30"/>
                  </a:lnTo>
                  <a:lnTo>
                    <a:pt x="36" y="30"/>
                  </a:lnTo>
                  <a:lnTo>
                    <a:pt x="36" y="28"/>
                  </a:lnTo>
                  <a:lnTo>
                    <a:pt x="14" y="28"/>
                  </a:lnTo>
                  <a:lnTo>
                    <a:pt x="14" y="12"/>
                  </a:lnTo>
                  <a:lnTo>
                    <a:pt x="40" y="12"/>
                  </a:lnTo>
                  <a:lnTo>
                    <a:pt x="40" y="12"/>
                  </a:lnTo>
                  <a:lnTo>
                    <a:pt x="40" y="12"/>
                  </a:lnTo>
                  <a:lnTo>
                    <a:pt x="40" y="12"/>
                  </a:lnTo>
                  <a:lnTo>
                    <a:pt x="40" y="10"/>
                  </a:lnTo>
                  <a:lnTo>
                    <a:pt x="40" y="10"/>
                  </a:lnTo>
                  <a:lnTo>
                    <a:pt x="42" y="8"/>
                  </a:lnTo>
                  <a:lnTo>
                    <a:pt x="42" y="8"/>
                  </a:lnTo>
                  <a:lnTo>
                    <a:pt x="42" y="6"/>
                  </a:lnTo>
                  <a:lnTo>
                    <a:pt x="42" y="6"/>
                  </a:lnTo>
                  <a:lnTo>
                    <a:pt x="42" y="4"/>
                  </a:lnTo>
                  <a:lnTo>
                    <a:pt x="42" y="4"/>
                  </a:lnTo>
                  <a:lnTo>
                    <a:pt x="40" y="2"/>
                  </a:lnTo>
                  <a:lnTo>
                    <a:pt x="40" y="2"/>
                  </a:lnTo>
                  <a:lnTo>
                    <a:pt x="40" y="0"/>
                  </a:lnTo>
                  <a:lnTo>
                    <a:pt x="40" y="0"/>
                  </a:lnTo>
                  <a:lnTo>
                    <a:pt x="40" y="0"/>
                  </a:lnTo>
                  <a:lnTo>
                    <a:pt x="4" y="0"/>
                  </a:lnTo>
                  <a:lnTo>
                    <a:pt x="4" y="0"/>
                  </a:lnTo>
                  <a:lnTo>
                    <a:pt x="2" y="2"/>
                  </a:lnTo>
                  <a:lnTo>
                    <a:pt x="2" y="2"/>
                  </a:lnTo>
                  <a:lnTo>
                    <a:pt x="0" y="4"/>
                  </a:lnTo>
                  <a:lnTo>
                    <a:pt x="0" y="66"/>
                  </a:lnTo>
                  <a:lnTo>
                    <a:pt x="0" y="66"/>
                  </a:lnTo>
                  <a:lnTo>
                    <a:pt x="2" y="70"/>
                  </a:lnTo>
                  <a:lnTo>
                    <a:pt x="2" y="70"/>
                  </a:lnTo>
                  <a:lnTo>
                    <a:pt x="4" y="72"/>
                  </a:lnTo>
                  <a:lnTo>
                    <a:pt x="40" y="72"/>
                  </a:lnTo>
                  <a:lnTo>
                    <a:pt x="40" y="72"/>
                  </a:lnTo>
                  <a:lnTo>
                    <a:pt x="40" y="70"/>
                  </a:lnTo>
                  <a:lnTo>
                    <a:pt x="40" y="70"/>
                  </a:lnTo>
                  <a:lnTo>
                    <a:pt x="42" y="70"/>
                  </a:lnTo>
                  <a:lnTo>
                    <a:pt x="42" y="70"/>
                  </a:lnTo>
                  <a:lnTo>
                    <a:pt x="42" y="68"/>
                  </a:lnTo>
                  <a:lnTo>
                    <a:pt x="42" y="68"/>
                  </a:lnTo>
                  <a:lnTo>
                    <a:pt x="42" y="66"/>
                  </a:lnTo>
                  <a:lnTo>
                    <a:pt x="42" y="66"/>
                  </a:lnTo>
                  <a:lnTo>
                    <a:pt x="42" y="62"/>
                  </a:lnTo>
                  <a:lnTo>
                    <a:pt x="42" y="6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2" name="Freeform 210"/>
            <p:cNvSpPr>
              <a:spLocks/>
            </p:cNvSpPr>
            <p:nvPr/>
          </p:nvSpPr>
          <p:spPr bwMode="auto">
            <a:xfrm>
              <a:off x="11231563" y="3910013"/>
              <a:ext cx="92075" cy="111125"/>
            </a:xfrm>
            <a:custGeom>
              <a:avLst/>
              <a:gdLst>
                <a:gd name="T0" fmla="*/ 58 w 58"/>
                <a:gd name="T1" fmla="*/ 2 h 70"/>
                <a:gd name="T2" fmla="*/ 58 w 58"/>
                <a:gd name="T3" fmla="*/ 0 h 70"/>
                <a:gd name="T4" fmla="*/ 56 w 58"/>
                <a:gd name="T5" fmla="*/ 0 h 70"/>
                <a:gd name="T6" fmla="*/ 54 w 58"/>
                <a:gd name="T7" fmla="*/ 0 h 70"/>
                <a:gd name="T8" fmla="*/ 52 w 58"/>
                <a:gd name="T9" fmla="*/ 0 h 70"/>
                <a:gd name="T10" fmla="*/ 48 w 58"/>
                <a:gd name="T11" fmla="*/ 0 h 70"/>
                <a:gd name="T12" fmla="*/ 46 w 58"/>
                <a:gd name="T13" fmla="*/ 0 h 70"/>
                <a:gd name="T14" fmla="*/ 44 w 58"/>
                <a:gd name="T15" fmla="*/ 0 h 70"/>
                <a:gd name="T16" fmla="*/ 44 w 58"/>
                <a:gd name="T17" fmla="*/ 36 h 70"/>
                <a:gd name="T18" fmla="*/ 44 w 58"/>
                <a:gd name="T19" fmla="*/ 44 h 70"/>
                <a:gd name="T20" fmla="*/ 44 w 58"/>
                <a:gd name="T21" fmla="*/ 52 h 70"/>
                <a:gd name="T22" fmla="*/ 44 w 58"/>
                <a:gd name="T23" fmla="*/ 52 h 70"/>
                <a:gd name="T24" fmla="*/ 42 w 58"/>
                <a:gd name="T25" fmla="*/ 46 h 70"/>
                <a:gd name="T26" fmla="*/ 40 w 58"/>
                <a:gd name="T27" fmla="*/ 42 h 70"/>
                <a:gd name="T28" fmla="*/ 38 w 58"/>
                <a:gd name="T29" fmla="*/ 38 h 70"/>
                <a:gd name="T30" fmla="*/ 22 w 58"/>
                <a:gd name="T31" fmla="*/ 8 h 70"/>
                <a:gd name="T32" fmla="*/ 20 w 58"/>
                <a:gd name="T33" fmla="*/ 4 h 70"/>
                <a:gd name="T34" fmla="*/ 18 w 58"/>
                <a:gd name="T35" fmla="*/ 2 h 70"/>
                <a:gd name="T36" fmla="*/ 16 w 58"/>
                <a:gd name="T37" fmla="*/ 0 h 70"/>
                <a:gd name="T38" fmla="*/ 12 w 58"/>
                <a:gd name="T39" fmla="*/ 0 h 70"/>
                <a:gd name="T40" fmla="*/ 4 w 58"/>
                <a:gd name="T41" fmla="*/ 0 h 70"/>
                <a:gd name="T42" fmla="*/ 0 w 58"/>
                <a:gd name="T43" fmla="*/ 2 h 70"/>
                <a:gd name="T44" fmla="*/ 0 w 58"/>
                <a:gd name="T45" fmla="*/ 68 h 70"/>
                <a:gd name="T46" fmla="*/ 0 w 58"/>
                <a:gd name="T47" fmla="*/ 70 h 70"/>
                <a:gd name="T48" fmla="*/ 0 w 58"/>
                <a:gd name="T49" fmla="*/ 70 h 70"/>
                <a:gd name="T50" fmla="*/ 2 w 58"/>
                <a:gd name="T51" fmla="*/ 70 h 70"/>
                <a:gd name="T52" fmla="*/ 6 w 58"/>
                <a:gd name="T53" fmla="*/ 70 h 70"/>
                <a:gd name="T54" fmla="*/ 8 w 58"/>
                <a:gd name="T55" fmla="*/ 70 h 70"/>
                <a:gd name="T56" fmla="*/ 10 w 58"/>
                <a:gd name="T57" fmla="*/ 70 h 70"/>
                <a:gd name="T58" fmla="*/ 12 w 58"/>
                <a:gd name="T59" fmla="*/ 70 h 70"/>
                <a:gd name="T60" fmla="*/ 12 w 58"/>
                <a:gd name="T61" fmla="*/ 68 h 70"/>
                <a:gd name="T62" fmla="*/ 12 w 58"/>
                <a:gd name="T63" fmla="*/ 32 h 70"/>
                <a:gd name="T64" fmla="*/ 12 w 58"/>
                <a:gd name="T65" fmla="*/ 24 h 70"/>
                <a:gd name="T66" fmla="*/ 12 w 58"/>
                <a:gd name="T67" fmla="*/ 16 h 70"/>
                <a:gd name="T68" fmla="*/ 14 w 58"/>
                <a:gd name="T69" fmla="*/ 22 h 70"/>
                <a:gd name="T70" fmla="*/ 18 w 58"/>
                <a:gd name="T71" fmla="*/ 28 h 70"/>
                <a:gd name="T72" fmla="*/ 36 w 58"/>
                <a:gd name="T73" fmla="*/ 62 h 70"/>
                <a:gd name="T74" fmla="*/ 38 w 58"/>
                <a:gd name="T75" fmla="*/ 66 h 70"/>
                <a:gd name="T76" fmla="*/ 40 w 58"/>
                <a:gd name="T77" fmla="*/ 68 h 70"/>
                <a:gd name="T78" fmla="*/ 42 w 58"/>
                <a:gd name="T79" fmla="*/ 70 h 70"/>
                <a:gd name="T80" fmla="*/ 52 w 58"/>
                <a:gd name="T81" fmla="*/ 70 h 70"/>
                <a:gd name="T82" fmla="*/ 54 w 58"/>
                <a:gd name="T83" fmla="*/ 70 h 70"/>
                <a:gd name="T84" fmla="*/ 56 w 58"/>
                <a:gd name="T85" fmla="*/ 70 h 70"/>
                <a:gd name="T86" fmla="*/ 58 w 58"/>
                <a:gd name="T87" fmla="*/ 68 h 70"/>
                <a:gd name="T88" fmla="*/ 58 w 58"/>
                <a:gd name="T89" fmla="*/ 66 h 70"/>
                <a:gd name="T90" fmla="*/ 58 w 58"/>
                <a:gd name="T9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0">
                  <a:moveTo>
                    <a:pt x="58" y="2"/>
                  </a:moveTo>
                  <a:lnTo>
                    <a:pt x="58" y="2"/>
                  </a:lnTo>
                  <a:lnTo>
                    <a:pt x="58" y="0"/>
                  </a:lnTo>
                  <a:lnTo>
                    <a:pt x="58" y="0"/>
                  </a:lnTo>
                  <a:lnTo>
                    <a:pt x="56" y="0"/>
                  </a:lnTo>
                  <a:lnTo>
                    <a:pt x="56" y="0"/>
                  </a:lnTo>
                  <a:lnTo>
                    <a:pt x="54" y="0"/>
                  </a:lnTo>
                  <a:lnTo>
                    <a:pt x="54" y="0"/>
                  </a:lnTo>
                  <a:lnTo>
                    <a:pt x="52" y="0"/>
                  </a:lnTo>
                  <a:lnTo>
                    <a:pt x="52" y="0"/>
                  </a:lnTo>
                  <a:lnTo>
                    <a:pt x="48" y="0"/>
                  </a:lnTo>
                  <a:lnTo>
                    <a:pt x="48" y="0"/>
                  </a:lnTo>
                  <a:lnTo>
                    <a:pt x="46" y="0"/>
                  </a:lnTo>
                  <a:lnTo>
                    <a:pt x="46" y="0"/>
                  </a:lnTo>
                  <a:lnTo>
                    <a:pt x="44" y="0"/>
                  </a:lnTo>
                  <a:lnTo>
                    <a:pt x="44" y="0"/>
                  </a:lnTo>
                  <a:lnTo>
                    <a:pt x="44" y="2"/>
                  </a:lnTo>
                  <a:lnTo>
                    <a:pt x="44" y="36"/>
                  </a:lnTo>
                  <a:lnTo>
                    <a:pt x="44" y="36"/>
                  </a:lnTo>
                  <a:lnTo>
                    <a:pt x="44" y="44"/>
                  </a:lnTo>
                  <a:lnTo>
                    <a:pt x="44" y="44"/>
                  </a:lnTo>
                  <a:lnTo>
                    <a:pt x="44" y="52"/>
                  </a:lnTo>
                  <a:lnTo>
                    <a:pt x="44" y="52"/>
                  </a:lnTo>
                  <a:lnTo>
                    <a:pt x="44" y="52"/>
                  </a:lnTo>
                  <a:lnTo>
                    <a:pt x="42" y="46"/>
                  </a:lnTo>
                  <a:lnTo>
                    <a:pt x="42" y="46"/>
                  </a:lnTo>
                  <a:lnTo>
                    <a:pt x="40" y="42"/>
                  </a:lnTo>
                  <a:lnTo>
                    <a:pt x="40" y="42"/>
                  </a:lnTo>
                  <a:lnTo>
                    <a:pt x="38" y="38"/>
                  </a:lnTo>
                  <a:lnTo>
                    <a:pt x="38" y="38"/>
                  </a:lnTo>
                  <a:lnTo>
                    <a:pt x="36" y="34"/>
                  </a:lnTo>
                  <a:lnTo>
                    <a:pt x="22" y="8"/>
                  </a:lnTo>
                  <a:lnTo>
                    <a:pt x="22" y="8"/>
                  </a:lnTo>
                  <a:lnTo>
                    <a:pt x="20" y="4"/>
                  </a:lnTo>
                  <a:lnTo>
                    <a:pt x="20" y="4"/>
                  </a:lnTo>
                  <a:lnTo>
                    <a:pt x="18" y="2"/>
                  </a:lnTo>
                  <a:lnTo>
                    <a:pt x="18" y="2"/>
                  </a:lnTo>
                  <a:lnTo>
                    <a:pt x="16" y="0"/>
                  </a:lnTo>
                  <a:lnTo>
                    <a:pt x="16" y="0"/>
                  </a:lnTo>
                  <a:lnTo>
                    <a:pt x="12" y="0"/>
                  </a:lnTo>
                  <a:lnTo>
                    <a:pt x="4" y="0"/>
                  </a:lnTo>
                  <a:lnTo>
                    <a:pt x="4" y="0"/>
                  </a:lnTo>
                  <a:lnTo>
                    <a:pt x="0" y="2"/>
                  </a:lnTo>
                  <a:lnTo>
                    <a:pt x="0" y="2"/>
                  </a:lnTo>
                  <a:lnTo>
                    <a:pt x="0" y="4"/>
                  </a:lnTo>
                  <a:lnTo>
                    <a:pt x="0" y="68"/>
                  </a:lnTo>
                  <a:lnTo>
                    <a:pt x="0" y="68"/>
                  </a:lnTo>
                  <a:lnTo>
                    <a:pt x="0" y="70"/>
                  </a:lnTo>
                  <a:lnTo>
                    <a:pt x="0" y="70"/>
                  </a:lnTo>
                  <a:lnTo>
                    <a:pt x="0" y="70"/>
                  </a:lnTo>
                  <a:lnTo>
                    <a:pt x="0" y="70"/>
                  </a:lnTo>
                  <a:lnTo>
                    <a:pt x="2" y="70"/>
                  </a:lnTo>
                  <a:lnTo>
                    <a:pt x="2" y="70"/>
                  </a:lnTo>
                  <a:lnTo>
                    <a:pt x="6" y="70"/>
                  </a:lnTo>
                  <a:lnTo>
                    <a:pt x="6" y="70"/>
                  </a:lnTo>
                  <a:lnTo>
                    <a:pt x="8" y="70"/>
                  </a:lnTo>
                  <a:lnTo>
                    <a:pt x="8" y="70"/>
                  </a:lnTo>
                  <a:lnTo>
                    <a:pt x="10" y="70"/>
                  </a:lnTo>
                  <a:lnTo>
                    <a:pt x="10" y="70"/>
                  </a:lnTo>
                  <a:lnTo>
                    <a:pt x="12" y="70"/>
                  </a:lnTo>
                  <a:lnTo>
                    <a:pt x="12" y="70"/>
                  </a:lnTo>
                  <a:lnTo>
                    <a:pt x="12" y="68"/>
                  </a:lnTo>
                  <a:lnTo>
                    <a:pt x="12" y="32"/>
                  </a:lnTo>
                  <a:lnTo>
                    <a:pt x="12" y="32"/>
                  </a:lnTo>
                  <a:lnTo>
                    <a:pt x="12" y="24"/>
                  </a:lnTo>
                  <a:lnTo>
                    <a:pt x="12" y="24"/>
                  </a:lnTo>
                  <a:lnTo>
                    <a:pt x="12" y="16"/>
                  </a:lnTo>
                  <a:lnTo>
                    <a:pt x="12" y="16"/>
                  </a:lnTo>
                  <a:lnTo>
                    <a:pt x="12" y="16"/>
                  </a:lnTo>
                  <a:lnTo>
                    <a:pt x="14" y="22"/>
                  </a:lnTo>
                  <a:lnTo>
                    <a:pt x="14" y="22"/>
                  </a:lnTo>
                  <a:lnTo>
                    <a:pt x="18" y="28"/>
                  </a:lnTo>
                  <a:lnTo>
                    <a:pt x="36" y="62"/>
                  </a:lnTo>
                  <a:lnTo>
                    <a:pt x="36" y="62"/>
                  </a:lnTo>
                  <a:lnTo>
                    <a:pt x="38" y="66"/>
                  </a:lnTo>
                  <a:lnTo>
                    <a:pt x="38" y="66"/>
                  </a:lnTo>
                  <a:lnTo>
                    <a:pt x="40" y="68"/>
                  </a:lnTo>
                  <a:lnTo>
                    <a:pt x="40" y="68"/>
                  </a:lnTo>
                  <a:lnTo>
                    <a:pt x="42" y="70"/>
                  </a:lnTo>
                  <a:lnTo>
                    <a:pt x="42" y="70"/>
                  </a:lnTo>
                  <a:lnTo>
                    <a:pt x="46" y="70"/>
                  </a:lnTo>
                  <a:lnTo>
                    <a:pt x="52" y="70"/>
                  </a:lnTo>
                  <a:lnTo>
                    <a:pt x="52" y="70"/>
                  </a:lnTo>
                  <a:lnTo>
                    <a:pt x="54" y="70"/>
                  </a:lnTo>
                  <a:lnTo>
                    <a:pt x="54" y="70"/>
                  </a:lnTo>
                  <a:lnTo>
                    <a:pt x="56" y="70"/>
                  </a:lnTo>
                  <a:lnTo>
                    <a:pt x="56" y="70"/>
                  </a:lnTo>
                  <a:lnTo>
                    <a:pt x="58" y="68"/>
                  </a:lnTo>
                  <a:lnTo>
                    <a:pt x="58" y="68"/>
                  </a:lnTo>
                  <a:lnTo>
                    <a:pt x="58" y="66"/>
                  </a:lnTo>
                  <a:lnTo>
                    <a:pt x="58" y="2"/>
                  </a:lnTo>
                  <a:lnTo>
                    <a:pt x="58" y="2"/>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33" name="Freeform 211"/>
            <p:cNvSpPr>
              <a:spLocks/>
            </p:cNvSpPr>
            <p:nvPr/>
          </p:nvSpPr>
          <p:spPr bwMode="auto">
            <a:xfrm>
              <a:off x="11336338" y="3910013"/>
              <a:ext cx="88900" cy="111125"/>
            </a:xfrm>
            <a:custGeom>
              <a:avLst/>
              <a:gdLst>
                <a:gd name="T0" fmla="*/ 54 w 56"/>
                <a:gd name="T1" fmla="*/ 6 h 70"/>
                <a:gd name="T2" fmla="*/ 56 w 56"/>
                <a:gd name="T3" fmla="*/ 2 h 70"/>
                <a:gd name="T4" fmla="*/ 56 w 56"/>
                <a:gd name="T5" fmla="*/ 0 h 70"/>
                <a:gd name="T6" fmla="*/ 54 w 56"/>
                <a:gd name="T7" fmla="*/ 0 h 70"/>
                <a:gd name="T8" fmla="*/ 48 w 56"/>
                <a:gd name="T9" fmla="*/ 0 h 70"/>
                <a:gd name="T10" fmla="*/ 44 w 56"/>
                <a:gd name="T11" fmla="*/ 0 h 70"/>
                <a:gd name="T12" fmla="*/ 42 w 56"/>
                <a:gd name="T13" fmla="*/ 0 h 70"/>
                <a:gd name="T14" fmla="*/ 42 w 56"/>
                <a:gd name="T15" fmla="*/ 0 h 70"/>
                <a:gd name="T16" fmla="*/ 32 w 56"/>
                <a:gd name="T17" fmla="*/ 20 h 70"/>
                <a:gd name="T18" fmla="*/ 30 w 56"/>
                <a:gd name="T19" fmla="*/ 24 h 70"/>
                <a:gd name="T20" fmla="*/ 28 w 56"/>
                <a:gd name="T21" fmla="*/ 30 h 70"/>
                <a:gd name="T22" fmla="*/ 28 w 56"/>
                <a:gd name="T23" fmla="*/ 30 h 70"/>
                <a:gd name="T24" fmla="*/ 26 w 56"/>
                <a:gd name="T25" fmla="*/ 24 h 70"/>
                <a:gd name="T26" fmla="*/ 16 w 56"/>
                <a:gd name="T27" fmla="*/ 2 h 70"/>
                <a:gd name="T28" fmla="*/ 16 w 56"/>
                <a:gd name="T29" fmla="*/ 0 h 70"/>
                <a:gd name="T30" fmla="*/ 14 w 56"/>
                <a:gd name="T31" fmla="*/ 0 h 70"/>
                <a:gd name="T32" fmla="*/ 12 w 56"/>
                <a:gd name="T33" fmla="*/ 0 h 70"/>
                <a:gd name="T34" fmla="*/ 8 w 56"/>
                <a:gd name="T35" fmla="*/ 0 h 70"/>
                <a:gd name="T36" fmla="*/ 2 w 56"/>
                <a:gd name="T37" fmla="*/ 0 h 70"/>
                <a:gd name="T38" fmla="*/ 0 w 56"/>
                <a:gd name="T39" fmla="*/ 0 h 70"/>
                <a:gd name="T40" fmla="*/ 0 w 56"/>
                <a:gd name="T41" fmla="*/ 2 h 70"/>
                <a:gd name="T42" fmla="*/ 2 w 56"/>
                <a:gd name="T43" fmla="*/ 6 h 70"/>
                <a:gd name="T44" fmla="*/ 20 w 56"/>
                <a:gd name="T45" fmla="*/ 68 h 70"/>
                <a:gd name="T46" fmla="*/ 22 w 56"/>
                <a:gd name="T47" fmla="*/ 70 h 70"/>
                <a:gd name="T48" fmla="*/ 22 w 56"/>
                <a:gd name="T49" fmla="*/ 70 h 70"/>
                <a:gd name="T50" fmla="*/ 24 w 56"/>
                <a:gd name="T51" fmla="*/ 70 h 70"/>
                <a:gd name="T52" fmla="*/ 28 w 56"/>
                <a:gd name="T53" fmla="*/ 70 h 70"/>
                <a:gd name="T54" fmla="*/ 32 w 56"/>
                <a:gd name="T55" fmla="*/ 70 h 70"/>
                <a:gd name="T56" fmla="*/ 34 w 56"/>
                <a:gd name="T57" fmla="*/ 70 h 70"/>
                <a:gd name="T58" fmla="*/ 36 w 56"/>
                <a:gd name="T59" fmla="*/ 70 h 70"/>
                <a:gd name="T60" fmla="*/ 36 w 56"/>
                <a:gd name="T61" fmla="*/ 68 h 70"/>
                <a:gd name="T62" fmla="*/ 54 w 56"/>
                <a:gd name="T63"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70">
                  <a:moveTo>
                    <a:pt x="54" y="6"/>
                  </a:moveTo>
                  <a:lnTo>
                    <a:pt x="54" y="6"/>
                  </a:lnTo>
                  <a:lnTo>
                    <a:pt x="56" y="2"/>
                  </a:lnTo>
                  <a:lnTo>
                    <a:pt x="56" y="2"/>
                  </a:lnTo>
                  <a:lnTo>
                    <a:pt x="56" y="0"/>
                  </a:lnTo>
                  <a:lnTo>
                    <a:pt x="56" y="0"/>
                  </a:lnTo>
                  <a:lnTo>
                    <a:pt x="54" y="0"/>
                  </a:lnTo>
                  <a:lnTo>
                    <a:pt x="54" y="0"/>
                  </a:lnTo>
                  <a:lnTo>
                    <a:pt x="48" y="0"/>
                  </a:lnTo>
                  <a:lnTo>
                    <a:pt x="48" y="0"/>
                  </a:lnTo>
                  <a:lnTo>
                    <a:pt x="44" y="0"/>
                  </a:lnTo>
                  <a:lnTo>
                    <a:pt x="44" y="0"/>
                  </a:lnTo>
                  <a:lnTo>
                    <a:pt x="42" y="0"/>
                  </a:lnTo>
                  <a:lnTo>
                    <a:pt x="42" y="0"/>
                  </a:lnTo>
                  <a:lnTo>
                    <a:pt x="42" y="0"/>
                  </a:lnTo>
                  <a:lnTo>
                    <a:pt x="42" y="0"/>
                  </a:lnTo>
                  <a:lnTo>
                    <a:pt x="40" y="2"/>
                  </a:lnTo>
                  <a:lnTo>
                    <a:pt x="32" y="20"/>
                  </a:lnTo>
                  <a:lnTo>
                    <a:pt x="32" y="20"/>
                  </a:lnTo>
                  <a:lnTo>
                    <a:pt x="30" y="24"/>
                  </a:lnTo>
                  <a:lnTo>
                    <a:pt x="30" y="24"/>
                  </a:lnTo>
                  <a:lnTo>
                    <a:pt x="28" y="30"/>
                  </a:lnTo>
                  <a:lnTo>
                    <a:pt x="28" y="30"/>
                  </a:lnTo>
                  <a:lnTo>
                    <a:pt x="28" y="30"/>
                  </a:lnTo>
                  <a:lnTo>
                    <a:pt x="26" y="24"/>
                  </a:lnTo>
                  <a:lnTo>
                    <a:pt x="26" y="24"/>
                  </a:lnTo>
                  <a:lnTo>
                    <a:pt x="24" y="20"/>
                  </a:lnTo>
                  <a:lnTo>
                    <a:pt x="16" y="2"/>
                  </a:lnTo>
                  <a:lnTo>
                    <a:pt x="16" y="2"/>
                  </a:lnTo>
                  <a:lnTo>
                    <a:pt x="16" y="0"/>
                  </a:lnTo>
                  <a:lnTo>
                    <a:pt x="16" y="0"/>
                  </a:lnTo>
                  <a:lnTo>
                    <a:pt x="14" y="0"/>
                  </a:lnTo>
                  <a:lnTo>
                    <a:pt x="14" y="0"/>
                  </a:lnTo>
                  <a:lnTo>
                    <a:pt x="12" y="0"/>
                  </a:lnTo>
                  <a:lnTo>
                    <a:pt x="12" y="0"/>
                  </a:lnTo>
                  <a:lnTo>
                    <a:pt x="8" y="0"/>
                  </a:lnTo>
                  <a:lnTo>
                    <a:pt x="8" y="0"/>
                  </a:lnTo>
                  <a:lnTo>
                    <a:pt x="2" y="0"/>
                  </a:lnTo>
                  <a:lnTo>
                    <a:pt x="2" y="0"/>
                  </a:lnTo>
                  <a:lnTo>
                    <a:pt x="0" y="0"/>
                  </a:lnTo>
                  <a:lnTo>
                    <a:pt x="0" y="0"/>
                  </a:lnTo>
                  <a:lnTo>
                    <a:pt x="0" y="2"/>
                  </a:lnTo>
                  <a:lnTo>
                    <a:pt x="0" y="2"/>
                  </a:lnTo>
                  <a:lnTo>
                    <a:pt x="2" y="6"/>
                  </a:lnTo>
                  <a:lnTo>
                    <a:pt x="20" y="44"/>
                  </a:lnTo>
                  <a:lnTo>
                    <a:pt x="20" y="68"/>
                  </a:lnTo>
                  <a:lnTo>
                    <a:pt x="20" y="68"/>
                  </a:lnTo>
                  <a:lnTo>
                    <a:pt x="22" y="70"/>
                  </a:lnTo>
                  <a:lnTo>
                    <a:pt x="22" y="70"/>
                  </a:lnTo>
                  <a:lnTo>
                    <a:pt x="22" y="70"/>
                  </a:lnTo>
                  <a:lnTo>
                    <a:pt x="22" y="70"/>
                  </a:lnTo>
                  <a:lnTo>
                    <a:pt x="24" y="70"/>
                  </a:lnTo>
                  <a:lnTo>
                    <a:pt x="24" y="70"/>
                  </a:lnTo>
                  <a:lnTo>
                    <a:pt x="28" y="70"/>
                  </a:lnTo>
                  <a:lnTo>
                    <a:pt x="28" y="70"/>
                  </a:lnTo>
                  <a:lnTo>
                    <a:pt x="32" y="70"/>
                  </a:lnTo>
                  <a:lnTo>
                    <a:pt x="32" y="70"/>
                  </a:lnTo>
                  <a:lnTo>
                    <a:pt x="34" y="70"/>
                  </a:lnTo>
                  <a:lnTo>
                    <a:pt x="34" y="70"/>
                  </a:lnTo>
                  <a:lnTo>
                    <a:pt x="36" y="70"/>
                  </a:lnTo>
                  <a:lnTo>
                    <a:pt x="36" y="70"/>
                  </a:lnTo>
                  <a:lnTo>
                    <a:pt x="36" y="68"/>
                  </a:lnTo>
                  <a:lnTo>
                    <a:pt x="36" y="44"/>
                  </a:lnTo>
                  <a:lnTo>
                    <a:pt x="54" y="6"/>
                  </a:lnTo>
                  <a:lnTo>
                    <a:pt x="54" y="6"/>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34" name="Freeform 212"/>
            <p:cNvSpPr>
              <a:spLocks noEditPoints="1"/>
            </p:cNvSpPr>
            <p:nvPr/>
          </p:nvSpPr>
          <p:spPr bwMode="auto">
            <a:xfrm>
              <a:off x="12015788" y="3789363"/>
              <a:ext cx="85725" cy="111125"/>
            </a:xfrm>
            <a:custGeom>
              <a:avLst/>
              <a:gdLst>
                <a:gd name="T0" fmla="*/ 54 w 54"/>
                <a:gd name="T1" fmla="*/ 66 h 70"/>
                <a:gd name="T2" fmla="*/ 46 w 54"/>
                <a:gd name="T3" fmla="*/ 50 h 70"/>
                <a:gd name="T4" fmla="*/ 44 w 54"/>
                <a:gd name="T5" fmla="*/ 44 h 70"/>
                <a:gd name="T6" fmla="*/ 42 w 54"/>
                <a:gd name="T7" fmla="*/ 42 h 70"/>
                <a:gd name="T8" fmla="*/ 40 w 54"/>
                <a:gd name="T9" fmla="*/ 38 h 70"/>
                <a:gd name="T10" fmla="*/ 36 w 54"/>
                <a:gd name="T11" fmla="*/ 36 h 70"/>
                <a:gd name="T12" fmla="*/ 42 w 54"/>
                <a:gd name="T13" fmla="*/ 34 h 70"/>
                <a:gd name="T14" fmla="*/ 46 w 54"/>
                <a:gd name="T15" fmla="*/ 30 h 70"/>
                <a:gd name="T16" fmla="*/ 48 w 54"/>
                <a:gd name="T17" fmla="*/ 24 h 70"/>
                <a:gd name="T18" fmla="*/ 50 w 54"/>
                <a:gd name="T19" fmla="*/ 18 h 70"/>
                <a:gd name="T20" fmla="*/ 48 w 54"/>
                <a:gd name="T21" fmla="*/ 10 h 70"/>
                <a:gd name="T22" fmla="*/ 44 w 54"/>
                <a:gd name="T23" fmla="*/ 6 h 70"/>
                <a:gd name="T24" fmla="*/ 40 w 54"/>
                <a:gd name="T25" fmla="*/ 2 h 70"/>
                <a:gd name="T26" fmla="*/ 32 w 54"/>
                <a:gd name="T27" fmla="*/ 0 h 70"/>
                <a:gd name="T28" fmla="*/ 28 w 54"/>
                <a:gd name="T29" fmla="*/ 0 h 70"/>
                <a:gd name="T30" fmla="*/ 24 w 54"/>
                <a:gd name="T31" fmla="*/ 0 h 70"/>
                <a:gd name="T32" fmla="*/ 6 w 54"/>
                <a:gd name="T33" fmla="*/ 0 h 70"/>
                <a:gd name="T34" fmla="*/ 2 w 54"/>
                <a:gd name="T35" fmla="*/ 0 h 70"/>
                <a:gd name="T36" fmla="*/ 0 w 54"/>
                <a:gd name="T37" fmla="*/ 68 h 70"/>
                <a:gd name="T38" fmla="*/ 2 w 54"/>
                <a:gd name="T39" fmla="*/ 68 h 70"/>
                <a:gd name="T40" fmla="*/ 2 w 54"/>
                <a:gd name="T41" fmla="*/ 70 h 70"/>
                <a:gd name="T42" fmla="*/ 4 w 54"/>
                <a:gd name="T43" fmla="*/ 70 h 70"/>
                <a:gd name="T44" fmla="*/ 8 w 54"/>
                <a:gd name="T45" fmla="*/ 70 h 70"/>
                <a:gd name="T46" fmla="*/ 12 w 54"/>
                <a:gd name="T47" fmla="*/ 70 h 70"/>
                <a:gd name="T48" fmla="*/ 14 w 54"/>
                <a:gd name="T49" fmla="*/ 70 h 70"/>
                <a:gd name="T50" fmla="*/ 14 w 54"/>
                <a:gd name="T51" fmla="*/ 68 h 70"/>
                <a:gd name="T52" fmla="*/ 16 w 54"/>
                <a:gd name="T53" fmla="*/ 68 h 70"/>
                <a:gd name="T54" fmla="*/ 20 w 54"/>
                <a:gd name="T55" fmla="*/ 40 h 70"/>
                <a:gd name="T56" fmla="*/ 24 w 54"/>
                <a:gd name="T57" fmla="*/ 42 h 70"/>
                <a:gd name="T58" fmla="*/ 26 w 54"/>
                <a:gd name="T59" fmla="*/ 44 h 70"/>
                <a:gd name="T60" fmla="*/ 30 w 54"/>
                <a:gd name="T61" fmla="*/ 48 h 70"/>
                <a:gd name="T62" fmla="*/ 32 w 54"/>
                <a:gd name="T63" fmla="*/ 52 h 70"/>
                <a:gd name="T64" fmla="*/ 38 w 54"/>
                <a:gd name="T65" fmla="*/ 68 h 70"/>
                <a:gd name="T66" fmla="*/ 38 w 54"/>
                <a:gd name="T67" fmla="*/ 68 h 70"/>
                <a:gd name="T68" fmla="*/ 40 w 54"/>
                <a:gd name="T69" fmla="*/ 70 h 70"/>
                <a:gd name="T70" fmla="*/ 42 w 54"/>
                <a:gd name="T71" fmla="*/ 70 h 70"/>
                <a:gd name="T72" fmla="*/ 46 w 54"/>
                <a:gd name="T73" fmla="*/ 70 h 70"/>
                <a:gd name="T74" fmla="*/ 50 w 54"/>
                <a:gd name="T75" fmla="*/ 70 h 70"/>
                <a:gd name="T76" fmla="*/ 52 w 54"/>
                <a:gd name="T77" fmla="*/ 70 h 70"/>
                <a:gd name="T78" fmla="*/ 54 w 54"/>
                <a:gd name="T79" fmla="*/ 68 h 70"/>
                <a:gd name="T80" fmla="*/ 54 w 54"/>
                <a:gd name="T81" fmla="*/ 68 h 70"/>
                <a:gd name="T82" fmla="*/ 54 w 54"/>
                <a:gd name="T83" fmla="*/ 66 h 70"/>
                <a:gd name="T84" fmla="*/ 34 w 54"/>
                <a:gd name="T85" fmla="*/ 24 h 70"/>
                <a:gd name="T86" fmla="*/ 32 w 54"/>
                <a:gd name="T87" fmla="*/ 28 h 70"/>
                <a:gd name="T88" fmla="*/ 28 w 54"/>
                <a:gd name="T89" fmla="*/ 30 h 70"/>
                <a:gd name="T90" fmla="*/ 16 w 54"/>
                <a:gd name="T91" fmla="*/ 30 h 70"/>
                <a:gd name="T92" fmla="*/ 22 w 54"/>
                <a:gd name="T93" fmla="*/ 10 h 70"/>
                <a:gd name="T94" fmla="*/ 26 w 54"/>
                <a:gd name="T95" fmla="*/ 10 h 70"/>
                <a:gd name="T96" fmla="*/ 28 w 54"/>
                <a:gd name="T97" fmla="*/ 10 h 70"/>
                <a:gd name="T98" fmla="*/ 34 w 54"/>
                <a:gd name="T99" fmla="*/ 14 h 70"/>
                <a:gd name="T100" fmla="*/ 34 w 54"/>
                <a:gd name="T101" fmla="*/ 20 h 70"/>
                <a:gd name="T102" fmla="*/ 34 w 54"/>
                <a:gd name="T103"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70">
                  <a:moveTo>
                    <a:pt x="54" y="66"/>
                  </a:moveTo>
                  <a:lnTo>
                    <a:pt x="54" y="66"/>
                  </a:lnTo>
                  <a:lnTo>
                    <a:pt x="52" y="64"/>
                  </a:lnTo>
                  <a:lnTo>
                    <a:pt x="46" y="50"/>
                  </a:lnTo>
                  <a:lnTo>
                    <a:pt x="46" y="50"/>
                  </a:lnTo>
                  <a:lnTo>
                    <a:pt x="44" y="44"/>
                  </a:lnTo>
                  <a:lnTo>
                    <a:pt x="44" y="44"/>
                  </a:lnTo>
                  <a:lnTo>
                    <a:pt x="42" y="42"/>
                  </a:lnTo>
                  <a:lnTo>
                    <a:pt x="42" y="42"/>
                  </a:lnTo>
                  <a:lnTo>
                    <a:pt x="40" y="38"/>
                  </a:lnTo>
                  <a:lnTo>
                    <a:pt x="40" y="38"/>
                  </a:lnTo>
                  <a:lnTo>
                    <a:pt x="36" y="36"/>
                  </a:lnTo>
                  <a:lnTo>
                    <a:pt x="36" y="36"/>
                  </a:lnTo>
                  <a:lnTo>
                    <a:pt x="42" y="34"/>
                  </a:lnTo>
                  <a:lnTo>
                    <a:pt x="42" y="34"/>
                  </a:lnTo>
                  <a:lnTo>
                    <a:pt x="46" y="30"/>
                  </a:lnTo>
                  <a:lnTo>
                    <a:pt x="46" y="30"/>
                  </a:lnTo>
                  <a:lnTo>
                    <a:pt x="48" y="24"/>
                  </a:lnTo>
                  <a:lnTo>
                    <a:pt x="48" y="24"/>
                  </a:lnTo>
                  <a:lnTo>
                    <a:pt x="50" y="18"/>
                  </a:lnTo>
                  <a:lnTo>
                    <a:pt x="50" y="18"/>
                  </a:lnTo>
                  <a:lnTo>
                    <a:pt x="48" y="10"/>
                  </a:lnTo>
                  <a:lnTo>
                    <a:pt x="48" y="10"/>
                  </a:lnTo>
                  <a:lnTo>
                    <a:pt x="44" y="6"/>
                  </a:lnTo>
                  <a:lnTo>
                    <a:pt x="44" y="6"/>
                  </a:lnTo>
                  <a:lnTo>
                    <a:pt x="40" y="2"/>
                  </a:lnTo>
                  <a:lnTo>
                    <a:pt x="40" y="2"/>
                  </a:lnTo>
                  <a:lnTo>
                    <a:pt x="32" y="0"/>
                  </a:lnTo>
                  <a:lnTo>
                    <a:pt x="32" y="0"/>
                  </a:lnTo>
                  <a:lnTo>
                    <a:pt x="28" y="0"/>
                  </a:lnTo>
                  <a:lnTo>
                    <a:pt x="28" y="0"/>
                  </a:lnTo>
                  <a:lnTo>
                    <a:pt x="24" y="0"/>
                  </a:lnTo>
                  <a:lnTo>
                    <a:pt x="6" y="0"/>
                  </a:lnTo>
                  <a:lnTo>
                    <a:pt x="6" y="0"/>
                  </a:lnTo>
                  <a:lnTo>
                    <a:pt x="2" y="0"/>
                  </a:lnTo>
                  <a:lnTo>
                    <a:pt x="2" y="0"/>
                  </a:lnTo>
                  <a:lnTo>
                    <a:pt x="0" y="4"/>
                  </a:lnTo>
                  <a:lnTo>
                    <a:pt x="0" y="68"/>
                  </a:lnTo>
                  <a:lnTo>
                    <a:pt x="0" y="68"/>
                  </a:lnTo>
                  <a:lnTo>
                    <a:pt x="2" y="68"/>
                  </a:lnTo>
                  <a:lnTo>
                    <a:pt x="2" y="68"/>
                  </a:lnTo>
                  <a:lnTo>
                    <a:pt x="2" y="70"/>
                  </a:lnTo>
                  <a:lnTo>
                    <a:pt x="2" y="70"/>
                  </a:lnTo>
                  <a:lnTo>
                    <a:pt x="4" y="70"/>
                  </a:lnTo>
                  <a:lnTo>
                    <a:pt x="4" y="70"/>
                  </a:lnTo>
                  <a:lnTo>
                    <a:pt x="8" y="70"/>
                  </a:lnTo>
                  <a:lnTo>
                    <a:pt x="8" y="70"/>
                  </a:lnTo>
                  <a:lnTo>
                    <a:pt x="12" y="70"/>
                  </a:lnTo>
                  <a:lnTo>
                    <a:pt x="12" y="70"/>
                  </a:lnTo>
                  <a:lnTo>
                    <a:pt x="14" y="70"/>
                  </a:lnTo>
                  <a:lnTo>
                    <a:pt x="14" y="70"/>
                  </a:lnTo>
                  <a:lnTo>
                    <a:pt x="14" y="68"/>
                  </a:lnTo>
                  <a:lnTo>
                    <a:pt x="14" y="68"/>
                  </a:lnTo>
                  <a:lnTo>
                    <a:pt x="16" y="68"/>
                  </a:lnTo>
                  <a:lnTo>
                    <a:pt x="16" y="40"/>
                  </a:lnTo>
                  <a:lnTo>
                    <a:pt x="20" y="40"/>
                  </a:lnTo>
                  <a:lnTo>
                    <a:pt x="20" y="40"/>
                  </a:lnTo>
                  <a:lnTo>
                    <a:pt x="24" y="42"/>
                  </a:lnTo>
                  <a:lnTo>
                    <a:pt x="24" y="42"/>
                  </a:lnTo>
                  <a:lnTo>
                    <a:pt x="26" y="44"/>
                  </a:lnTo>
                  <a:lnTo>
                    <a:pt x="26" y="44"/>
                  </a:lnTo>
                  <a:lnTo>
                    <a:pt x="30" y="48"/>
                  </a:lnTo>
                  <a:lnTo>
                    <a:pt x="30" y="48"/>
                  </a:lnTo>
                  <a:lnTo>
                    <a:pt x="32" y="52"/>
                  </a:lnTo>
                  <a:lnTo>
                    <a:pt x="38" y="68"/>
                  </a:lnTo>
                  <a:lnTo>
                    <a:pt x="38" y="68"/>
                  </a:lnTo>
                  <a:lnTo>
                    <a:pt x="38" y="68"/>
                  </a:lnTo>
                  <a:lnTo>
                    <a:pt x="38" y="68"/>
                  </a:lnTo>
                  <a:lnTo>
                    <a:pt x="40" y="70"/>
                  </a:lnTo>
                  <a:lnTo>
                    <a:pt x="40" y="70"/>
                  </a:lnTo>
                  <a:lnTo>
                    <a:pt x="42" y="70"/>
                  </a:lnTo>
                  <a:lnTo>
                    <a:pt x="42" y="70"/>
                  </a:lnTo>
                  <a:lnTo>
                    <a:pt x="46" y="70"/>
                  </a:lnTo>
                  <a:lnTo>
                    <a:pt x="46" y="70"/>
                  </a:lnTo>
                  <a:lnTo>
                    <a:pt x="50" y="70"/>
                  </a:lnTo>
                  <a:lnTo>
                    <a:pt x="50" y="70"/>
                  </a:lnTo>
                  <a:lnTo>
                    <a:pt x="52" y="70"/>
                  </a:lnTo>
                  <a:lnTo>
                    <a:pt x="52" y="70"/>
                  </a:lnTo>
                  <a:lnTo>
                    <a:pt x="54" y="68"/>
                  </a:lnTo>
                  <a:lnTo>
                    <a:pt x="54" y="68"/>
                  </a:lnTo>
                  <a:lnTo>
                    <a:pt x="54" y="68"/>
                  </a:lnTo>
                  <a:lnTo>
                    <a:pt x="54" y="68"/>
                  </a:lnTo>
                  <a:lnTo>
                    <a:pt x="54" y="66"/>
                  </a:lnTo>
                  <a:lnTo>
                    <a:pt x="54" y="66"/>
                  </a:lnTo>
                  <a:close/>
                  <a:moveTo>
                    <a:pt x="34" y="24"/>
                  </a:moveTo>
                  <a:lnTo>
                    <a:pt x="34" y="24"/>
                  </a:lnTo>
                  <a:lnTo>
                    <a:pt x="32" y="28"/>
                  </a:lnTo>
                  <a:lnTo>
                    <a:pt x="32" y="28"/>
                  </a:lnTo>
                  <a:lnTo>
                    <a:pt x="28" y="30"/>
                  </a:lnTo>
                  <a:lnTo>
                    <a:pt x="28" y="30"/>
                  </a:lnTo>
                  <a:lnTo>
                    <a:pt x="22" y="30"/>
                  </a:lnTo>
                  <a:lnTo>
                    <a:pt x="16" y="30"/>
                  </a:lnTo>
                  <a:lnTo>
                    <a:pt x="16" y="10"/>
                  </a:lnTo>
                  <a:lnTo>
                    <a:pt x="22" y="10"/>
                  </a:lnTo>
                  <a:lnTo>
                    <a:pt x="22" y="10"/>
                  </a:lnTo>
                  <a:lnTo>
                    <a:pt x="26" y="10"/>
                  </a:lnTo>
                  <a:lnTo>
                    <a:pt x="26" y="10"/>
                  </a:lnTo>
                  <a:lnTo>
                    <a:pt x="28" y="10"/>
                  </a:lnTo>
                  <a:lnTo>
                    <a:pt x="28" y="10"/>
                  </a:lnTo>
                  <a:lnTo>
                    <a:pt x="34" y="14"/>
                  </a:lnTo>
                  <a:lnTo>
                    <a:pt x="34" y="14"/>
                  </a:lnTo>
                  <a:lnTo>
                    <a:pt x="34" y="20"/>
                  </a:lnTo>
                  <a:lnTo>
                    <a:pt x="34" y="20"/>
                  </a:lnTo>
                  <a:lnTo>
                    <a:pt x="34" y="24"/>
                  </a:lnTo>
                  <a:lnTo>
                    <a:pt x="34" y="2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5" name="Freeform 213"/>
            <p:cNvSpPr>
              <a:spLocks/>
            </p:cNvSpPr>
            <p:nvPr/>
          </p:nvSpPr>
          <p:spPr bwMode="auto">
            <a:xfrm>
              <a:off x="12117388" y="3786188"/>
              <a:ext cx="22225" cy="114300"/>
            </a:xfrm>
            <a:custGeom>
              <a:avLst/>
              <a:gdLst>
                <a:gd name="T0" fmla="*/ 14 w 14"/>
                <a:gd name="T1" fmla="*/ 4 h 72"/>
                <a:gd name="T2" fmla="*/ 14 w 14"/>
                <a:gd name="T3" fmla="*/ 4 h 72"/>
                <a:gd name="T4" fmla="*/ 14 w 14"/>
                <a:gd name="T5" fmla="*/ 2 h 72"/>
                <a:gd name="T6" fmla="*/ 14 w 14"/>
                <a:gd name="T7" fmla="*/ 2 h 72"/>
                <a:gd name="T8" fmla="*/ 12 w 14"/>
                <a:gd name="T9" fmla="*/ 2 h 72"/>
                <a:gd name="T10" fmla="*/ 12 w 14"/>
                <a:gd name="T11" fmla="*/ 2 h 72"/>
                <a:gd name="T12" fmla="*/ 10 w 14"/>
                <a:gd name="T13" fmla="*/ 0 h 72"/>
                <a:gd name="T14" fmla="*/ 10 w 14"/>
                <a:gd name="T15" fmla="*/ 0 h 72"/>
                <a:gd name="T16" fmla="*/ 6 w 14"/>
                <a:gd name="T17" fmla="*/ 0 h 72"/>
                <a:gd name="T18" fmla="*/ 6 w 14"/>
                <a:gd name="T19" fmla="*/ 0 h 72"/>
                <a:gd name="T20" fmla="*/ 4 w 14"/>
                <a:gd name="T21" fmla="*/ 0 h 72"/>
                <a:gd name="T22" fmla="*/ 4 w 14"/>
                <a:gd name="T23" fmla="*/ 0 h 72"/>
                <a:gd name="T24" fmla="*/ 0 w 14"/>
                <a:gd name="T25" fmla="*/ 2 h 72"/>
                <a:gd name="T26" fmla="*/ 0 w 14"/>
                <a:gd name="T27" fmla="*/ 2 h 72"/>
                <a:gd name="T28" fmla="*/ 0 w 14"/>
                <a:gd name="T29" fmla="*/ 2 h 72"/>
                <a:gd name="T30" fmla="*/ 0 w 14"/>
                <a:gd name="T31" fmla="*/ 2 h 72"/>
                <a:gd name="T32" fmla="*/ 0 w 14"/>
                <a:gd name="T33" fmla="*/ 4 h 72"/>
                <a:gd name="T34" fmla="*/ 0 w 14"/>
                <a:gd name="T35" fmla="*/ 70 h 72"/>
                <a:gd name="T36" fmla="*/ 0 w 14"/>
                <a:gd name="T37" fmla="*/ 70 h 72"/>
                <a:gd name="T38" fmla="*/ 0 w 14"/>
                <a:gd name="T39" fmla="*/ 70 h 72"/>
                <a:gd name="T40" fmla="*/ 0 w 14"/>
                <a:gd name="T41" fmla="*/ 70 h 72"/>
                <a:gd name="T42" fmla="*/ 0 w 14"/>
                <a:gd name="T43" fmla="*/ 72 h 72"/>
                <a:gd name="T44" fmla="*/ 0 w 14"/>
                <a:gd name="T45" fmla="*/ 72 h 72"/>
                <a:gd name="T46" fmla="*/ 4 w 14"/>
                <a:gd name="T47" fmla="*/ 72 h 72"/>
                <a:gd name="T48" fmla="*/ 4 w 14"/>
                <a:gd name="T49" fmla="*/ 72 h 72"/>
                <a:gd name="T50" fmla="*/ 6 w 14"/>
                <a:gd name="T51" fmla="*/ 72 h 72"/>
                <a:gd name="T52" fmla="*/ 6 w 14"/>
                <a:gd name="T53" fmla="*/ 72 h 72"/>
                <a:gd name="T54" fmla="*/ 10 w 14"/>
                <a:gd name="T55" fmla="*/ 72 h 72"/>
                <a:gd name="T56" fmla="*/ 10 w 14"/>
                <a:gd name="T57" fmla="*/ 72 h 72"/>
                <a:gd name="T58" fmla="*/ 12 w 14"/>
                <a:gd name="T59" fmla="*/ 72 h 72"/>
                <a:gd name="T60" fmla="*/ 12 w 14"/>
                <a:gd name="T61" fmla="*/ 72 h 72"/>
                <a:gd name="T62" fmla="*/ 14 w 14"/>
                <a:gd name="T63" fmla="*/ 70 h 72"/>
                <a:gd name="T64" fmla="*/ 14 w 14"/>
                <a:gd name="T65" fmla="*/ 70 h 72"/>
                <a:gd name="T66" fmla="*/ 14 w 14"/>
                <a:gd name="T67" fmla="*/ 70 h 72"/>
                <a:gd name="T68" fmla="*/ 14 w 14"/>
                <a:gd name="T69" fmla="*/ 4 h 72"/>
                <a:gd name="T70" fmla="*/ 14 w 14"/>
                <a:gd name="T71"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2">
                  <a:moveTo>
                    <a:pt x="14" y="4"/>
                  </a:moveTo>
                  <a:lnTo>
                    <a:pt x="14" y="4"/>
                  </a:lnTo>
                  <a:lnTo>
                    <a:pt x="14" y="2"/>
                  </a:lnTo>
                  <a:lnTo>
                    <a:pt x="14" y="2"/>
                  </a:lnTo>
                  <a:lnTo>
                    <a:pt x="12" y="2"/>
                  </a:lnTo>
                  <a:lnTo>
                    <a:pt x="12" y="2"/>
                  </a:lnTo>
                  <a:lnTo>
                    <a:pt x="10" y="0"/>
                  </a:lnTo>
                  <a:lnTo>
                    <a:pt x="10" y="0"/>
                  </a:lnTo>
                  <a:lnTo>
                    <a:pt x="6" y="0"/>
                  </a:lnTo>
                  <a:lnTo>
                    <a:pt x="6" y="0"/>
                  </a:lnTo>
                  <a:lnTo>
                    <a:pt x="4" y="0"/>
                  </a:lnTo>
                  <a:lnTo>
                    <a:pt x="4" y="0"/>
                  </a:lnTo>
                  <a:lnTo>
                    <a:pt x="0" y="2"/>
                  </a:lnTo>
                  <a:lnTo>
                    <a:pt x="0" y="2"/>
                  </a:lnTo>
                  <a:lnTo>
                    <a:pt x="0" y="2"/>
                  </a:lnTo>
                  <a:lnTo>
                    <a:pt x="0" y="2"/>
                  </a:lnTo>
                  <a:lnTo>
                    <a:pt x="0" y="4"/>
                  </a:lnTo>
                  <a:lnTo>
                    <a:pt x="0" y="70"/>
                  </a:lnTo>
                  <a:lnTo>
                    <a:pt x="0" y="70"/>
                  </a:lnTo>
                  <a:lnTo>
                    <a:pt x="0" y="70"/>
                  </a:lnTo>
                  <a:lnTo>
                    <a:pt x="0" y="70"/>
                  </a:lnTo>
                  <a:lnTo>
                    <a:pt x="0" y="72"/>
                  </a:lnTo>
                  <a:lnTo>
                    <a:pt x="0" y="72"/>
                  </a:lnTo>
                  <a:lnTo>
                    <a:pt x="4" y="72"/>
                  </a:lnTo>
                  <a:lnTo>
                    <a:pt x="4" y="72"/>
                  </a:lnTo>
                  <a:lnTo>
                    <a:pt x="6" y="72"/>
                  </a:lnTo>
                  <a:lnTo>
                    <a:pt x="6" y="72"/>
                  </a:lnTo>
                  <a:lnTo>
                    <a:pt x="10" y="72"/>
                  </a:lnTo>
                  <a:lnTo>
                    <a:pt x="10" y="72"/>
                  </a:lnTo>
                  <a:lnTo>
                    <a:pt x="12" y="72"/>
                  </a:lnTo>
                  <a:lnTo>
                    <a:pt x="12" y="72"/>
                  </a:lnTo>
                  <a:lnTo>
                    <a:pt x="14" y="70"/>
                  </a:lnTo>
                  <a:lnTo>
                    <a:pt x="14" y="70"/>
                  </a:lnTo>
                  <a:lnTo>
                    <a:pt x="14" y="70"/>
                  </a:lnTo>
                  <a:lnTo>
                    <a:pt x="14" y="4"/>
                  </a:lnTo>
                  <a:lnTo>
                    <a:pt x="14" y="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6" name="Freeform 214"/>
            <p:cNvSpPr>
              <a:spLocks noEditPoints="1"/>
            </p:cNvSpPr>
            <p:nvPr/>
          </p:nvSpPr>
          <p:spPr bwMode="auto">
            <a:xfrm>
              <a:off x="11990388" y="4932363"/>
              <a:ext cx="92075" cy="114300"/>
            </a:xfrm>
            <a:custGeom>
              <a:avLst/>
              <a:gdLst>
                <a:gd name="T0" fmla="*/ 56 w 58"/>
                <a:gd name="T1" fmla="*/ 20 h 72"/>
                <a:gd name="T2" fmla="*/ 56 w 58"/>
                <a:gd name="T3" fmla="*/ 20 h 72"/>
                <a:gd name="T4" fmla="*/ 52 w 58"/>
                <a:gd name="T5" fmla="*/ 14 h 72"/>
                <a:gd name="T6" fmla="*/ 48 w 58"/>
                <a:gd name="T7" fmla="*/ 10 h 72"/>
                <a:gd name="T8" fmla="*/ 48 w 58"/>
                <a:gd name="T9" fmla="*/ 10 h 72"/>
                <a:gd name="T10" fmla="*/ 44 w 58"/>
                <a:gd name="T11" fmla="*/ 6 h 72"/>
                <a:gd name="T12" fmla="*/ 38 w 58"/>
                <a:gd name="T13" fmla="*/ 2 h 72"/>
                <a:gd name="T14" fmla="*/ 38 w 58"/>
                <a:gd name="T15" fmla="*/ 2 h 72"/>
                <a:gd name="T16" fmla="*/ 30 w 58"/>
                <a:gd name="T17" fmla="*/ 0 h 72"/>
                <a:gd name="T18" fmla="*/ 22 w 58"/>
                <a:gd name="T19" fmla="*/ 0 h 72"/>
                <a:gd name="T20" fmla="*/ 4 w 58"/>
                <a:gd name="T21" fmla="*/ 0 h 72"/>
                <a:gd name="T22" fmla="*/ 4 w 58"/>
                <a:gd name="T23" fmla="*/ 0 h 72"/>
                <a:gd name="T24" fmla="*/ 0 w 58"/>
                <a:gd name="T25" fmla="*/ 2 h 72"/>
                <a:gd name="T26" fmla="*/ 0 w 58"/>
                <a:gd name="T27" fmla="*/ 2 h 72"/>
                <a:gd name="T28" fmla="*/ 0 w 58"/>
                <a:gd name="T29" fmla="*/ 4 h 72"/>
                <a:gd name="T30" fmla="*/ 0 w 58"/>
                <a:gd name="T31" fmla="*/ 66 h 72"/>
                <a:gd name="T32" fmla="*/ 0 w 58"/>
                <a:gd name="T33" fmla="*/ 66 h 72"/>
                <a:gd name="T34" fmla="*/ 0 w 58"/>
                <a:gd name="T35" fmla="*/ 70 h 72"/>
                <a:gd name="T36" fmla="*/ 0 w 58"/>
                <a:gd name="T37" fmla="*/ 70 h 72"/>
                <a:gd name="T38" fmla="*/ 4 w 58"/>
                <a:gd name="T39" fmla="*/ 72 h 72"/>
                <a:gd name="T40" fmla="*/ 20 w 58"/>
                <a:gd name="T41" fmla="*/ 72 h 72"/>
                <a:gd name="T42" fmla="*/ 20 w 58"/>
                <a:gd name="T43" fmla="*/ 72 h 72"/>
                <a:gd name="T44" fmla="*/ 36 w 58"/>
                <a:gd name="T45" fmla="*/ 70 h 72"/>
                <a:gd name="T46" fmla="*/ 36 w 58"/>
                <a:gd name="T47" fmla="*/ 70 h 72"/>
                <a:gd name="T48" fmla="*/ 44 w 58"/>
                <a:gd name="T49" fmla="*/ 66 h 72"/>
                <a:gd name="T50" fmla="*/ 48 w 58"/>
                <a:gd name="T51" fmla="*/ 62 h 72"/>
                <a:gd name="T52" fmla="*/ 48 w 58"/>
                <a:gd name="T53" fmla="*/ 62 h 72"/>
                <a:gd name="T54" fmla="*/ 52 w 58"/>
                <a:gd name="T55" fmla="*/ 58 h 72"/>
                <a:gd name="T56" fmla="*/ 56 w 58"/>
                <a:gd name="T57" fmla="*/ 52 h 72"/>
                <a:gd name="T58" fmla="*/ 56 w 58"/>
                <a:gd name="T59" fmla="*/ 52 h 72"/>
                <a:gd name="T60" fmla="*/ 58 w 58"/>
                <a:gd name="T61" fmla="*/ 44 h 72"/>
                <a:gd name="T62" fmla="*/ 58 w 58"/>
                <a:gd name="T63" fmla="*/ 34 h 72"/>
                <a:gd name="T64" fmla="*/ 58 w 58"/>
                <a:gd name="T65" fmla="*/ 34 h 72"/>
                <a:gd name="T66" fmla="*/ 58 w 58"/>
                <a:gd name="T67" fmla="*/ 26 h 72"/>
                <a:gd name="T68" fmla="*/ 56 w 58"/>
                <a:gd name="T69" fmla="*/ 20 h 72"/>
                <a:gd name="T70" fmla="*/ 56 w 58"/>
                <a:gd name="T71" fmla="*/ 20 h 72"/>
                <a:gd name="T72" fmla="*/ 42 w 58"/>
                <a:gd name="T73" fmla="*/ 46 h 72"/>
                <a:gd name="T74" fmla="*/ 42 w 58"/>
                <a:gd name="T75" fmla="*/ 46 h 72"/>
                <a:gd name="T76" fmla="*/ 38 w 58"/>
                <a:gd name="T77" fmla="*/ 54 h 72"/>
                <a:gd name="T78" fmla="*/ 38 w 58"/>
                <a:gd name="T79" fmla="*/ 54 h 72"/>
                <a:gd name="T80" fmla="*/ 32 w 58"/>
                <a:gd name="T81" fmla="*/ 58 h 72"/>
                <a:gd name="T82" fmla="*/ 32 w 58"/>
                <a:gd name="T83" fmla="*/ 58 h 72"/>
                <a:gd name="T84" fmla="*/ 22 w 58"/>
                <a:gd name="T85" fmla="*/ 60 h 72"/>
                <a:gd name="T86" fmla="*/ 14 w 58"/>
                <a:gd name="T87" fmla="*/ 60 h 72"/>
                <a:gd name="T88" fmla="*/ 14 w 58"/>
                <a:gd name="T89" fmla="*/ 12 h 72"/>
                <a:gd name="T90" fmla="*/ 20 w 58"/>
                <a:gd name="T91" fmla="*/ 12 h 72"/>
                <a:gd name="T92" fmla="*/ 20 w 58"/>
                <a:gd name="T93" fmla="*/ 12 h 72"/>
                <a:gd name="T94" fmla="*/ 32 w 58"/>
                <a:gd name="T95" fmla="*/ 14 h 72"/>
                <a:gd name="T96" fmla="*/ 32 w 58"/>
                <a:gd name="T97" fmla="*/ 14 h 72"/>
                <a:gd name="T98" fmla="*/ 38 w 58"/>
                <a:gd name="T99" fmla="*/ 18 h 72"/>
                <a:gd name="T100" fmla="*/ 38 w 58"/>
                <a:gd name="T101" fmla="*/ 18 h 72"/>
                <a:gd name="T102" fmla="*/ 42 w 58"/>
                <a:gd name="T103" fmla="*/ 26 h 72"/>
                <a:gd name="T104" fmla="*/ 42 w 58"/>
                <a:gd name="T105" fmla="*/ 26 h 72"/>
                <a:gd name="T106" fmla="*/ 44 w 58"/>
                <a:gd name="T107" fmla="*/ 36 h 72"/>
                <a:gd name="T108" fmla="*/ 44 w 58"/>
                <a:gd name="T109" fmla="*/ 36 h 72"/>
                <a:gd name="T110" fmla="*/ 42 w 58"/>
                <a:gd name="T111" fmla="*/ 46 h 72"/>
                <a:gd name="T112" fmla="*/ 42 w 58"/>
                <a:gd name="T113" fmla="*/ 4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72">
                  <a:moveTo>
                    <a:pt x="56" y="20"/>
                  </a:moveTo>
                  <a:lnTo>
                    <a:pt x="56" y="20"/>
                  </a:lnTo>
                  <a:lnTo>
                    <a:pt x="52" y="14"/>
                  </a:lnTo>
                  <a:lnTo>
                    <a:pt x="48" y="10"/>
                  </a:lnTo>
                  <a:lnTo>
                    <a:pt x="48" y="10"/>
                  </a:lnTo>
                  <a:lnTo>
                    <a:pt x="44" y="6"/>
                  </a:lnTo>
                  <a:lnTo>
                    <a:pt x="38" y="2"/>
                  </a:lnTo>
                  <a:lnTo>
                    <a:pt x="38" y="2"/>
                  </a:lnTo>
                  <a:lnTo>
                    <a:pt x="30" y="0"/>
                  </a:lnTo>
                  <a:lnTo>
                    <a:pt x="22" y="0"/>
                  </a:lnTo>
                  <a:lnTo>
                    <a:pt x="4" y="0"/>
                  </a:lnTo>
                  <a:lnTo>
                    <a:pt x="4" y="0"/>
                  </a:lnTo>
                  <a:lnTo>
                    <a:pt x="0" y="2"/>
                  </a:lnTo>
                  <a:lnTo>
                    <a:pt x="0" y="2"/>
                  </a:lnTo>
                  <a:lnTo>
                    <a:pt x="0" y="4"/>
                  </a:lnTo>
                  <a:lnTo>
                    <a:pt x="0" y="66"/>
                  </a:lnTo>
                  <a:lnTo>
                    <a:pt x="0" y="66"/>
                  </a:lnTo>
                  <a:lnTo>
                    <a:pt x="0" y="70"/>
                  </a:lnTo>
                  <a:lnTo>
                    <a:pt x="0" y="70"/>
                  </a:lnTo>
                  <a:lnTo>
                    <a:pt x="4" y="72"/>
                  </a:lnTo>
                  <a:lnTo>
                    <a:pt x="20" y="72"/>
                  </a:lnTo>
                  <a:lnTo>
                    <a:pt x="20" y="72"/>
                  </a:lnTo>
                  <a:lnTo>
                    <a:pt x="36" y="70"/>
                  </a:lnTo>
                  <a:lnTo>
                    <a:pt x="36" y="70"/>
                  </a:lnTo>
                  <a:lnTo>
                    <a:pt x="44" y="66"/>
                  </a:lnTo>
                  <a:lnTo>
                    <a:pt x="48" y="62"/>
                  </a:lnTo>
                  <a:lnTo>
                    <a:pt x="48" y="62"/>
                  </a:lnTo>
                  <a:lnTo>
                    <a:pt x="52" y="58"/>
                  </a:lnTo>
                  <a:lnTo>
                    <a:pt x="56" y="52"/>
                  </a:lnTo>
                  <a:lnTo>
                    <a:pt x="56" y="52"/>
                  </a:lnTo>
                  <a:lnTo>
                    <a:pt x="58" y="44"/>
                  </a:lnTo>
                  <a:lnTo>
                    <a:pt x="58" y="34"/>
                  </a:lnTo>
                  <a:lnTo>
                    <a:pt x="58" y="34"/>
                  </a:lnTo>
                  <a:lnTo>
                    <a:pt x="58" y="26"/>
                  </a:lnTo>
                  <a:lnTo>
                    <a:pt x="56" y="20"/>
                  </a:lnTo>
                  <a:lnTo>
                    <a:pt x="56" y="20"/>
                  </a:lnTo>
                  <a:close/>
                  <a:moveTo>
                    <a:pt x="42" y="46"/>
                  </a:moveTo>
                  <a:lnTo>
                    <a:pt x="42" y="46"/>
                  </a:lnTo>
                  <a:lnTo>
                    <a:pt x="38" y="54"/>
                  </a:lnTo>
                  <a:lnTo>
                    <a:pt x="38" y="54"/>
                  </a:lnTo>
                  <a:lnTo>
                    <a:pt x="32" y="58"/>
                  </a:lnTo>
                  <a:lnTo>
                    <a:pt x="32" y="58"/>
                  </a:lnTo>
                  <a:lnTo>
                    <a:pt x="22" y="60"/>
                  </a:lnTo>
                  <a:lnTo>
                    <a:pt x="14" y="60"/>
                  </a:lnTo>
                  <a:lnTo>
                    <a:pt x="14" y="12"/>
                  </a:lnTo>
                  <a:lnTo>
                    <a:pt x="20" y="12"/>
                  </a:lnTo>
                  <a:lnTo>
                    <a:pt x="20" y="12"/>
                  </a:lnTo>
                  <a:lnTo>
                    <a:pt x="32" y="14"/>
                  </a:lnTo>
                  <a:lnTo>
                    <a:pt x="32" y="14"/>
                  </a:lnTo>
                  <a:lnTo>
                    <a:pt x="38" y="18"/>
                  </a:lnTo>
                  <a:lnTo>
                    <a:pt x="38" y="18"/>
                  </a:lnTo>
                  <a:lnTo>
                    <a:pt x="42" y="26"/>
                  </a:lnTo>
                  <a:lnTo>
                    <a:pt x="42" y="26"/>
                  </a:lnTo>
                  <a:lnTo>
                    <a:pt x="44" y="36"/>
                  </a:lnTo>
                  <a:lnTo>
                    <a:pt x="44" y="36"/>
                  </a:lnTo>
                  <a:lnTo>
                    <a:pt x="42" y="46"/>
                  </a:lnTo>
                  <a:lnTo>
                    <a:pt x="42" y="4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7" name="Freeform 215"/>
            <p:cNvSpPr>
              <a:spLocks/>
            </p:cNvSpPr>
            <p:nvPr/>
          </p:nvSpPr>
          <p:spPr bwMode="auto">
            <a:xfrm>
              <a:off x="12095163" y="4932363"/>
              <a:ext cx="82550" cy="114300"/>
            </a:xfrm>
            <a:custGeom>
              <a:avLst/>
              <a:gdLst>
                <a:gd name="T0" fmla="*/ 52 w 52"/>
                <a:gd name="T1" fmla="*/ 58 h 72"/>
                <a:gd name="T2" fmla="*/ 52 w 52"/>
                <a:gd name="T3" fmla="*/ 56 h 72"/>
                <a:gd name="T4" fmla="*/ 52 w 52"/>
                <a:gd name="T5" fmla="*/ 54 h 72"/>
                <a:gd name="T6" fmla="*/ 50 w 52"/>
                <a:gd name="T7" fmla="*/ 54 h 72"/>
                <a:gd name="T8" fmla="*/ 48 w 52"/>
                <a:gd name="T9" fmla="*/ 56 h 72"/>
                <a:gd name="T10" fmla="*/ 46 w 52"/>
                <a:gd name="T11" fmla="*/ 58 h 72"/>
                <a:gd name="T12" fmla="*/ 40 w 52"/>
                <a:gd name="T13" fmla="*/ 60 h 72"/>
                <a:gd name="T14" fmla="*/ 34 w 52"/>
                <a:gd name="T15" fmla="*/ 60 h 72"/>
                <a:gd name="T16" fmla="*/ 26 w 52"/>
                <a:gd name="T17" fmla="*/ 58 h 72"/>
                <a:gd name="T18" fmla="*/ 20 w 52"/>
                <a:gd name="T19" fmla="*/ 54 h 72"/>
                <a:gd name="T20" fmla="*/ 18 w 52"/>
                <a:gd name="T21" fmla="*/ 46 h 72"/>
                <a:gd name="T22" fmla="*/ 16 w 52"/>
                <a:gd name="T23" fmla="*/ 36 h 72"/>
                <a:gd name="T24" fmla="*/ 18 w 52"/>
                <a:gd name="T25" fmla="*/ 26 h 72"/>
                <a:gd name="T26" fmla="*/ 20 w 52"/>
                <a:gd name="T27" fmla="*/ 18 h 72"/>
                <a:gd name="T28" fmla="*/ 26 w 52"/>
                <a:gd name="T29" fmla="*/ 14 h 72"/>
                <a:gd name="T30" fmla="*/ 34 w 52"/>
                <a:gd name="T31" fmla="*/ 12 h 72"/>
                <a:gd name="T32" fmla="*/ 40 w 52"/>
                <a:gd name="T33" fmla="*/ 12 h 72"/>
                <a:gd name="T34" fmla="*/ 46 w 52"/>
                <a:gd name="T35" fmla="*/ 14 h 72"/>
                <a:gd name="T36" fmla="*/ 48 w 52"/>
                <a:gd name="T37" fmla="*/ 16 h 72"/>
                <a:gd name="T38" fmla="*/ 50 w 52"/>
                <a:gd name="T39" fmla="*/ 18 h 72"/>
                <a:gd name="T40" fmla="*/ 52 w 52"/>
                <a:gd name="T41" fmla="*/ 18 h 72"/>
                <a:gd name="T42" fmla="*/ 52 w 52"/>
                <a:gd name="T43" fmla="*/ 16 h 72"/>
                <a:gd name="T44" fmla="*/ 52 w 52"/>
                <a:gd name="T45" fmla="*/ 14 h 72"/>
                <a:gd name="T46" fmla="*/ 52 w 52"/>
                <a:gd name="T47" fmla="*/ 12 h 72"/>
                <a:gd name="T48" fmla="*/ 52 w 52"/>
                <a:gd name="T49" fmla="*/ 8 h 72"/>
                <a:gd name="T50" fmla="*/ 52 w 52"/>
                <a:gd name="T51" fmla="*/ 8 h 72"/>
                <a:gd name="T52" fmla="*/ 52 w 52"/>
                <a:gd name="T53" fmla="*/ 6 h 72"/>
                <a:gd name="T54" fmla="*/ 50 w 52"/>
                <a:gd name="T55" fmla="*/ 4 h 72"/>
                <a:gd name="T56" fmla="*/ 48 w 52"/>
                <a:gd name="T57" fmla="*/ 2 h 72"/>
                <a:gd name="T58" fmla="*/ 44 w 52"/>
                <a:gd name="T59" fmla="*/ 2 h 72"/>
                <a:gd name="T60" fmla="*/ 38 w 52"/>
                <a:gd name="T61" fmla="*/ 0 h 72"/>
                <a:gd name="T62" fmla="*/ 34 w 52"/>
                <a:gd name="T63" fmla="*/ 0 h 72"/>
                <a:gd name="T64" fmla="*/ 20 w 52"/>
                <a:gd name="T65" fmla="*/ 2 h 72"/>
                <a:gd name="T66" fmla="*/ 14 w 52"/>
                <a:gd name="T67" fmla="*/ 4 h 72"/>
                <a:gd name="T68" fmla="*/ 10 w 52"/>
                <a:gd name="T69" fmla="*/ 8 h 72"/>
                <a:gd name="T70" fmla="*/ 2 w 52"/>
                <a:gd name="T71" fmla="*/ 20 h 72"/>
                <a:gd name="T72" fmla="*/ 2 w 52"/>
                <a:gd name="T73" fmla="*/ 28 h 72"/>
                <a:gd name="T74" fmla="*/ 0 w 52"/>
                <a:gd name="T75" fmla="*/ 36 h 72"/>
                <a:gd name="T76" fmla="*/ 2 w 52"/>
                <a:gd name="T77" fmla="*/ 52 h 72"/>
                <a:gd name="T78" fmla="*/ 6 w 52"/>
                <a:gd name="T79" fmla="*/ 58 h 72"/>
                <a:gd name="T80" fmla="*/ 8 w 52"/>
                <a:gd name="T81" fmla="*/ 64 h 72"/>
                <a:gd name="T82" fmla="*/ 18 w 52"/>
                <a:gd name="T83" fmla="*/ 70 h 72"/>
                <a:gd name="T84" fmla="*/ 26 w 52"/>
                <a:gd name="T85" fmla="*/ 72 h 72"/>
                <a:gd name="T86" fmla="*/ 32 w 52"/>
                <a:gd name="T87" fmla="*/ 72 h 72"/>
                <a:gd name="T88" fmla="*/ 38 w 52"/>
                <a:gd name="T89" fmla="*/ 72 h 72"/>
                <a:gd name="T90" fmla="*/ 44 w 52"/>
                <a:gd name="T91" fmla="*/ 70 h 72"/>
                <a:gd name="T92" fmla="*/ 48 w 52"/>
                <a:gd name="T93" fmla="*/ 68 h 72"/>
                <a:gd name="T94" fmla="*/ 52 w 52"/>
                <a:gd name="T95" fmla="*/ 66 h 72"/>
                <a:gd name="T96" fmla="*/ 52 w 52"/>
                <a:gd name="T97" fmla="*/ 66 h 72"/>
                <a:gd name="T98" fmla="*/ 52 w 52"/>
                <a:gd name="T99" fmla="*/ 64 h 72"/>
                <a:gd name="T100" fmla="*/ 52 w 52"/>
                <a:gd name="T101" fmla="*/ 62 h 72"/>
                <a:gd name="T102" fmla="*/ 52 w 52"/>
                <a:gd name="T103" fmla="*/ 60 h 72"/>
                <a:gd name="T104" fmla="*/ 52 w 52"/>
                <a:gd name="T105"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72">
                  <a:moveTo>
                    <a:pt x="52" y="58"/>
                  </a:moveTo>
                  <a:lnTo>
                    <a:pt x="52" y="58"/>
                  </a:lnTo>
                  <a:lnTo>
                    <a:pt x="52" y="56"/>
                  </a:lnTo>
                  <a:lnTo>
                    <a:pt x="52" y="56"/>
                  </a:lnTo>
                  <a:lnTo>
                    <a:pt x="52" y="54"/>
                  </a:lnTo>
                  <a:lnTo>
                    <a:pt x="52" y="54"/>
                  </a:lnTo>
                  <a:lnTo>
                    <a:pt x="50" y="54"/>
                  </a:lnTo>
                  <a:lnTo>
                    <a:pt x="50" y="54"/>
                  </a:lnTo>
                  <a:lnTo>
                    <a:pt x="48" y="56"/>
                  </a:lnTo>
                  <a:lnTo>
                    <a:pt x="48" y="56"/>
                  </a:lnTo>
                  <a:lnTo>
                    <a:pt x="46" y="58"/>
                  </a:lnTo>
                  <a:lnTo>
                    <a:pt x="46" y="58"/>
                  </a:lnTo>
                  <a:lnTo>
                    <a:pt x="40" y="60"/>
                  </a:lnTo>
                  <a:lnTo>
                    <a:pt x="40" y="60"/>
                  </a:lnTo>
                  <a:lnTo>
                    <a:pt x="34" y="60"/>
                  </a:lnTo>
                  <a:lnTo>
                    <a:pt x="34" y="60"/>
                  </a:lnTo>
                  <a:lnTo>
                    <a:pt x="26" y="58"/>
                  </a:lnTo>
                  <a:lnTo>
                    <a:pt x="26" y="58"/>
                  </a:lnTo>
                  <a:lnTo>
                    <a:pt x="20" y="54"/>
                  </a:lnTo>
                  <a:lnTo>
                    <a:pt x="20" y="54"/>
                  </a:lnTo>
                  <a:lnTo>
                    <a:pt x="18" y="46"/>
                  </a:lnTo>
                  <a:lnTo>
                    <a:pt x="18" y="46"/>
                  </a:lnTo>
                  <a:lnTo>
                    <a:pt x="16" y="36"/>
                  </a:lnTo>
                  <a:lnTo>
                    <a:pt x="16" y="36"/>
                  </a:lnTo>
                  <a:lnTo>
                    <a:pt x="18" y="26"/>
                  </a:lnTo>
                  <a:lnTo>
                    <a:pt x="18" y="26"/>
                  </a:lnTo>
                  <a:lnTo>
                    <a:pt x="20" y="18"/>
                  </a:lnTo>
                  <a:lnTo>
                    <a:pt x="20" y="18"/>
                  </a:lnTo>
                  <a:lnTo>
                    <a:pt x="26" y="14"/>
                  </a:lnTo>
                  <a:lnTo>
                    <a:pt x="26" y="14"/>
                  </a:lnTo>
                  <a:lnTo>
                    <a:pt x="34" y="12"/>
                  </a:lnTo>
                  <a:lnTo>
                    <a:pt x="34" y="12"/>
                  </a:lnTo>
                  <a:lnTo>
                    <a:pt x="40" y="12"/>
                  </a:lnTo>
                  <a:lnTo>
                    <a:pt x="40" y="12"/>
                  </a:lnTo>
                  <a:lnTo>
                    <a:pt x="46" y="14"/>
                  </a:lnTo>
                  <a:lnTo>
                    <a:pt x="46" y="14"/>
                  </a:lnTo>
                  <a:lnTo>
                    <a:pt x="48" y="16"/>
                  </a:lnTo>
                  <a:lnTo>
                    <a:pt x="48" y="16"/>
                  </a:lnTo>
                  <a:lnTo>
                    <a:pt x="50" y="18"/>
                  </a:lnTo>
                  <a:lnTo>
                    <a:pt x="50" y="18"/>
                  </a:lnTo>
                  <a:lnTo>
                    <a:pt x="52" y="18"/>
                  </a:lnTo>
                  <a:lnTo>
                    <a:pt x="52" y="18"/>
                  </a:lnTo>
                  <a:lnTo>
                    <a:pt x="52" y="16"/>
                  </a:lnTo>
                  <a:lnTo>
                    <a:pt x="52" y="16"/>
                  </a:lnTo>
                  <a:lnTo>
                    <a:pt x="52" y="14"/>
                  </a:lnTo>
                  <a:lnTo>
                    <a:pt x="52" y="14"/>
                  </a:lnTo>
                  <a:lnTo>
                    <a:pt x="52" y="12"/>
                  </a:lnTo>
                  <a:lnTo>
                    <a:pt x="52" y="12"/>
                  </a:lnTo>
                  <a:lnTo>
                    <a:pt x="52" y="8"/>
                  </a:lnTo>
                  <a:lnTo>
                    <a:pt x="52" y="8"/>
                  </a:lnTo>
                  <a:lnTo>
                    <a:pt x="52" y="8"/>
                  </a:lnTo>
                  <a:lnTo>
                    <a:pt x="52" y="8"/>
                  </a:lnTo>
                  <a:lnTo>
                    <a:pt x="52" y="6"/>
                  </a:lnTo>
                  <a:lnTo>
                    <a:pt x="52" y="6"/>
                  </a:lnTo>
                  <a:lnTo>
                    <a:pt x="50" y="4"/>
                  </a:lnTo>
                  <a:lnTo>
                    <a:pt x="50" y="4"/>
                  </a:lnTo>
                  <a:lnTo>
                    <a:pt x="48" y="2"/>
                  </a:lnTo>
                  <a:lnTo>
                    <a:pt x="48" y="2"/>
                  </a:lnTo>
                  <a:lnTo>
                    <a:pt x="44" y="2"/>
                  </a:lnTo>
                  <a:lnTo>
                    <a:pt x="44" y="2"/>
                  </a:lnTo>
                  <a:lnTo>
                    <a:pt x="38" y="0"/>
                  </a:lnTo>
                  <a:lnTo>
                    <a:pt x="38" y="0"/>
                  </a:lnTo>
                  <a:lnTo>
                    <a:pt x="34" y="0"/>
                  </a:lnTo>
                  <a:lnTo>
                    <a:pt x="34" y="0"/>
                  </a:lnTo>
                  <a:lnTo>
                    <a:pt x="26" y="0"/>
                  </a:lnTo>
                  <a:lnTo>
                    <a:pt x="20" y="2"/>
                  </a:lnTo>
                  <a:lnTo>
                    <a:pt x="20" y="2"/>
                  </a:lnTo>
                  <a:lnTo>
                    <a:pt x="14" y="4"/>
                  </a:lnTo>
                  <a:lnTo>
                    <a:pt x="10" y="8"/>
                  </a:lnTo>
                  <a:lnTo>
                    <a:pt x="10" y="8"/>
                  </a:lnTo>
                  <a:lnTo>
                    <a:pt x="6" y="14"/>
                  </a:lnTo>
                  <a:lnTo>
                    <a:pt x="2" y="20"/>
                  </a:lnTo>
                  <a:lnTo>
                    <a:pt x="2" y="20"/>
                  </a:lnTo>
                  <a:lnTo>
                    <a:pt x="2" y="28"/>
                  </a:lnTo>
                  <a:lnTo>
                    <a:pt x="0" y="36"/>
                  </a:lnTo>
                  <a:lnTo>
                    <a:pt x="0" y="36"/>
                  </a:lnTo>
                  <a:lnTo>
                    <a:pt x="0" y="46"/>
                  </a:lnTo>
                  <a:lnTo>
                    <a:pt x="2" y="52"/>
                  </a:lnTo>
                  <a:lnTo>
                    <a:pt x="2" y="52"/>
                  </a:lnTo>
                  <a:lnTo>
                    <a:pt x="6" y="58"/>
                  </a:lnTo>
                  <a:lnTo>
                    <a:pt x="8" y="64"/>
                  </a:lnTo>
                  <a:lnTo>
                    <a:pt x="8" y="64"/>
                  </a:lnTo>
                  <a:lnTo>
                    <a:pt x="14" y="68"/>
                  </a:lnTo>
                  <a:lnTo>
                    <a:pt x="18" y="70"/>
                  </a:lnTo>
                  <a:lnTo>
                    <a:pt x="18" y="70"/>
                  </a:lnTo>
                  <a:lnTo>
                    <a:pt x="26" y="72"/>
                  </a:lnTo>
                  <a:lnTo>
                    <a:pt x="32" y="72"/>
                  </a:lnTo>
                  <a:lnTo>
                    <a:pt x="32" y="72"/>
                  </a:lnTo>
                  <a:lnTo>
                    <a:pt x="38" y="72"/>
                  </a:lnTo>
                  <a:lnTo>
                    <a:pt x="38" y="72"/>
                  </a:lnTo>
                  <a:lnTo>
                    <a:pt x="44" y="70"/>
                  </a:lnTo>
                  <a:lnTo>
                    <a:pt x="44" y="70"/>
                  </a:lnTo>
                  <a:lnTo>
                    <a:pt x="48" y="68"/>
                  </a:lnTo>
                  <a:lnTo>
                    <a:pt x="48" y="68"/>
                  </a:lnTo>
                  <a:lnTo>
                    <a:pt x="52" y="66"/>
                  </a:lnTo>
                  <a:lnTo>
                    <a:pt x="52" y="66"/>
                  </a:lnTo>
                  <a:lnTo>
                    <a:pt x="52" y="66"/>
                  </a:lnTo>
                  <a:lnTo>
                    <a:pt x="52" y="66"/>
                  </a:lnTo>
                  <a:lnTo>
                    <a:pt x="52" y="64"/>
                  </a:lnTo>
                  <a:lnTo>
                    <a:pt x="52" y="64"/>
                  </a:lnTo>
                  <a:lnTo>
                    <a:pt x="52" y="62"/>
                  </a:lnTo>
                  <a:lnTo>
                    <a:pt x="52" y="62"/>
                  </a:lnTo>
                  <a:lnTo>
                    <a:pt x="52" y="60"/>
                  </a:lnTo>
                  <a:lnTo>
                    <a:pt x="52" y="60"/>
                  </a:lnTo>
                  <a:lnTo>
                    <a:pt x="52" y="58"/>
                  </a:lnTo>
                  <a:lnTo>
                    <a:pt x="52" y="5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8" name="Freeform 216"/>
            <p:cNvSpPr>
              <a:spLocks/>
            </p:cNvSpPr>
            <p:nvPr/>
          </p:nvSpPr>
          <p:spPr bwMode="auto">
            <a:xfrm>
              <a:off x="11679238" y="4376738"/>
              <a:ext cx="92075" cy="114300"/>
            </a:xfrm>
            <a:custGeom>
              <a:avLst/>
              <a:gdLst>
                <a:gd name="T0" fmla="*/ 58 w 58"/>
                <a:gd name="T1" fmla="*/ 2 h 72"/>
                <a:gd name="T2" fmla="*/ 58 w 58"/>
                <a:gd name="T3" fmla="*/ 2 h 72"/>
                <a:gd name="T4" fmla="*/ 58 w 58"/>
                <a:gd name="T5" fmla="*/ 0 h 72"/>
                <a:gd name="T6" fmla="*/ 56 w 58"/>
                <a:gd name="T7" fmla="*/ 0 h 72"/>
                <a:gd name="T8" fmla="*/ 52 w 58"/>
                <a:gd name="T9" fmla="*/ 0 h 72"/>
                <a:gd name="T10" fmla="*/ 50 w 58"/>
                <a:gd name="T11" fmla="*/ 0 h 72"/>
                <a:gd name="T12" fmla="*/ 46 w 58"/>
                <a:gd name="T13" fmla="*/ 0 h 72"/>
                <a:gd name="T14" fmla="*/ 46 w 58"/>
                <a:gd name="T15" fmla="*/ 2 h 72"/>
                <a:gd name="T16" fmla="*/ 46 w 58"/>
                <a:gd name="T17" fmla="*/ 36 h 72"/>
                <a:gd name="T18" fmla="*/ 46 w 58"/>
                <a:gd name="T19" fmla="*/ 44 h 72"/>
                <a:gd name="T20" fmla="*/ 46 w 58"/>
                <a:gd name="T21" fmla="*/ 52 h 72"/>
                <a:gd name="T22" fmla="*/ 46 w 58"/>
                <a:gd name="T23" fmla="*/ 52 h 72"/>
                <a:gd name="T24" fmla="*/ 44 w 58"/>
                <a:gd name="T25" fmla="*/ 46 h 72"/>
                <a:gd name="T26" fmla="*/ 42 w 58"/>
                <a:gd name="T27" fmla="*/ 42 h 72"/>
                <a:gd name="T28" fmla="*/ 40 w 58"/>
                <a:gd name="T29" fmla="*/ 38 h 72"/>
                <a:gd name="T30" fmla="*/ 24 w 58"/>
                <a:gd name="T31" fmla="*/ 8 h 72"/>
                <a:gd name="T32" fmla="*/ 22 w 58"/>
                <a:gd name="T33" fmla="*/ 4 h 72"/>
                <a:gd name="T34" fmla="*/ 20 w 58"/>
                <a:gd name="T35" fmla="*/ 2 h 72"/>
                <a:gd name="T36" fmla="*/ 16 w 58"/>
                <a:gd name="T37" fmla="*/ 0 h 72"/>
                <a:gd name="T38" fmla="*/ 14 w 58"/>
                <a:gd name="T39" fmla="*/ 0 h 72"/>
                <a:gd name="T40" fmla="*/ 6 w 58"/>
                <a:gd name="T41" fmla="*/ 0 h 72"/>
                <a:gd name="T42" fmla="*/ 2 w 58"/>
                <a:gd name="T43" fmla="*/ 2 h 72"/>
                <a:gd name="T44" fmla="*/ 0 w 58"/>
                <a:gd name="T45" fmla="*/ 68 h 72"/>
                <a:gd name="T46" fmla="*/ 0 w 58"/>
                <a:gd name="T47" fmla="*/ 70 h 72"/>
                <a:gd name="T48" fmla="*/ 2 w 58"/>
                <a:gd name="T49" fmla="*/ 70 h 72"/>
                <a:gd name="T50" fmla="*/ 4 w 58"/>
                <a:gd name="T51" fmla="*/ 72 h 72"/>
                <a:gd name="T52" fmla="*/ 6 w 58"/>
                <a:gd name="T53" fmla="*/ 72 h 72"/>
                <a:gd name="T54" fmla="*/ 10 w 58"/>
                <a:gd name="T55" fmla="*/ 72 h 72"/>
                <a:gd name="T56" fmla="*/ 12 w 58"/>
                <a:gd name="T57" fmla="*/ 70 h 72"/>
                <a:gd name="T58" fmla="*/ 12 w 58"/>
                <a:gd name="T59" fmla="*/ 70 h 72"/>
                <a:gd name="T60" fmla="*/ 14 w 58"/>
                <a:gd name="T61" fmla="*/ 68 h 72"/>
                <a:gd name="T62" fmla="*/ 14 w 58"/>
                <a:gd name="T63" fmla="*/ 32 h 72"/>
                <a:gd name="T64" fmla="*/ 14 w 58"/>
                <a:gd name="T65" fmla="*/ 24 h 72"/>
                <a:gd name="T66" fmla="*/ 12 w 58"/>
                <a:gd name="T67" fmla="*/ 16 h 72"/>
                <a:gd name="T68" fmla="*/ 16 w 58"/>
                <a:gd name="T69" fmla="*/ 22 h 72"/>
                <a:gd name="T70" fmla="*/ 18 w 58"/>
                <a:gd name="T71" fmla="*/ 28 h 72"/>
                <a:gd name="T72" fmla="*/ 36 w 58"/>
                <a:gd name="T73" fmla="*/ 62 h 72"/>
                <a:gd name="T74" fmla="*/ 38 w 58"/>
                <a:gd name="T75" fmla="*/ 66 h 72"/>
                <a:gd name="T76" fmla="*/ 42 w 58"/>
                <a:gd name="T77" fmla="*/ 70 h 72"/>
                <a:gd name="T78" fmla="*/ 44 w 58"/>
                <a:gd name="T79" fmla="*/ 70 h 72"/>
                <a:gd name="T80" fmla="*/ 54 w 58"/>
                <a:gd name="T81" fmla="*/ 70 h 72"/>
                <a:gd name="T82" fmla="*/ 56 w 58"/>
                <a:gd name="T83" fmla="*/ 70 h 72"/>
                <a:gd name="T84" fmla="*/ 56 w 58"/>
                <a:gd name="T85" fmla="*/ 70 h 72"/>
                <a:gd name="T86" fmla="*/ 58 w 58"/>
                <a:gd name="T87" fmla="*/ 68 h 72"/>
                <a:gd name="T88" fmla="*/ 58 w 58"/>
                <a:gd name="T89" fmla="*/ 66 h 72"/>
                <a:gd name="T90" fmla="*/ 58 w 58"/>
                <a:gd name="T9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2">
                  <a:moveTo>
                    <a:pt x="58" y="2"/>
                  </a:moveTo>
                  <a:lnTo>
                    <a:pt x="58" y="2"/>
                  </a:lnTo>
                  <a:lnTo>
                    <a:pt x="58" y="2"/>
                  </a:lnTo>
                  <a:lnTo>
                    <a:pt x="58" y="2"/>
                  </a:lnTo>
                  <a:lnTo>
                    <a:pt x="58" y="0"/>
                  </a:lnTo>
                  <a:lnTo>
                    <a:pt x="58" y="0"/>
                  </a:lnTo>
                  <a:lnTo>
                    <a:pt x="56" y="0"/>
                  </a:lnTo>
                  <a:lnTo>
                    <a:pt x="56" y="0"/>
                  </a:lnTo>
                  <a:lnTo>
                    <a:pt x="52" y="0"/>
                  </a:lnTo>
                  <a:lnTo>
                    <a:pt x="52" y="0"/>
                  </a:lnTo>
                  <a:lnTo>
                    <a:pt x="50" y="0"/>
                  </a:lnTo>
                  <a:lnTo>
                    <a:pt x="50" y="0"/>
                  </a:lnTo>
                  <a:lnTo>
                    <a:pt x="46" y="0"/>
                  </a:lnTo>
                  <a:lnTo>
                    <a:pt x="46" y="0"/>
                  </a:lnTo>
                  <a:lnTo>
                    <a:pt x="46" y="2"/>
                  </a:lnTo>
                  <a:lnTo>
                    <a:pt x="46" y="2"/>
                  </a:lnTo>
                  <a:lnTo>
                    <a:pt x="46" y="2"/>
                  </a:lnTo>
                  <a:lnTo>
                    <a:pt x="46" y="36"/>
                  </a:lnTo>
                  <a:lnTo>
                    <a:pt x="46" y="36"/>
                  </a:lnTo>
                  <a:lnTo>
                    <a:pt x="46" y="44"/>
                  </a:lnTo>
                  <a:lnTo>
                    <a:pt x="46" y="44"/>
                  </a:lnTo>
                  <a:lnTo>
                    <a:pt x="46" y="52"/>
                  </a:lnTo>
                  <a:lnTo>
                    <a:pt x="46" y="52"/>
                  </a:lnTo>
                  <a:lnTo>
                    <a:pt x="46" y="52"/>
                  </a:lnTo>
                  <a:lnTo>
                    <a:pt x="44" y="46"/>
                  </a:lnTo>
                  <a:lnTo>
                    <a:pt x="44" y="46"/>
                  </a:lnTo>
                  <a:lnTo>
                    <a:pt x="42" y="42"/>
                  </a:lnTo>
                  <a:lnTo>
                    <a:pt x="42" y="42"/>
                  </a:lnTo>
                  <a:lnTo>
                    <a:pt x="40" y="38"/>
                  </a:lnTo>
                  <a:lnTo>
                    <a:pt x="40" y="38"/>
                  </a:lnTo>
                  <a:lnTo>
                    <a:pt x="38" y="34"/>
                  </a:lnTo>
                  <a:lnTo>
                    <a:pt x="24" y="8"/>
                  </a:lnTo>
                  <a:lnTo>
                    <a:pt x="24" y="8"/>
                  </a:lnTo>
                  <a:lnTo>
                    <a:pt x="22" y="4"/>
                  </a:lnTo>
                  <a:lnTo>
                    <a:pt x="22" y="4"/>
                  </a:lnTo>
                  <a:lnTo>
                    <a:pt x="20" y="2"/>
                  </a:lnTo>
                  <a:lnTo>
                    <a:pt x="20" y="2"/>
                  </a:lnTo>
                  <a:lnTo>
                    <a:pt x="16" y="0"/>
                  </a:lnTo>
                  <a:lnTo>
                    <a:pt x="16" y="0"/>
                  </a:lnTo>
                  <a:lnTo>
                    <a:pt x="14" y="0"/>
                  </a:lnTo>
                  <a:lnTo>
                    <a:pt x="6" y="0"/>
                  </a:lnTo>
                  <a:lnTo>
                    <a:pt x="6" y="0"/>
                  </a:lnTo>
                  <a:lnTo>
                    <a:pt x="2" y="2"/>
                  </a:lnTo>
                  <a:lnTo>
                    <a:pt x="2" y="2"/>
                  </a:lnTo>
                  <a:lnTo>
                    <a:pt x="0" y="6"/>
                  </a:lnTo>
                  <a:lnTo>
                    <a:pt x="0" y="68"/>
                  </a:lnTo>
                  <a:lnTo>
                    <a:pt x="0" y="68"/>
                  </a:lnTo>
                  <a:lnTo>
                    <a:pt x="0" y="70"/>
                  </a:lnTo>
                  <a:lnTo>
                    <a:pt x="0" y="70"/>
                  </a:lnTo>
                  <a:lnTo>
                    <a:pt x="2" y="70"/>
                  </a:lnTo>
                  <a:lnTo>
                    <a:pt x="2" y="70"/>
                  </a:lnTo>
                  <a:lnTo>
                    <a:pt x="4" y="72"/>
                  </a:lnTo>
                  <a:lnTo>
                    <a:pt x="4" y="72"/>
                  </a:lnTo>
                  <a:lnTo>
                    <a:pt x="6" y="72"/>
                  </a:lnTo>
                  <a:lnTo>
                    <a:pt x="6" y="72"/>
                  </a:lnTo>
                  <a:lnTo>
                    <a:pt x="10" y="72"/>
                  </a:lnTo>
                  <a:lnTo>
                    <a:pt x="10" y="72"/>
                  </a:lnTo>
                  <a:lnTo>
                    <a:pt x="12" y="70"/>
                  </a:lnTo>
                  <a:lnTo>
                    <a:pt x="12" y="70"/>
                  </a:lnTo>
                  <a:lnTo>
                    <a:pt x="12" y="70"/>
                  </a:lnTo>
                  <a:lnTo>
                    <a:pt x="12" y="70"/>
                  </a:lnTo>
                  <a:lnTo>
                    <a:pt x="14" y="68"/>
                  </a:lnTo>
                  <a:lnTo>
                    <a:pt x="14" y="32"/>
                  </a:lnTo>
                  <a:lnTo>
                    <a:pt x="14" y="32"/>
                  </a:lnTo>
                  <a:lnTo>
                    <a:pt x="14" y="24"/>
                  </a:lnTo>
                  <a:lnTo>
                    <a:pt x="14" y="24"/>
                  </a:lnTo>
                  <a:lnTo>
                    <a:pt x="12" y="16"/>
                  </a:lnTo>
                  <a:lnTo>
                    <a:pt x="12" y="16"/>
                  </a:lnTo>
                  <a:lnTo>
                    <a:pt x="12" y="16"/>
                  </a:lnTo>
                  <a:lnTo>
                    <a:pt x="16" y="22"/>
                  </a:lnTo>
                  <a:lnTo>
                    <a:pt x="16" y="22"/>
                  </a:lnTo>
                  <a:lnTo>
                    <a:pt x="18" y="28"/>
                  </a:lnTo>
                  <a:lnTo>
                    <a:pt x="36" y="62"/>
                  </a:lnTo>
                  <a:lnTo>
                    <a:pt x="36" y="62"/>
                  </a:lnTo>
                  <a:lnTo>
                    <a:pt x="38" y="66"/>
                  </a:lnTo>
                  <a:lnTo>
                    <a:pt x="38" y="66"/>
                  </a:lnTo>
                  <a:lnTo>
                    <a:pt x="42" y="70"/>
                  </a:lnTo>
                  <a:lnTo>
                    <a:pt x="42" y="70"/>
                  </a:lnTo>
                  <a:lnTo>
                    <a:pt x="44" y="70"/>
                  </a:lnTo>
                  <a:lnTo>
                    <a:pt x="44" y="70"/>
                  </a:lnTo>
                  <a:lnTo>
                    <a:pt x="46" y="70"/>
                  </a:lnTo>
                  <a:lnTo>
                    <a:pt x="54" y="70"/>
                  </a:lnTo>
                  <a:lnTo>
                    <a:pt x="54" y="70"/>
                  </a:lnTo>
                  <a:lnTo>
                    <a:pt x="56" y="70"/>
                  </a:lnTo>
                  <a:lnTo>
                    <a:pt x="56" y="70"/>
                  </a:lnTo>
                  <a:lnTo>
                    <a:pt x="56" y="70"/>
                  </a:lnTo>
                  <a:lnTo>
                    <a:pt x="56" y="70"/>
                  </a:lnTo>
                  <a:lnTo>
                    <a:pt x="58" y="68"/>
                  </a:lnTo>
                  <a:lnTo>
                    <a:pt x="58" y="68"/>
                  </a:lnTo>
                  <a:lnTo>
                    <a:pt x="58" y="66"/>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39" name="Freeform 217"/>
            <p:cNvSpPr>
              <a:spLocks/>
            </p:cNvSpPr>
            <p:nvPr/>
          </p:nvSpPr>
          <p:spPr bwMode="auto">
            <a:xfrm>
              <a:off x="11784013" y="4376738"/>
              <a:ext cx="47625" cy="114300"/>
            </a:xfrm>
            <a:custGeom>
              <a:avLst/>
              <a:gdLst>
                <a:gd name="T0" fmla="*/ 30 w 30"/>
                <a:gd name="T1" fmla="*/ 2 h 72"/>
                <a:gd name="T2" fmla="*/ 30 w 30"/>
                <a:gd name="T3" fmla="*/ 2 h 72"/>
                <a:gd name="T4" fmla="*/ 28 w 30"/>
                <a:gd name="T5" fmla="*/ 0 h 72"/>
                <a:gd name="T6" fmla="*/ 26 w 30"/>
                <a:gd name="T7" fmla="*/ 0 h 72"/>
                <a:gd name="T8" fmla="*/ 22 w 30"/>
                <a:gd name="T9" fmla="*/ 0 h 72"/>
                <a:gd name="T10" fmla="*/ 18 w 30"/>
                <a:gd name="T11" fmla="*/ 0 h 72"/>
                <a:gd name="T12" fmla="*/ 16 w 30"/>
                <a:gd name="T13" fmla="*/ 0 h 72"/>
                <a:gd name="T14" fmla="*/ 16 w 30"/>
                <a:gd name="T15" fmla="*/ 2 h 72"/>
                <a:gd name="T16" fmla="*/ 16 w 30"/>
                <a:gd name="T17" fmla="*/ 50 h 72"/>
                <a:gd name="T18" fmla="*/ 14 w 30"/>
                <a:gd name="T19" fmla="*/ 54 h 72"/>
                <a:gd name="T20" fmla="*/ 14 w 30"/>
                <a:gd name="T21" fmla="*/ 58 h 72"/>
                <a:gd name="T22" fmla="*/ 12 w 30"/>
                <a:gd name="T23" fmla="*/ 60 h 72"/>
                <a:gd name="T24" fmla="*/ 10 w 30"/>
                <a:gd name="T25" fmla="*/ 60 h 72"/>
                <a:gd name="T26" fmla="*/ 6 w 30"/>
                <a:gd name="T27" fmla="*/ 60 h 72"/>
                <a:gd name="T28" fmla="*/ 4 w 30"/>
                <a:gd name="T29" fmla="*/ 58 h 72"/>
                <a:gd name="T30" fmla="*/ 4 w 30"/>
                <a:gd name="T31" fmla="*/ 58 h 72"/>
                <a:gd name="T32" fmla="*/ 2 w 30"/>
                <a:gd name="T33" fmla="*/ 58 h 72"/>
                <a:gd name="T34" fmla="*/ 2 w 30"/>
                <a:gd name="T35" fmla="*/ 58 h 72"/>
                <a:gd name="T36" fmla="*/ 0 w 30"/>
                <a:gd name="T37" fmla="*/ 58 h 72"/>
                <a:gd name="T38" fmla="*/ 0 w 30"/>
                <a:gd name="T39" fmla="*/ 60 h 72"/>
                <a:gd name="T40" fmla="*/ 0 w 30"/>
                <a:gd name="T41" fmla="*/ 64 h 72"/>
                <a:gd name="T42" fmla="*/ 0 w 30"/>
                <a:gd name="T43" fmla="*/ 66 h 72"/>
                <a:gd name="T44" fmla="*/ 0 w 30"/>
                <a:gd name="T45" fmla="*/ 68 h 72"/>
                <a:gd name="T46" fmla="*/ 0 w 30"/>
                <a:gd name="T47" fmla="*/ 68 h 72"/>
                <a:gd name="T48" fmla="*/ 2 w 30"/>
                <a:gd name="T49" fmla="*/ 70 h 72"/>
                <a:gd name="T50" fmla="*/ 2 w 30"/>
                <a:gd name="T51" fmla="*/ 70 h 72"/>
                <a:gd name="T52" fmla="*/ 6 w 30"/>
                <a:gd name="T53" fmla="*/ 72 h 72"/>
                <a:gd name="T54" fmla="*/ 8 w 30"/>
                <a:gd name="T55" fmla="*/ 72 h 72"/>
                <a:gd name="T56" fmla="*/ 12 w 30"/>
                <a:gd name="T57" fmla="*/ 72 h 72"/>
                <a:gd name="T58" fmla="*/ 20 w 30"/>
                <a:gd name="T59" fmla="*/ 70 h 72"/>
                <a:gd name="T60" fmla="*/ 26 w 30"/>
                <a:gd name="T61" fmla="*/ 66 h 72"/>
                <a:gd name="T62" fmla="*/ 28 w 30"/>
                <a:gd name="T63" fmla="*/ 60 h 72"/>
                <a:gd name="T64" fmla="*/ 30 w 30"/>
                <a:gd name="T65" fmla="*/ 52 h 72"/>
                <a:gd name="T66" fmla="*/ 30 w 30"/>
                <a:gd name="T67"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72">
                  <a:moveTo>
                    <a:pt x="30" y="2"/>
                  </a:moveTo>
                  <a:lnTo>
                    <a:pt x="30" y="2"/>
                  </a:lnTo>
                  <a:lnTo>
                    <a:pt x="30" y="2"/>
                  </a:lnTo>
                  <a:lnTo>
                    <a:pt x="30" y="2"/>
                  </a:lnTo>
                  <a:lnTo>
                    <a:pt x="28" y="0"/>
                  </a:lnTo>
                  <a:lnTo>
                    <a:pt x="28" y="0"/>
                  </a:lnTo>
                  <a:lnTo>
                    <a:pt x="26" y="0"/>
                  </a:lnTo>
                  <a:lnTo>
                    <a:pt x="26" y="0"/>
                  </a:lnTo>
                  <a:lnTo>
                    <a:pt x="22" y="0"/>
                  </a:lnTo>
                  <a:lnTo>
                    <a:pt x="22" y="0"/>
                  </a:lnTo>
                  <a:lnTo>
                    <a:pt x="18" y="0"/>
                  </a:lnTo>
                  <a:lnTo>
                    <a:pt x="18" y="0"/>
                  </a:lnTo>
                  <a:lnTo>
                    <a:pt x="16" y="0"/>
                  </a:lnTo>
                  <a:lnTo>
                    <a:pt x="16" y="0"/>
                  </a:lnTo>
                  <a:lnTo>
                    <a:pt x="16" y="2"/>
                  </a:lnTo>
                  <a:lnTo>
                    <a:pt x="16" y="2"/>
                  </a:lnTo>
                  <a:lnTo>
                    <a:pt x="16" y="2"/>
                  </a:lnTo>
                  <a:lnTo>
                    <a:pt x="16" y="50"/>
                  </a:lnTo>
                  <a:lnTo>
                    <a:pt x="16" y="50"/>
                  </a:lnTo>
                  <a:lnTo>
                    <a:pt x="14" y="54"/>
                  </a:lnTo>
                  <a:lnTo>
                    <a:pt x="14" y="54"/>
                  </a:lnTo>
                  <a:lnTo>
                    <a:pt x="14" y="58"/>
                  </a:lnTo>
                  <a:lnTo>
                    <a:pt x="14" y="58"/>
                  </a:lnTo>
                  <a:lnTo>
                    <a:pt x="12" y="60"/>
                  </a:lnTo>
                  <a:lnTo>
                    <a:pt x="12" y="60"/>
                  </a:lnTo>
                  <a:lnTo>
                    <a:pt x="10" y="60"/>
                  </a:lnTo>
                  <a:lnTo>
                    <a:pt x="10" y="60"/>
                  </a:lnTo>
                  <a:lnTo>
                    <a:pt x="6" y="60"/>
                  </a:lnTo>
                  <a:lnTo>
                    <a:pt x="6" y="60"/>
                  </a:lnTo>
                  <a:lnTo>
                    <a:pt x="4" y="58"/>
                  </a:lnTo>
                  <a:lnTo>
                    <a:pt x="4" y="58"/>
                  </a:lnTo>
                  <a:lnTo>
                    <a:pt x="4" y="58"/>
                  </a:lnTo>
                  <a:lnTo>
                    <a:pt x="4" y="58"/>
                  </a:lnTo>
                  <a:lnTo>
                    <a:pt x="2" y="58"/>
                  </a:lnTo>
                  <a:lnTo>
                    <a:pt x="2" y="58"/>
                  </a:lnTo>
                  <a:lnTo>
                    <a:pt x="2" y="58"/>
                  </a:lnTo>
                  <a:lnTo>
                    <a:pt x="2" y="58"/>
                  </a:lnTo>
                  <a:lnTo>
                    <a:pt x="0" y="58"/>
                  </a:lnTo>
                  <a:lnTo>
                    <a:pt x="0" y="58"/>
                  </a:lnTo>
                  <a:lnTo>
                    <a:pt x="0" y="60"/>
                  </a:lnTo>
                  <a:lnTo>
                    <a:pt x="0" y="60"/>
                  </a:lnTo>
                  <a:lnTo>
                    <a:pt x="0" y="64"/>
                  </a:lnTo>
                  <a:lnTo>
                    <a:pt x="0" y="64"/>
                  </a:lnTo>
                  <a:lnTo>
                    <a:pt x="0" y="66"/>
                  </a:lnTo>
                  <a:lnTo>
                    <a:pt x="0" y="66"/>
                  </a:lnTo>
                  <a:lnTo>
                    <a:pt x="0" y="68"/>
                  </a:lnTo>
                  <a:lnTo>
                    <a:pt x="0" y="68"/>
                  </a:lnTo>
                  <a:lnTo>
                    <a:pt x="0" y="68"/>
                  </a:lnTo>
                  <a:lnTo>
                    <a:pt x="0" y="68"/>
                  </a:lnTo>
                  <a:lnTo>
                    <a:pt x="2" y="70"/>
                  </a:lnTo>
                  <a:lnTo>
                    <a:pt x="2" y="70"/>
                  </a:lnTo>
                  <a:lnTo>
                    <a:pt x="2" y="70"/>
                  </a:lnTo>
                  <a:lnTo>
                    <a:pt x="2" y="70"/>
                  </a:lnTo>
                  <a:lnTo>
                    <a:pt x="6" y="72"/>
                  </a:lnTo>
                  <a:lnTo>
                    <a:pt x="6" y="72"/>
                  </a:lnTo>
                  <a:lnTo>
                    <a:pt x="8" y="72"/>
                  </a:lnTo>
                  <a:lnTo>
                    <a:pt x="8" y="72"/>
                  </a:lnTo>
                  <a:lnTo>
                    <a:pt x="12" y="72"/>
                  </a:lnTo>
                  <a:lnTo>
                    <a:pt x="12" y="72"/>
                  </a:lnTo>
                  <a:lnTo>
                    <a:pt x="20" y="70"/>
                  </a:lnTo>
                  <a:lnTo>
                    <a:pt x="20" y="70"/>
                  </a:lnTo>
                  <a:lnTo>
                    <a:pt x="26" y="66"/>
                  </a:lnTo>
                  <a:lnTo>
                    <a:pt x="26" y="66"/>
                  </a:lnTo>
                  <a:lnTo>
                    <a:pt x="28" y="60"/>
                  </a:lnTo>
                  <a:lnTo>
                    <a:pt x="28" y="60"/>
                  </a:lnTo>
                  <a:lnTo>
                    <a:pt x="30" y="52"/>
                  </a:lnTo>
                  <a:lnTo>
                    <a:pt x="30" y="2"/>
                  </a:lnTo>
                  <a:lnTo>
                    <a:pt x="30"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40" name="Freeform 218"/>
            <p:cNvSpPr>
              <a:spLocks noEditPoints="1"/>
            </p:cNvSpPr>
            <p:nvPr/>
          </p:nvSpPr>
          <p:spPr bwMode="auto">
            <a:xfrm>
              <a:off x="11666538" y="4554538"/>
              <a:ext cx="95250" cy="111125"/>
            </a:xfrm>
            <a:custGeom>
              <a:avLst/>
              <a:gdLst>
                <a:gd name="T0" fmla="*/ 56 w 60"/>
                <a:gd name="T1" fmla="*/ 20 h 70"/>
                <a:gd name="T2" fmla="*/ 56 w 60"/>
                <a:gd name="T3" fmla="*/ 20 h 70"/>
                <a:gd name="T4" fmla="*/ 54 w 60"/>
                <a:gd name="T5" fmla="*/ 14 h 70"/>
                <a:gd name="T6" fmla="*/ 50 w 60"/>
                <a:gd name="T7" fmla="*/ 8 h 70"/>
                <a:gd name="T8" fmla="*/ 50 w 60"/>
                <a:gd name="T9" fmla="*/ 8 h 70"/>
                <a:gd name="T10" fmla="*/ 44 w 60"/>
                <a:gd name="T11" fmla="*/ 4 h 70"/>
                <a:gd name="T12" fmla="*/ 38 w 60"/>
                <a:gd name="T13" fmla="*/ 2 h 70"/>
                <a:gd name="T14" fmla="*/ 38 w 60"/>
                <a:gd name="T15" fmla="*/ 2 h 70"/>
                <a:gd name="T16" fmla="*/ 32 w 60"/>
                <a:gd name="T17" fmla="*/ 0 h 70"/>
                <a:gd name="T18" fmla="*/ 22 w 60"/>
                <a:gd name="T19" fmla="*/ 0 h 70"/>
                <a:gd name="T20" fmla="*/ 4 w 60"/>
                <a:gd name="T21" fmla="*/ 0 h 70"/>
                <a:gd name="T22" fmla="*/ 4 w 60"/>
                <a:gd name="T23" fmla="*/ 0 h 70"/>
                <a:gd name="T24" fmla="*/ 2 w 60"/>
                <a:gd name="T25" fmla="*/ 2 h 70"/>
                <a:gd name="T26" fmla="*/ 2 w 60"/>
                <a:gd name="T27" fmla="*/ 2 h 70"/>
                <a:gd name="T28" fmla="*/ 0 w 60"/>
                <a:gd name="T29" fmla="*/ 4 h 70"/>
                <a:gd name="T30" fmla="*/ 0 w 60"/>
                <a:gd name="T31" fmla="*/ 66 h 70"/>
                <a:gd name="T32" fmla="*/ 0 w 60"/>
                <a:gd name="T33" fmla="*/ 66 h 70"/>
                <a:gd name="T34" fmla="*/ 2 w 60"/>
                <a:gd name="T35" fmla="*/ 70 h 70"/>
                <a:gd name="T36" fmla="*/ 2 w 60"/>
                <a:gd name="T37" fmla="*/ 70 h 70"/>
                <a:gd name="T38" fmla="*/ 4 w 60"/>
                <a:gd name="T39" fmla="*/ 70 h 70"/>
                <a:gd name="T40" fmla="*/ 22 w 60"/>
                <a:gd name="T41" fmla="*/ 70 h 70"/>
                <a:gd name="T42" fmla="*/ 22 w 60"/>
                <a:gd name="T43" fmla="*/ 70 h 70"/>
                <a:gd name="T44" fmla="*/ 38 w 60"/>
                <a:gd name="T45" fmla="*/ 68 h 70"/>
                <a:gd name="T46" fmla="*/ 38 w 60"/>
                <a:gd name="T47" fmla="*/ 68 h 70"/>
                <a:gd name="T48" fmla="*/ 44 w 60"/>
                <a:gd name="T49" fmla="*/ 66 h 70"/>
                <a:gd name="T50" fmla="*/ 50 w 60"/>
                <a:gd name="T51" fmla="*/ 62 h 70"/>
                <a:gd name="T52" fmla="*/ 50 w 60"/>
                <a:gd name="T53" fmla="*/ 62 h 70"/>
                <a:gd name="T54" fmla="*/ 54 w 60"/>
                <a:gd name="T55" fmla="*/ 58 h 70"/>
                <a:gd name="T56" fmla="*/ 56 w 60"/>
                <a:gd name="T57" fmla="*/ 52 h 70"/>
                <a:gd name="T58" fmla="*/ 56 w 60"/>
                <a:gd name="T59" fmla="*/ 52 h 70"/>
                <a:gd name="T60" fmla="*/ 58 w 60"/>
                <a:gd name="T61" fmla="*/ 44 h 70"/>
                <a:gd name="T62" fmla="*/ 60 w 60"/>
                <a:gd name="T63" fmla="*/ 34 h 70"/>
                <a:gd name="T64" fmla="*/ 60 w 60"/>
                <a:gd name="T65" fmla="*/ 34 h 70"/>
                <a:gd name="T66" fmla="*/ 58 w 60"/>
                <a:gd name="T67" fmla="*/ 26 h 70"/>
                <a:gd name="T68" fmla="*/ 56 w 60"/>
                <a:gd name="T69" fmla="*/ 20 h 70"/>
                <a:gd name="T70" fmla="*/ 56 w 60"/>
                <a:gd name="T71" fmla="*/ 20 h 70"/>
                <a:gd name="T72" fmla="*/ 42 w 60"/>
                <a:gd name="T73" fmla="*/ 46 h 70"/>
                <a:gd name="T74" fmla="*/ 42 w 60"/>
                <a:gd name="T75" fmla="*/ 46 h 70"/>
                <a:gd name="T76" fmla="*/ 38 w 60"/>
                <a:gd name="T77" fmla="*/ 54 h 70"/>
                <a:gd name="T78" fmla="*/ 38 w 60"/>
                <a:gd name="T79" fmla="*/ 54 h 70"/>
                <a:gd name="T80" fmla="*/ 32 w 60"/>
                <a:gd name="T81" fmla="*/ 58 h 70"/>
                <a:gd name="T82" fmla="*/ 32 w 60"/>
                <a:gd name="T83" fmla="*/ 58 h 70"/>
                <a:gd name="T84" fmla="*/ 22 w 60"/>
                <a:gd name="T85" fmla="*/ 60 h 70"/>
                <a:gd name="T86" fmla="*/ 14 w 60"/>
                <a:gd name="T87" fmla="*/ 60 h 70"/>
                <a:gd name="T88" fmla="*/ 14 w 60"/>
                <a:gd name="T89" fmla="*/ 12 h 70"/>
                <a:gd name="T90" fmla="*/ 22 w 60"/>
                <a:gd name="T91" fmla="*/ 12 h 70"/>
                <a:gd name="T92" fmla="*/ 22 w 60"/>
                <a:gd name="T93" fmla="*/ 12 h 70"/>
                <a:gd name="T94" fmla="*/ 32 w 60"/>
                <a:gd name="T95" fmla="*/ 14 h 70"/>
                <a:gd name="T96" fmla="*/ 32 w 60"/>
                <a:gd name="T97" fmla="*/ 14 h 70"/>
                <a:gd name="T98" fmla="*/ 40 w 60"/>
                <a:gd name="T99" fmla="*/ 18 h 70"/>
                <a:gd name="T100" fmla="*/ 40 w 60"/>
                <a:gd name="T101" fmla="*/ 18 h 70"/>
                <a:gd name="T102" fmla="*/ 42 w 60"/>
                <a:gd name="T103" fmla="*/ 26 h 70"/>
                <a:gd name="T104" fmla="*/ 42 w 60"/>
                <a:gd name="T105" fmla="*/ 26 h 70"/>
                <a:gd name="T106" fmla="*/ 44 w 60"/>
                <a:gd name="T107" fmla="*/ 34 h 70"/>
                <a:gd name="T108" fmla="*/ 44 w 60"/>
                <a:gd name="T109" fmla="*/ 34 h 70"/>
                <a:gd name="T110" fmla="*/ 42 w 60"/>
                <a:gd name="T111" fmla="*/ 46 h 70"/>
                <a:gd name="T112" fmla="*/ 42 w 60"/>
                <a:gd name="T113"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70">
                  <a:moveTo>
                    <a:pt x="56" y="20"/>
                  </a:moveTo>
                  <a:lnTo>
                    <a:pt x="56" y="20"/>
                  </a:lnTo>
                  <a:lnTo>
                    <a:pt x="54" y="14"/>
                  </a:lnTo>
                  <a:lnTo>
                    <a:pt x="50" y="8"/>
                  </a:lnTo>
                  <a:lnTo>
                    <a:pt x="50" y="8"/>
                  </a:lnTo>
                  <a:lnTo>
                    <a:pt x="44" y="4"/>
                  </a:lnTo>
                  <a:lnTo>
                    <a:pt x="38" y="2"/>
                  </a:lnTo>
                  <a:lnTo>
                    <a:pt x="38" y="2"/>
                  </a:lnTo>
                  <a:lnTo>
                    <a:pt x="32" y="0"/>
                  </a:lnTo>
                  <a:lnTo>
                    <a:pt x="22" y="0"/>
                  </a:lnTo>
                  <a:lnTo>
                    <a:pt x="4" y="0"/>
                  </a:lnTo>
                  <a:lnTo>
                    <a:pt x="4" y="0"/>
                  </a:lnTo>
                  <a:lnTo>
                    <a:pt x="2" y="2"/>
                  </a:lnTo>
                  <a:lnTo>
                    <a:pt x="2" y="2"/>
                  </a:lnTo>
                  <a:lnTo>
                    <a:pt x="0" y="4"/>
                  </a:lnTo>
                  <a:lnTo>
                    <a:pt x="0" y="66"/>
                  </a:lnTo>
                  <a:lnTo>
                    <a:pt x="0" y="66"/>
                  </a:lnTo>
                  <a:lnTo>
                    <a:pt x="2" y="70"/>
                  </a:lnTo>
                  <a:lnTo>
                    <a:pt x="2" y="70"/>
                  </a:lnTo>
                  <a:lnTo>
                    <a:pt x="4" y="70"/>
                  </a:lnTo>
                  <a:lnTo>
                    <a:pt x="22" y="70"/>
                  </a:lnTo>
                  <a:lnTo>
                    <a:pt x="22" y="70"/>
                  </a:lnTo>
                  <a:lnTo>
                    <a:pt x="38" y="68"/>
                  </a:lnTo>
                  <a:lnTo>
                    <a:pt x="38" y="68"/>
                  </a:lnTo>
                  <a:lnTo>
                    <a:pt x="44" y="66"/>
                  </a:lnTo>
                  <a:lnTo>
                    <a:pt x="50" y="62"/>
                  </a:lnTo>
                  <a:lnTo>
                    <a:pt x="50" y="62"/>
                  </a:lnTo>
                  <a:lnTo>
                    <a:pt x="54" y="58"/>
                  </a:lnTo>
                  <a:lnTo>
                    <a:pt x="56" y="52"/>
                  </a:lnTo>
                  <a:lnTo>
                    <a:pt x="56" y="52"/>
                  </a:lnTo>
                  <a:lnTo>
                    <a:pt x="58" y="44"/>
                  </a:lnTo>
                  <a:lnTo>
                    <a:pt x="60" y="34"/>
                  </a:lnTo>
                  <a:lnTo>
                    <a:pt x="60" y="34"/>
                  </a:lnTo>
                  <a:lnTo>
                    <a:pt x="58" y="26"/>
                  </a:lnTo>
                  <a:lnTo>
                    <a:pt x="56" y="20"/>
                  </a:lnTo>
                  <a:lnTo>
                    <a:pt x="56" y="20"/>
                  </a:lnTo>
                  <a:close/>
                  <a:moveTo>
                    <a:pt x="42" y="46"/>
                  </a:moveTo>
                  <a:lnTo>
                    <a:pt x="42" y="46"/>
                  </a:lnTo>
                  <a:lnTo>
                    <a:pt x="38" y="54"/>
                  </a:lnTo>
                  <a:lnTo>
                    <a:pt x="38" y="54"/>
                  </a:lnTo>
                  <a:lnTo>
                    <a:pt x="32" y="58"/>
                  </a:lnTo>
                  <a:lnTo>
                    <a:pt x="32" y="58"/>
                  </a:lnTo>
                  <a:lnTo>
                    <a:pt x="22" y="60"/>
                  </a:lnTo>
                  <a:lnTo>
                    <a:pt x="14" y="60"/>
                  </a:lnTo>
                  <a:lnTo>
                    <a:pt x="14" y="12"/>
                  </a:lnTo>
                  <a:lnTo>
                    <a:pt x="22" y="12"/>
                  </a:lnTo>
                  <a:lnTo>
                    <a:pt x="22" y="12"/>
                  </a:lnTo>
                  <a:lnTo>
                    <a:pt x="32" y="14"/>
                  </a:lnTo>
                  <a:lnTo>
                    <a:pt x="32" y="14"/>
                  </a:lnTo>
                  <a:lnTo>
                    <a:pt x="40" y="18"/>
                  </a:lnTo>
                  <a:lnTo>
                    <a:pt x="40" y="18"/>
                  </a:lnTo>
                  <a:lnTo>
                    <a:pt x="42" y="26"/>
                  </a:lnTo>
                  <a:lnTo>
                    <a:pt x="42" y="26"/>
                  </a:lnTo>
                  <a:lnTo>
                    <a:pt x="44" y="34"/>
                  </a:lnTo>
                  <a:lnTo>
                    <a:pt x="44" y="34"/>
                  </a:lnTo>
                  <a:lnTo>
                    <a:pt x="42" y="46"/>
                  </a:lnTo>
                  <a:lnTo>
                    <a:pt x="42" y="4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41" name="Freeform 219"/>
            <p:cNvSpPr>
              <a:spLocks/>
            </p:cNvSpPr>
            <p:nvPr/>
          </p:nvSpPr>
          <p:spPr bwMode="auto">
            <a:xfrm>
              <a:off x="11777663" y="4554538"/>
              <a:ext cx="66675" cy="111125"/>
            </a:xfrm>
            <a:custGeom>
              <a:avLst/>
              <a:gdLst>
                <a:gd name="T0" fmla="*/ 42 w 42"/>
                <a:gd name="T1" fmla="*/ 62 h 70"/>
                <a:gd name="T2" fmla="*/ 42 w 42"/>
                <a:gd name="T3" fmla="*/ 60 h 70"/>
                <a:gd name="T4" fmla="*/ 42 w 42"/>
                <a:gd name="T5" fmla="*/ 60 h 70"/>
                <a:gd name="T6" fmla="*/ 16 w 42"/>
                <a:gd name="T7" fmla="*/ 60 h 70"/>
                <a:gd name="T8" fmla="*/ 36 w 42"/>
                <a:gd name="T9" fmla="*/ 40 h 70"/>
                <a:gd name="T10" fmla="*/ 38 w 42"/>
                <a:gd name="T11" fmla="*/ 40 h 70"/>
                <a:gd name="T12" fmla="*/ 38 w 42"/>
                <a:gd name="T13" fmla="*/ 38 h 70"/>
                <a:gd name="T14" fmla="*/ 38 w 42"/>
                <a:gd name="T15" fmla="*/ 36 h 70"/>
                <a:gd name="T16" fmla="*/ 38 w 42"/>
                <a:gd name="T17" fmla="*/ 34 h 70"/>
                <a:gd name="T18" fmla="*/ 38 w 42"/>
                <a:gd name="T19" fmla="*/ 32 h 70"/>
                <a:gd name="T20" fmla="*/ 38 w 42"/>
                <a:gd name="T21" fmla="*/ 30 h 70"/>
                <a:gd name="T22" fmla="*/ 38 w 42"/>
                <a:gd name="T23" fmla="*/ 28 h 70"/>
                <a:gd name="T24" fmla="*/ 36 w 42"/>
                <a:gd name="T25" fmla="*/ 28 h 70"/>
                <a:gd name="T26" fmla="*/ 16 w 42"/>
                <a:gd name="T27" fmla="*/ 12 h 70"/>
                <a:gd name="T28" fmla="*/ 40 w 42"/>
                <a:gd name="T29" fmla="*/ 12 h 70"/>
                <a:gd name="T30" fmla="*/ 42 w 42"/>
                <a:gd name="T31" fmla="*/ 12 h 70"/>
                <a:gd name="T32" fmla="*/ 42 w 42"/>
                <a:gd name="T33" fmla="*/ 10 h 70"/>
                <a:gd name="T34" fmla="*/ 42 w 42"/>
                <a:gd name="T35" fmla="*/ 8 h 70"/>
                <a:gd name="T36" fmla="*/ 42 w 42"/>
                <a:gd name="T37" fmla="*/ 6 h 70"/>
                <a:gd name="T38" fmla="*/ 42 w 42"/>
                <a:gd name="T39" fmla="*/ 4 h 70"/>
                <a:gd name="T40" fmla="*/ 42 w 42"/>
                <a:gd name="T41" fmla="*/ 2 h 70"/>
                <a:gd name="T42" fmla="*/ 42 w 42"/>
                <a:gd name="T43" fmla="*/ 0 h 70"/>
                <a:gd name="T44" fmla="*/ 4 w 42"/>
                <a:gd name="T45" fmla="*/ 0 h 70"/>
                <a:gd name="T46" fmla="*/ 2 w 42"/>
                <a:gd name="T47" fmla="*/ 2 h 70"/>
                <a:gd name="T48" fmla="*/ 0 w 42"/>
                <a:gd name="T49" fmla="*/ 4 h 70"/>
                <a:gd name="T50" fmla="*/ 0 w 42"/>
                <a:gd name="T51" fmla="*/ 66 h 70"/>
                <a:gd name="T52" fmla="*/ 2 w 42"/>
                <a:gd name="T53" fmla="*/ 70 h 70"/>
                <a:gd name="T54" fmla="*/ 40 w 42"/>
                <a:gd name="T55" fmla="*/ 70 h 70"/>
                <a:gd name="T56" fmla="*/ 42 w 42"/>
                <a:gd name="T57" fmla="*/ 70 h 70"/>
                <a:gd name="T58" fmla="*/ 42 w 42"/>
                <a:gd name="T59" fmla="*/ 70 h 70"/>
                <a:gd name="T60" fmla="*/ 42 w 42"/>
                <a:gd name="T61" fmla="*/ 68 h 70"/>
                <a:gd name="T62" fmla="*/ 42 w 42"/>
                <a:gd name="T63" fmla="*/ 66 h 70"/>
                <a:gd name="T64" fmla="*/ 42 w 42"/>
                <a:gd name="T65"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0">
                  <a:moveTo>
                    <a:pt x="42" y="62"/>
                  </a:moveTo>
                  <a:lnTo>
                    <a:pt x="42" y="62"/>
                  </a:lnTo>
                  <a:lnTo>
                    <a:pt x="42" y="60"/>
                  </a:lnTo>
                  <a:lnTo>
                    <a:pt x="42" y="60"/>
                  </a:lnTo>
                  <a:lnTo>
                    <a:pt x="42" y="60"/>
                  </a:lnTo>
                  <a:lnTo>
                    <a:pt x="42" y="60"/>
                  </a:lnTo>
                  <a:lnTo>
                    <a:pt x="40" y="60"/>
                  </a:lnTo>
                  <a:lnTo>
                    <a:pt x="16" y="60"/>
                  </a:lnTo>
                  <a:lnTo>
                    <a:pt x="16" y="40"/>
                  </a:lnTo>
                  <a:lnTo>
                    <a:pt x="36" y="40"/>
                  </a:lnTo>
                  <a:lnTo>
                    <a:pt x="36" y="40"/>
                  </a:lnTo>
                  <a:lnTo>
                    <a:pt x="38" y="40"/>
                  </a:lnTo>
                  <a:lnTo>
                    <a:pt x="38" y="40"/>
                  </a:lnTo>
                  <a:lnTo>
                    <a:pt x="38" y="38"/>
                  </a:lnTo>
                  <a:lnTo>
                    <a:pt x="38" y="38"/>
                  </a:lnTo>
                  <a:lnTo>
                    <a:pt x="38" y="36"/>
                  </a:lnTo>
                  <a:lnTo>
                    <a:pt x="38" y="36"/>
                  </a:lnTo>
                  <a:lnTo>
                    <a:pt x="38" y="34"/>
                  </a:lnTo>
                  <a:lnTo>
                    <a:pt x="38" y="34"/>
                  </a:lnTo>
                  <a:lnTo>
                    <a:pt x="38" y="32"/>
                  </a:lnTo>
                  <a:lnTo>
                    <a:pt x="38" y="32"/>
                  </a:lnTo>
                  <a:lnTo>
                    <a:pt x="38" y="30"/>
                  </a:lnTo>
                  <a:lnTo>
                    <a:pt x="38" y="30"/>
                  </a:lnTo>
                  <a:lnTo>
                    <a:pt x="38" y="28"/>
                  </a:lnTo>
                  <a:lnTo>
                    <a:pt x="38" y="28"/>
                  </a:lnTo>
                  <a:lnTo>
                    <a:pt x="36" y="28"/>
                  </a:lnTo>
                  <a:lnTo>
                    <a:pt x="16" y="28"/>
                  </a:lnTo>
                  <a:lnTo>
                    <a:pt x="16" y="12"/>
                  </a:lnTo>
                  <a:lnTo>
                    <a:pt x="40" y="12"/>
                  </a:lnTo>
                  <a:lnTo>
                    <a:pt x="40" y="12"/>
                  </a:lnTo>
                  <a:lnTo>
                    <a:pt x="42" y="12"/>
                  </a:lnTo>
                  <a:lnTo>
                    <a:pt x="42" y="12"/>
                  </a:lnTo>
                  <a:lnTo>
                    <a:pt x="42" y="10"/>
                  </a:lnTo>
                  <a:lnTo>
                    <a:pt x="42" y="10"/>
                  </a:lnTo>
                  <a:lnTo>
                    <a:pt x="42" y="8"/>
                  </a:lnTo>
                  <a:lnTo>
                    <a:pt x="42" y="8"/>
                  </a:lnTo>
                  <a:lnTo>
                    <a:pt x="42" y="6"/>
                  </a:lnTo>
                  <a:lnTo>
                    <a:pt x="42" y="6"/>
                  </a:lnTo>
                  <a:lnTo>
                    <a:pt x="42" y="4"/>
                  </a:lnTo>
                  <a:lnTo>
                    <a:pt x="42" y="4"/>
                  </a:lnTo>
                  <a:lnTo>
                    <a:pt x="42" y="2"/>
                  </a:lnTo>
                  <a:lnTo>
                    <a:pt x="42" y="2"/>
                  </a:lnTo>
                  <a:lnTo>
                    <a:pt x="42" y="0"/>
                  </a:lnTo>
                  <a:lnTo>
                    <a:pt x="42" y="0"/>
                  </a:lnTo>
                  <a:lnTo>
                    <a:pt x="40" y="0"/>
                  </a:lnTo>
                  <a:lnTo>
                    <a:pt x="4" y="0"/>
                  </a:lnTo>
                  <a:lnTo>
                    <a:pt x="4" y="0"/>
                  </a:lnTo>
                  <a:lnTo>
                    <a:pt x="2" y="2"/>
                  </a:lnTo>
                  <a:lnTo>
                    <a:pt x="2" y="2"/>
                  </a:lnTo>
                  <a:lnTo>
                    <a:pt x="0" y="4"/>
                  </a:lnTo>
                  <a:lnTo>
                    <a:pt x="0" y="66"/>
                  </a:lnTo>
                  <a:lnTo>
                    <a:pt x="0" y="66"/>
                  </a:lnTo>
                  <a:lnTo>
                    <a:pt x="2" y="70"/>
                  </a:lnTo>
                  <a:lnTo>
                    <a:pt x="2" y="70"/>
                  </a:lnTo>
                  <a:lnTo>
                    <a:pt x="4" y="70"/>
                  </a:lnTo>
                  <a:lnTo>
                    <a:pt x="40" y="70"/>
                  </a:lnTo>
                  <a:lnTo>
                    <a:pt x="40" y="70"/>
                  </a:lnTo>
                  <a:lnTo>
                    <a:pt x="42" y="70"/>
                  </a:lnTo>
                  <a:lnTo>
                    <a:pt x="42" y="70"/>
                  </a:lnTo>
                  <a:lnTo>
                    <a:pt x="42" y="70"/>
                  </a:lnTo>
                  <a:lnTo>
                    <a:pt x="42" y="70"/>
                  </a:lnTo>
                  <a:lnTo>
                    <a:pt x="42" y="68"/>
                  </a:lnTo>
                  <a:lnTo>
                    <a:pt x="42" y="68"/>
                  </a:lnTo>
                  <a:lnTo>
                    <a:pt x="42" y="66"/>
                  </a:lnTo>
                  <a:lnTo>
                    <a:pt x="42" y="66"/>
                  </a:lnTo>
                  <a:lnTo>
                    <a:pt x="42" y="62"/>
                  </a:lnTo>
                  <a:lnTo>
                    <a:pt x="42" y="6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42" name="Freeform 220"/>
            <p:cNvSpPr>
              <a:spLocks/>
            </p:cNvSpPr>
            <p:nvPr/>
          </p:nvSpPr>
          <p:spPr bwMode="auto">
            <a:xfrm>
              <a:off x="11634788" y="4732338"/>
              <a:ext cx="130175" cy="114300"/>
            </a:xfrm>
            <a:custGeom>
              <a:avLst/>
              <a:gdLst>
                <a:gd name="T0" fmla="*/ 82 w 82"/>
                <a:gd name="T1" fmla="*/ 6 h 72"/>
                <a:gd name="T2" fmla="*/ 82 w 82"/>
                <a:gd name="T3" fmla="*/ 4 h 72"/>
                <a:gd name="T4" fmla="*/ 80 w 82"/>
                <a:gd name="T5" fmla="*/ 2 h 72"/>
                <a:gd name="T6" fmla="*/ 78 w 82"/>
                <a:gd name="T7" fmla="*/ 0 h 72"/>
                <a:gd name="T8" fmla="*/ 66 w 82"/>
                <a:gd name="T9" fmla="*/ 0 h 72"/>
                <a:gd name="T10" fmla="*/ 64 w 82"/>
                <a:gd name="T11" fmla="*/ 0 h 72"/>
                <a:gd name="T12" fmla="*/ 60 w 82"/>
                <a:gd name="T13" fmla="*/ 2 h 72"/>
                <a:gd name="T14" fmla="*/ 58 w 82"/>
                <a:gd name="T15" fmla="*/ 4 h 72"/>
                <a:gd name="T16" fmla="*/ 56 w 82"/>
                <a:gd name="T17" fmla="*/ 8 h 72"/>
                <a:gd name="T18" fmla="*/ 40 w 82"/>
                <a:gd name="T19" fmla="*/ 50 h 72"/>
                <a:gd name="T20" fmla="*/ 26 w 82"/>
                <a:gd name="T21" fmla="*/ 8 h 72"/>
                <a:gd name="T22" fmla="*/ 24 w 82"/>
                <a:gd name="T23" fmla="*/ 4 h 72"/>
                <a:gd name="T24" fmla="*/ 22 w 82"/>
                <a:gd name="T25" fmla="*/ 2 h 72"/>
                <a:gd name="T26" fmla="*/ 18 w 82"/>
                <a:gd name="T27" fmla="*/ 0 h 72"/>
                <a:gd name="T28" fmla="*/ 4 w 82"/>
                <a:gd name="T29" fmla="*/ 0 h 72"/>
                <a:gd name="T30" fmla="*/ 0 w 82"/>
                <a:gd name="T31" fmla="*/ 2 h 72"/>
                <a:gd name="T32" fmla="*/ 0 w 82"/>
                <a:gd name="T33" fmla="*/ 6 h 72"/>
                <a:gd name="T34" fmla="*/ 0 w 82"/>
                <a:gd name="T35" fmla="*/ 68 h 72"/>
                <a:gd name="T36" fmla="*/ 0 w 82"/>
                <a:gd name="T37" fmla="*/ 70 h 72"/>
                <a:gd name="T38" fmla="*/ 0 w 82"/>
                <a:gd name="T39" fmla="*/ 70 h 72"/>
                <a:gd name="T40" fmla="*/ 2 w 82"/>
                <a:gd name="T41" fmla="*/ 70 h 72"/>
                <a:gd name="T42" fmla="*/ 6 w 82"/>
                <a:gd name="T43" fmla="*/ 72 h 72"/>
                <a:gd name="T44" fmla="*/ 10 w 82"/>
                <a:gd name="T45" fmla="*/ 70 h 72"/>
                <a:gd name="T46" fmla="*/ 12 w 82"/>
                <a:gd name="T47" fmla="*/ 70 h 72"/>
                <a:gd name="T48" fmla="*/ 12 w 82"/>
                <a:gd name="T49" fmla="*/ 70 h 72"/>
                <a:gd name="T50" fmla="*/ 14 w 82"/>
                <a:gd name="T51" fmla="*/ 12 h 72"/>
                <a:gd name="T52" fmla="*/ 34 w 82"/>
                <a:gd name="T53" fmla="*/ 68 h 72"/>
                <a:gd name="T54" fmla="*/ 34 w 82"/>
                <a:gd name="T55" fmla="*/ 70 h 72"/>
                <a:gd name="T56" fmla="*/ 36 w 82"/>
                <a:gd name="T57" fmla="*/ 70 h 72"/>
                <a:gd name="T58" fmla="*/ 38 w 82"/>
                <a:gd name="T59" fmla="*/ 70 h 72"/>
                <a:gd name="T60" fmla="*/ 40 w 82"/>
                <a:gd name="T61" fmla="*/ 72 h 72"/>
                <a:gd name="T62" fmla="*/ 44 w 82"/>
                <a:gd name="T63" fmla="*/ 70 h 72"/>
                <a:gd name="T64" fmla="*/ 46 w 82"/>
                <a:gd name="T65" fmla="*/ 70 h 72"/>
                <a:gd name="T66" fmla="*/ 48 w 82"/>
                <a:gd name="T67" fmla="*/ 70 h 72"/>
                <a:gd name="T68" fmla="*/ 48 w 82"/>
                <a:gd name="T69" fmla="*/ 68 h 72"/>
                <a:gd name="T70" fmla="*/ 68 w 82"/>
                <a:gd name="T71" fmla="*/ 12 h 72"/>
                <a:gd name="T72" fmla="*/ 68 w 82"/>
                <a:gd name="T73" fmla="*/ 68 h 72"/>
                <a:gd name="T74" fmla="*/ 68 w 82"/>
                <a:gd name="T75" fmla="*/ 70 h 72"/>
                <a:gd name="T76" fmla="*/ 70 w 82"/>
                <a:gd name="T77" fmla="*/ 70 h 72"/>
                <a:gd name="T78" fmla="*/ 72 w 82"/>
                <a:gd name="T79" fmla="*/ 70 h 72"/>
                <a:gd name="T80" fmla="*/ 76 w 82"/>
                <a:gd name="T81" fmla="*/ 72 h 72"/>
                <a:gd name="T82" fmla="*/ 78 w 82"/>
                <a:gd name="T83" fmla="*/ 70 h 72"/>
                <a:gd name="T84" fmla="*/ 80 w 82"/>
                <a:gd name="T85" fmla="*/ 70 h 72"/>
                <a:gd name="T86" fmla="*/ 82 w 82"/>
                <a:gd name="T87" fmla="*/ 70 h 72"/>
                <a:gd name="T88" fmla="*/ 82 w 82"/>
                <a:gd name="T8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2">
                  <a:moveTo>
                    <a:pt x="82" y="6"/>
                  </a:moveTo>
                  <a:lnTo>
                    <a:pt x="82" y="6"/>
                  </a:lnTo>
                  <a:lnTo>
                    <a:pt x="82" y="4"/>
                  </a:lnTo>
                  <a:lnTo>
                    <a:pt x="82" y="4"/>
                  </a:lnTo>
                  <a:lnTo>
                    <a:pt x="80" y="2"/>
                  </a:lnTo>
                  <a:lnTo>
                    <a:pt x="80" y="2"/>
                  </a:lnTo>
                  <a:lnTo>
                    <a:pt x="78" y="0"/>
                  </a:lnTo>
                  <a:lnTo>
                    <a:pt x="78" y="0"/>
                  </a:lnTo>
                  <a:lnTo>
                    <a:pt x="76" y="0"/>
                  </a:lnTo>
                  <a:lnTo>
                    <a:pt x="66" y="0"/>
                  </a:lnTo>
                  <a:lnTo>
                    <a:pt x="66" y="0"/>
                  </a:lnTo>
                  <a:lnTo>
                    <a:pt x="64" y="0"/>
                  </a:lnTo>
                  <a:lnTo>
                    <a:pt x="64" y="0"/>
                  </a:lnTo>
                  <a:lnTo>
                    <a:pt x="60" y="2"/>
                  </a:lnTo>
                  <a:lnTo>
                    <a:pt x="60" y="2"/>
                  </a:lnTo>
                  <a:lnTo>
                    <a:pt x="58" y="4"/>
                  </a:lnTo>
                  <a:lnTo>
                    <a:pt x="58" y="4"/>
                  </a:lnTo>
                  <a:lnTo>
                    <a:pt x="56" y="8"/>
                  </a:lnTo>
                  <a:lnTo>
                    <a:pt x="42" y="50"/>
                  </a:lnTo>
                  <a:lnTo>
                    <a:pt x="40" y="50"/>
                  </a:lnTo>
                  <a:lnTo>
                    <a:pt x="26" y="8"/>
                  </a:lnTo>
                  <a:lnTo>
                    <a:pt x="26" y="8"/>
                  </a:lnTo>
                  <a:lnTo>
                    <a:pt x="24" y="4"/>
                  </a:lnTo>
                  <a:lnTo>
                    <a:pt x="24" y="4"/>
                  </a:lnTo>
                  <a:lnTo>
                    <a:pt x="22" y="2"/>
                  </a:lnTo>
                  <a:lnTo>
                    <a:pt x="22" y="2"/>
                  </a:lnTo>
                  <a:lnTo>
                    <a:pt x="18" y="0"/>
                  </a:lnTo>
                  <a:lnTo>
                    <a:pt x="18" y="0"/>
                  </a:lnTo>
                  <a:lnTo>
                    <a:pt x="14" y="0"/>
                  </a:lnTo>
                  <a:lnTo>
                    <a:pt x="4" y="0"/>
                  </a:lnTo>
                  <a:lnTo>
                    <a:pt x="4" y="0"/>
                  </a:lnTo>
                  <a:lnTo>
                    <a:pt x="0" y="2"/>
                  </a:lnTo>
                  <a:lnTo>
                    <a:pt x="0" y="2"/>
                  </a:lnTo>
                  <a:lnTo>
                    <a:pt x="0" y="6"/>
                  </a:lnTo>
                  <a:lnTo>
                    <a:pt x="0" y="68"/>
                  </a:lnTo>
                  <a:lnTo>
                    <a:pt x="0" y="68"/>
                  </a:lnTo>
                  <a:lnTo>
                    <a:pt x="0" y="70"/>
                  </a:lnTo>
                  <a:lnTo>
                    <a:pt x="0" y="70"/>
                  </a:lnTo>
                  <a:lnTo>
                    <a:pt x="0" y="70"/>
                  </a:lnTo>
                  <a:lnTo>
                    <a:pt x="0" y="70"/>
                  </a:lnTo>
                  <a:lnTo>
                    <a:pt x="2" y="70"/>
                  </a:lnTo>
                  <a:lnTo>
                    <a:pt x="2" y="70"/>
                  </a:lnTo>
                  <a:lnTo>
                    <a:pt x="6" y="72"/>
                  </a:lnTo>
                  <a:lnTo>
                    <a:pt x="6" y="72"/>
                  </a:lnTo>
                  <a:lnTo>
                    <a:pt x="10" y="70"/>
                  </a:lnTo>
                  <a:lnTo>
                    <a:pt x="10" y="70"/>
                  </a:lnTo>
                  <a:lnTo>
                    <a:pt x="12" y="70"/>
                  </a:lnTo>
                  <a:lnTo>
                    <a:pt x="12" y="70"/>
                  </a:lnTo>
                  <a:lnTo>
                    <a:pt x="12" y="70"/>
                  </a:lnTo>
                  <a:lnTo>
                    <a:pt x="12" y="70"/>
                  </a:lnTo>
                  <a:lnTo>
                    <a:pt x="14" y="68"/>
                  </a:lnTo>
                  <a:lnTo>
                    <a:pt x="14" y="12"/>
                  </a:lnTo>
                  <a:lnTo>
                    <a:pt x="14" y="12"/>
                  </a:lnTo>
                  <a:lnTo>
                    <a:pt x="34" y="68"/>
                  </a:lnTo>
                  <a:lnTo>
                    <a:pt x="34" y="68"/>
                  </a:lnTo>
                  <a:lnTo>
                    <a:pt x="34" y="70"/>
                  </a:lnTo>
                  <a:lnTo>
                    <a:pt x="34" y="70"/>
                  </a:lnTo>
                  <a:lnTo>
                    <a:pt x="36" y="70"/>
                  </a:lnTo>
                  <a:lnTo>
                    <a:pt x="36" y="70"/>
                  </a:lnTo>
                  <a:lnTo>
                    <a:pt x="38" y="70"/>
                  </a:lnTo>
                  <a:lnTo>
                    <a:pt x="38" y="70"/>
                  </a:lnTo>
                  <a:lnTo>
                    <a:pt x="40" y="72"/>
                  </a:lnTo>
                  <a:lnTo>
                    <a:pt x="40" y="72"/>
                  </a:lnTo>
                  <a:lnTo>
                    <a:pt x="44" y="70"/>
                  </a:lnTo>
                  <a:lnTo>
                    <a:pt x="44" y="70"/>
                  </a:lnTo>
                  <a:lnTo>
                    <a:pt x="46" y="70"/>
                  </a:lnTo>
                  <a:lnTo>
                    <a:pt x="46" y="70"/>
                  </a:lnTo>
                  <a:lnTo>
                    <a:pt x="48" y="70"/>
                  </a:lnTo>
                  <a:lnTo>
                    <a:pt x="48" y="70"/>
                  </a:lnTo>
                  <a:lnTo>
                    <a:pt x="48" y="68"/>
                  </a:lnTo>
                  <a:lnTo>
                    <a:pt x="68" y="12"/>
                  </a:lnTo>
                  <a:lnTo>
                    <a:pt x="68" y="12"/>
                  </a:lnTo>
                  <a:lnTo>
                    <a:pt x="68" y="68"/>
                  </a:lnTo>
                  <a:lnTo>
                    <a:pt x="68" y="68"/>
                  </a:lnTo>
                  <a:lnTo>
                    <a:pt x="68" y="70"/>
                  </a:lnTo>
                  <a:lnTo>
                    <a:pt x="68" y="70"/>
                  </a:lnTo>
                  <a:lnTo>
                    <a:pt x="70" y="70"/>
                  </a:lnTo>
                  <a:lnTo>
                    <a:pt x="70" y="70"/>
                  </a:lnTo>
                  <a:lnTo>
                    <a:pt x="72" y="70"/>
                  </a:lnTo>
                  <a:lnTo>
                    <a:pt x="72" y="70"/>
                  </a:lnTo>
                  <a:lnTo>
                    <a:pt x="76" y="72"/>
                  </a:lnTo>
                  <a:lnTo>
                    <a:pt x="76" y="72"/>
                  </a:lnTo>
                  <a:lnTo>
                    <a:pt x="78" y="70"/>
                  </a:lnTo>
                  <a:lnTo>
                    <a:pt x="78" y="70"/>
                  </a:lnTo>
                  <a:lnTo>
                    <a:pt x="80" y="70"/>
                  </a:lnTo>
                  <a:lnTo>
                    <a:pt x="80" y="70"/>
                  </a:lnTo>
                  <a:lnTo>
                    <a:pt x="82" y="70"/>
                  </a:lnTo>
                  <a:lnTo>
                    <a:pt x="82" y="70"/>
                  </a:lnTo>
                  <a:lnTo>
                    <a:pt x="82" y="68"/>
                  </a:lnTo>
                  <a:lnTo>
                    <a:pt x="82" y="6"/>
                  </a:lnTo>
                  <a:lnTo>
                    <a:pt x="8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43" name="Freeform 221"/>
            <p:cNvSpPr>
              <a:spLocks noEditPoints="1"/>
            </p:cNvSpPr>
            <p:nvPr/>
          </p:nvSpPr>
          <p:spPr bwMode="auto">
            <a:xfrm>
              <a:off x="11790363" y="4732338"/>
              <a:ext cx="92075" cy="111125"/>
            </a:xfrm>
            <a:custGeom>
              <a:avLst/>
              <a:gdLst>
                <a:gd name="T0" fmla="*/ 56 w 58"/>
                <a:gd name="T1" fmla="*/ 20 h 70"/>
                <a:gd name="T2" fmla="*/ 56 w 58"/>
                <a:gd name="T3" fmla="*/ 20 h 70"/>
                <a:gd name="T4" fmla="*/ 52 w 58"/>
                <a:gd name="T5" fmla="*/ 14 h 70"/>
                <a:gd name="T6" fmla="*/ 48 w 58"/>
                <a:gd name="T7" fmla="*/ 8 h 70"/>
                <a:gd name="T8" fmla="*/ 48 w 58"/>
                <a:gd name="T9" fmla="*/ 8 h 70"/>
                <a:gd name="T10" fmla="*/ 44 w 58"/>
                <a:gd name="T11" fmla="*/ 4 h 70"/>
                <a:gd name="T12" fmla="*/ 38 w 58"/>
                <a:gd name="T13" fmla="*/ 2 h 70"/>
                <a:gd name="T14" fmla="*/ 38 w 58"/>
                <a:gd name="T15" fmla="*/ 2 h 70"/>
                <a:gd name="T16" fmla="*/ 30 w 58"/>
                <a:gd name="T17" fmla="*/ 0 h 70"/>
                <a:gd name="T18" fmla="*/ 22 w 58"/>
                <a:gd name="T19" fmla="*/ 0 h 70"/>
                <a:gd name="T20" fmla="*/ 4 w 58"/>
                <a:gd name="T21" fmla="*/ 0 h 70"/>
                <a:gd name="T22" fmla="*/ 4 w 58"/>
                <a:gd name="T23" fmla="*/ 0 h 70"/>
                <a:gd name="T24" fmla="*/ 0 w 58"/>
                <a:gd name="T25" fmla="*/ 2 h 70"/>
                <a:gd name="T26" fmla="*/ 0 w 58"/>
                <a:gd name="T27" fmla="*/ 2 h 70"/>
                <a:gd name="T28" fmla="*/ 0 w 58"/>
                <a:gd name="T29" fmla="*/ 4 h 70"/>
                <a:gd name="T30" fmla="*/ 0 w 58"/>
                <a:gd name="T31" fmla="*/ 66 h 70"/>
                <a:gd name="T32" fmla="*/ 0 w 58"/>
                <a:gd name="T33" fmla="*/ 66 h 70"/>
                <a:gd name="T34" fmla="*/ 0 w 58"/>
                <a:gd name="T35" fmla="*/ 70 h 70"/>
                <a:gd name="T36" fmla="*/ 0 w 58"/>
                <a:gd name="T37" fmla="*/ 70 h 70"/>
                <a:gd name="T38" fmla="*/ 4 w 58"/>
                <a:gd name="T39" fmla="*/ 70 h 70"/>
                <a:gd name="T40" fmla="*/ 20 w 58"/>
                <a:gd name="T41" fmla="*/ 70 h 70"/>
                <a:gd name="T42" fmla="*/ 20 w 58"/>
                <a:gd name="T43" fmla="*/ 70 h 70"/>
                <a:gd name="T44" fmla="*/ 36 w 58"/>
                <a:gd name="T45" fmla="*/ 68 h 70"/>
                <a:gd name="T46" fmla="*/ 36 w 58"/>
                <a:gd name="T47" fmla="*/ 68 h 70"/>
                <a:gd name="T48" fmla="*/ 42 w 58"/>
                <a:gd name="T49" fmla="*/ 66 h 70"/>
                <a:gd name="T50" fmla="*/ 48 w 58"/>
                <a:gd name="T51" fmla="*/ 62 h 70"/>
                <a:gd name="T52" fmla="*/ 48 w 58"/>
                <a:gd name="T53" fmla="*/ 62 h 70"/>
                <a:gd name="T54" fmla="*/ 52 w 58"/>
                <a:gd name="T55" fmla="*/ 58 h 70"/>
                <a:gd name="T56" fmla="*/ 56 w 58"/>
                <a:gd name="T57" fmla="*/ 50 h 70"/>
                <a:gd name="T58" fmla="*/ 56 w 58"/>
                <a:gd name="T59" fmla="*/ 50 h 70"/>
                <a:gd name="T60" fmla="*/ 58 w 58"/>
                <a:gd name="T61" fmla="*/ 44 h 70"/>
                <a:gd name="T62" fmla="*/ 58 w 58"/>
                <a:gd name="T63" fmla="*/ 34 h 70"/>
                <a:gd name="T64" fmla="*/ 58 w 58"/>
                <a:gd name="T65" fmla="*/ 34 h 70"/>
                <a:gd name="T66" fmla="*/ 58 w 58"/>
                <a:gd name="T67" fmla="*/ 26 h 70"/>
                <a:gd name="T68" fmla="*/ 56 w 58"/>
                <a:gd name="T69" fmla="*/ 20 h 70"/>
                <a:gd name="T70" fmla="*/ 56 w 58"/>
                <a:gd name="T71" fmla="*/ 20 h 70"/>
                <a:gd name="T72" fmla="*/ 42 w 58"/>
                <a:gd name="T73" fmla="*/ 46 h 70"/>
                <a:gd name="T74" fmla="*/ 42 w 58"/>
                <a:gd name="T75" fmla="*/ 46 h 70"/>
                <a:gd name="T76" fmla="*/ 38 w 58"/>
                <a:gd name="T77" fmla="*/ 54 h 70"/>
                <a:gd name="T78" fmla="*/ 38 w 58"/>
                <a:gd name="T79" fmla="*/ 54 h 70"/>
                <a:gd name="T80" fmla="*/ 30 w 58"/>
                <a:gd name="T81" fmla="*/ 58 h 70"/>
                <a:gd name="T82" fmla="*/ 30 w 58"/>
                <a:gd name="T83" fmla="*/ 58 h 70"/>
                <a:gd name="T84" fmla="*/ 20 w 58"/>
                <a:gd name="T85" fmla="*/ 60 h 70"/>
                <a:gd name="T86" fmla="*/ 14 w 58"/>
                <a:gd name="T87" fmla="*/ 60 h 70"/>
                <a:gd name="T88" fmla="*/ 14 w 58"/>
                <a:gd name="T89" fmla="*/ 12 h 70"/>
                <a:gd name="T90" fmla="*/ 20 w 58"/>
                <a:gd name="T91" fmla="*/ 12 h 70"/>
                <a:gd name="T92" fmla="*/ 20 w 58"/>
                <a:gd name="T93" fmla="*/ 12 h 70"/>
                <a:gd name="T94" fmla="*/ 32 w 58"/>
                <a:gd name="T95" fmla="*/ 14 h 70"/>
                <a:gd name="T96" fmla="*/ 32 w 58"/>
                <a:gd name="T97" fmla="*/ 14 h 70"/>
                <a:gd name="T98" fmla="*/ 38 w 58"/>
                <a:gd name="T99" fmla="*/ 18 h 70"/>
                <a:gd name="T100" fmla="*/ 38 w 58"/>
                <a:gd name="T101" fmla="*/ 18 h 70"/>
                <a:gd name="T102" fmla="*/ 42 w 58"/>
                <a:gd name="T103" fmla="*/ 26 h 70"/>
                <a:gd name="T104" fmla="*/ 42 w 58"/>
                <a:gd name="T105" fmla="*/ 26 h 70"/>
                <a:gd name="T106" fmla="*/ 44 w 58"/>
                <a:gd name="T107" fmla="*/ 34 h 70"/>
                <a:gd name="T108" fmla="*/ 44 w 58"/>
                <a:gd name="T109" fmla="*/ 34 h 70"/>
                <a:gd name="T110" fmla="*/ 42 w 58"/>
                <a:gd name="T111" fmla="*/ 46 h 70"/>
                <a:gd name="T112" fmla="*/ 42 w 58"/>
                <a:gd name="T113"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70">
                  <a:moveTo>
                    <a:pt x="56" y="20"/>
                  </a:moveTo>
                  <a:lnTo>
                    <a:pt x="56" y="20"/>
                  </a:lnTo>
                  <a:lnTo>
                    <a:pt x="52" y="14"/>
                  </a:lnTo>
                  <a:lnTo>
                    <a:pt x="48" y="8"/>
                  </a:lnTo>
                  <a:lnTo>
                    <a:pt x="48" y="8"/>
                  </a:lnTo>
                  <a:lnTo>
                    <a:pt x="44" y="4"/>
                  </a:lnTo>
                  <a:lnTo>
                    <a:pt x="38" y="2"/>
                  </a:lnTo>
                  <a:lnTo>
                    <a:pt x="38" y="2"/>
                  </a:lnTo>
                  <a:lnTo>
                    <a:pt x="30" y="0"/>
                  </a:lnTo>
                  <a:lnTo>
                    <a:pt x="22" y="0"/>
                  </a:lnTo>
                  <a:lnTo>
                    <a:pt x="4" y="0"/>
                  </a:lnTo>
                  <a:lnTo>
                    <a:pt x="4" y="0"/>
                  </a:lnTo>
                  <a:lnTo>
                    <a:pt x="0" y="2"/>
                  </a:lnTo>
                  <a:lnTo>
                    <a:pt x="0" y="2"/>
                  </a:lnTo>
                  <a:lnTo>
                    <a:pt x="0" y="4"/>
                  </a:lnTo>
                  <a:lnTo>
                    <a:pt x="0" y="66"/>
                  </a:lnTo>
                  <a:lnTo>
                    <a:pt x="0" y="66"/>
                  </a:lnTo>
                  <a:lnTo>
                    <a:pt x="0" y="70"/>
                  </a:lnTo>
                  <a:lnTo>
                    <a:pt x="0" y="70"/>
                  </a:lnTo>
                  <a:lnTo>
                    <a:pt x="4" y="70"/>
                  </a:lnTo>
                  <a:lnTo>
                    <a:pt x="20" y="70"/>
                  </a:lnTo>
                  <a:lnTo>
                    <a:pt x="20" y="70"/>
                  </a:lnTo>
                  <a:lnTo>
                    <a:pt x="36" y="68"/>
                  </a:lnTo>
                  <a:lnTo>
                    <a:pt x="36" y="68"/>
                  </a:lnTo>
                  <a:lnTo>
                    <a:pt x="42" y="66"/>
                  </a:lnTo>
                  <a:lnTo>
                    <a:pt x="48" y="62"/>
                  </a:lnTo>
                  <a:lnTo>
                    <a:pt x="48" y="62"/>
                  </a:lnTo>
                  <a:lnTo>
                    <a:pt x="52" y="58"/>
                  </a:lnTo>
                  <a:lnTo>
                    <a:pt x="56" y="50"/>
                  </a:lnTo>
                  <a:lnTo>
                    <a:pt x="56" y="50"/>
                  </a:lnTo>
                  <a:lnTo>
                    <a:pt x="58" y="44"/>
                  </a:lnTo>
                  <a:lnTo>
                    <a:pt x="58" y="34"/>
                  </a:lnTo>
                  <a:lnTo>
                    <a:pt x="58" y="34"/>
                  </a:lnTo>
                  <a:lnTo>
                    <a:pt x="58" y="26"/>
                  </a:lnTo>
                  <a:lnTo>
                    <a:pt x="56" y="20"/>
                  </a:lnTo>
                  <a:lnTo>
                    <a:pt x="56" y="20"/>
                  </a:lnTo>
                  <a:close/>
                  <a:moveTo>
                    <a:pt x="42" y="46"/>
                  </a:moveTo>
                  <a:lnTo>
                    <a:pt x="42" y="46"/>
                  </a:lnTo>
                  <a:lnTo>
                    <a:pt x="38" y="54"/>
                  </a:lnTo>
                  <a:lnTo>
                    <a:pt x="38" y="54"/>
                  </a:lnTo>
                  <a:lnTo>
                    <a:pt x="30" y="58"/>
                  </a:lnTo>
                  <a:lnTo>
                    <a:pt x="30" y="58"/>
                  </a:lnTo>
                  <a:lnTo>
                    <a:pt x="20" y="60"/>
                  </a:lnTo>
                  <a:lnTo>
                    <a:pt x="14" y="60"/>
                  </a:lnTo>
                  <a:lnTo>
                    <a:pt x="14" y="12"/>
                  </a:lnTo>
                  <a:lnTo>
                    <a:pt x="20" y="12"/>
                  </a:lnTo>
                  <a:lnTo>
                    <a:pt x="20" y="12"/>
                  </a:lnTo>
                  <a:lnTo>
                    <a:pt x="32" y="14"/>
                  </a:lnTo>
                  <a:lnTo>
                    <a:pt x="32" y="14"/>
                  </a:lnTo>
                  <a:lnTo>
                    <a:pt x="38" y="18"/>
                  </a:lnTo>
                  <a:lnTo>
                    <a:pt x="38" y="18"/>
                  </a:lnTo>
                  <a:lnTo>
                    <a:pt x="42" y="26"/>
                  </a:lnTo>
                  <a:lnTo>
                    <a:pt x="42" y="26"/>
                  </a:lnTo>
                  <a:lnTo>
                    <a:pt x="44" y="34"/>
                  </a:lnTo>
                  <a:lnTo>
                    <a:pt x="44" y="34"/>
                  </a:lnTo>
                  <a:lnTo>
                    <a:pt x="42" y="46"/>
                  </a:lnTo>
                  <a:lnTo>
                    <a:pt x="42" y="4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44" name="Freeform 222"/>
            <p:cNvSpPr>
              <a:spLocks/>
            </p:cNvSpPr>
            <p:nvPr/>
          </p:nvSpPr>
          <p:spPr bwMode="auto">
            <a:xfrm>
              <a:off x="11669713" y="4195763"/>
              <a:ext cx="82550" cy="114300"/>
            </a:xfrm>
            <a:custGeom>
              <a:avLst/>
              <a:gdLst>
                <a:gd name="T0" fmla="*/ 52 w 52"/>
                <a:gd name="T1" fmla="*/ 58 h 72"/>
                <a:gd name="T2" fmla="*/ 52 w 52"/>
                <a:gd name="T3" fmla="*/ 56 h 72"/>
                <a:gd name="T4" fmla="*/ 52 w 52"/>
                <a:gd name="T5" fmla="*/ 54 h 72"/>
                <a:gd name="T6" fmla="*/ 50 w 52"/>
                <a:gd name="T7" fmla="*/ 54 h 72"/>
                <a:gd name="T8" fmla="*/ 48 w 52"/>
                <a:gd name="T9" fmla="*/ 56 h 72"/>
                <a:gd name="T10" fmla="*/ 44 w 52"/>
                <a:gd name="T11" fmla="*/ 58 h 72"/>
                <a:gd name="T12" fmla="*/ 40 w 52"/>
                <a:gd name="T13" fmla="*/ 60 h 72"/>
                <a:gd name="T14" fmla="*/ 34 w 52"/>
                <a:gd name="T15" fmla="*/ 60 h 72"/>
                <a:gd name="T16" fmla="*/ 26 w 52"/>
                <a:gd name="T17" fmla="*/ 58 h 72"/>
                <a:gd name="T18" fmla="*/ 20 w 52"/>
                <a:gd name="T19" fmla="*/ 54 h 72"/>
                <a:gd name="T20" fmla="*/ 16 w 52"/>
                <a:gd name="T21" fmla="*/ 46 h 72"/>
                <a:gd name="T22" fmla="*/ 16 w 52"/>
                <a:gd name="T23" fmla="*/ 36 h 72"/>
                <a:gd name="T24" fmla="*/ 16 w 52"/>
                <a:gd name="T25" fmla="*/ 26 h 72"/>
                <a:gd name="T26" fmla="*/ 20 w 52"/>
                <a:gd name="T27" fmla="*/ 18 h 72"/>
                <a:gd name="T28" fmla="*/ 26 w 52"/>
                <a:gd name="T29" fmla="*/ 14 h 72"/>
                <a:gd name="T30" fmla="*/ 34 w 52"/>
                <a:gd name="T31" fmla="*/ 12 h 72"/>
                <a:gd name="T32" fmla="*/ 40 w 52"/>
                <a:gd name="T33" fmla="*/ 12 h 72"/>
                <a:gd name="T34" fmla="*/ 44 w 52"/>
                <a:gd name="T35" fmla="*/ 14 h 72"/>
                <a:gd name="T36" fmla="*/ 48 w 52"/>
                <a:gd name="T37" fmla="*/ 16 h 72"/>
                <a:gd name="T38" fmla="*/ 50 w 52"/>
                <a:gd name="T39" fmla="*/ 18 h 72"/>
                <a:gd name="T40" fmla="*/ 50 w 52"/>
                <a:gd name="T41" fmla="*/ 18 h 72"/>
                <a:gd name="T42" fmla="*/ 52 w 52"/>
                <a:gd name="T43" fmla="*/ 16 h 72"/>
                <a:gd name="T44" fmla="*/ 52 w 52"/>
                <a:gd name="T45" fmla="*/ 14 h 72"/>
                <a:gd name="T46" fmla="*/ 52 w 52"/>
                <a:gd name="T47" fmla="*/ 12 h 72"/>
                <a:gd name="T48" fmla="*/ 52 w 52"/>
                <a:gd name="T49" fmla="*/ 10 h 72"/>
                <a:gd name="T50" fmla="*/ 52 w 52"/>
                <a:gd name="T51" fmla="*/ 8 h 72"/>
                <a:gd name="T52" fmla="*/ 52 w 52"/>
                <a:gd name="T53" fmla="*/ 6 h 72"/>
                <a:gd name="T54" fmla="*/ 50 w 52"/>
                <a:gd name="T55" fmla="*/ 4 h 72"/>
                <a:gd name="T56" fmla="*/ 48 w 52"/>
                <a:gd name="T57" fmla="*/ 2 h 72"/>
                <a:gd name="T58" fmla="*/ 44 w 52"/>
                <a:gd name="T59" fmla="*/ 2 h 72"/>
                <a:gd name="T60" fmla="*/ 38 w 52"/>
                <a:gd name="T61" fmla="*/ 0 h 72"/>
                <a:gd name="T62" fmla="*/ 32 w 52"/>
                <a:gd name="T63" fmla="*/ 0 h 72"/>
                <a:gd name="T64" fmla="*/ 20 w 52"/>
                <a:gd name="T65" fmla="*/ 2 h 72"/>
                <a:gd name="T66" fmla="*/ 14 w 52"/>
                <a:gd name="T67" fmla="*/ 4 h 72"/>
                <a:gd name="T68" fmla="*/ 8 w 52"/>
                <a:gd name="T69" fmla="*/ 10 h 72"/>
                <a:gd name="T70" fmla="*/ 2 w 52"/>
                <a:gd name="T71" fmla="*/ 20 h 72"/>
                <a:gd name="T72" fmla="*/ 0 w 52"/>
                <a:gd name="T73" fmla="*/ 28 h 72"/>
                <a:gd name="T74" fmla="*/ 0 w 52"/>
                <a:gd name="T75" fmla="*/ 36 h 72"/>
                <a:gd name="T76" fmla="*/ 2 w 52"/>
                <a:gd name="T77" fmla="*/ 52 h 72"/>
                <a:gd name="T78" fmla="*/ 4 w 52"/>
                <a:gd name="T79" fmla="*/ 58 h 72"/>
                <a:gd name="T80" fmla="*/ 8 w 52"/>
                <a:gd name="T81" fmla="*/ 64 h 72"/>
                <a:gd name="T82" fmla="*/ 18 w 52"/>
                <a:gd name="T83" fmla="*/ 70 h 72"/>
                <a:gd name="T84" fmla="*/ 24 w 52"/>
                <a:gd name="T85" fmla="*/ 72 h 72"/>
                <a:gd name="T86" fmla="*/ 32 w 52"/>
                <a:gd name="T87" fmla="*/ 72 h 72"/>
                <a:gd name="T88" fmla="*/ 38 w 52"/>
                <a:gd name="T89" fmla="*/ 72 h 72"/>
                <a:gd name="T90" fmla="*/ 44 w 52"/>
                <a:gd name="T91" fmla="*/ 70 h 72"/>
                <a:gd name="T92" fmla="*/ 48 w 52"/>
                <a:gd name="T93" fmla="*/ 68 h 72"/>
                <a:gd name="T94" fmla="*/ 50 w 52"/>
                <a:gd name="T95" fmla="*/ 66 h 72"/>
                <a:gd name="T96" fmla="*/ 52 w 52"/>
                <a:gd name="T97" fmla="*/ 66 h 72"/>
                <a:gd name="T98" fmla="*/ 52 w 52"/>
                <a:gd name="T99" fmla="*/ 64 h 72"/>
                <a:gd name="T100" fmla="*/ 52 w 52"/>
                <a:gd name="T101" fmla="*/ 62 h 72"/>
                <a:gd name="T102" fmla="*/ 52 w 52"/>
                <a:gd name="T103" fmla="*/ 60 h 72"/>
                <a:gd name="T104" fmla="*/ 52 w 52"/>
                <a:gd name="T105"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72">
                  <a:moveTo>
                    <a:pt x="52" y="58"/>
                  </a:moveTo>
                  <a:lnTo>
                    <a:pt x="52" y="58"/>
                  </a:lnTo>
                  <a:lnTo>
                    <a:pt x="52" y="56"/>
                  </a:lnTo>
                  <a:lnTo>
                    <a:pt x="52" y="56"/>
                  </a:lnTo>
                  <a:lnTo>
                    <a:pt x="52" y="54"/>
                  </a:lnTo>
                  <a:lnTo>
                    <a:pt x="52" y="54"/>
                  </a:lnTo>
                  <a:lnTo>
                    <a:pt x="50" y="54"/>
                  </a:lnTo>
                  <a:lnTo>
                    <a:pt x="50" y="54"/>
                  </a:lnTo>
                  <a:lnTo>
                    <a:pt x="48" y="56"/>
                  </a:lnTo>
                  <a:lnTo>
                    <a:pt x="48" y="56"/>
                  </a:lnTo>
                  <a:lnTo>
                    <a:pt x="44" y="58"/>
                  </a:lnTo>
                  <a:lnTo>
                    <a:pt x="44" y="58"/>
                  </a:lnTo>
                  <a:lnTo>
                    <a:pt x="40" y="60"/>
                  </a:lnTo>
                  <a:lnTo>
                    <a:pt x="40" y="60"/>
                  </a:lnTo>
                  <a:lnTo>
                    <a:pt x="34" y="60"/>
                  </a:lnTo>
                  <a:lnTo>
                    <a:pt x="34" y="60"/>
                  </a:lnTo>
                  <a:lnTo>
                    <a:pt x="26" y="58"/>
                  </a:lnTo>
                  <a:lnTo>
                    <a:pt x="26" y="58"/>
                  </a:lnTo>
                  <a:lnTo>
                    <a:pt x="20" y="54"/>
                  </a:lnTo>
                  <a:lnTo>
                    <a:pt x="20" y="54"/>
                  </a:lnTo>
                  <a:lnTo>
                    <a:pt x="16" y="46"/>
                  </a:lnTo>
                  <a:lnTo>
                    <a:pt x="16" y="46"/>
                  </a:lnTo>
                  <a:lnTo>
                    <a:pt x="16" y="36"/>
                  </a:lnTo>
                  <a:lnTo>
                    <a:pt x="16" y="36"/>
                  </a:lnTo>
                  <a:lnTo>
                    <a:pt x="16" y="26"/>
                  </a:lnTo>
                  <a:lnTo>
                    <a:pt x="16" y="26"/>
                  </a:lnTo>
                  <a:lnTo>
                    <a:pt x="20" y="18"/>
                  </a:lnTo>
                  <a:lnTo>
                    <a:pt x="20" y="18"/>
                  </a:lnTo>
                  <a:lnTo>
                    <a:pt x="26" y="14"/>
                  </a:lnTo>
                  <a:lnTo>
                    <a:pt x="26" y="14"/>
                  </a:lnTo>
                  <a:lnTo>
                    <a:pt x="34" y="12"/>
                  </a:lnTo>
                  <a:lnTo>
                    <a:pt x="34" y="12"/>
                  </a:lnTo>
                  <a:lnTo>
                    <a:pt x="40" y="12"/>
                  </a:lnTo>
                  <a:lnTo>
                    <a:pt x="40" y="12"/>
                  </a:lnTo>
                  <a:lnTo>
                    <a:pt x="44" y="14"/>
                  </a:lnTo>
                  <a:lnTo>
                    <a:pt x="44" y="14"/>
                  </a:lnTo>
                  <a:lnTo>
                    <a:pt x="48" y="16"/>
                  </a:lnTo>
                  <a:lnTo>
                    <a:pt x="48" y="16"/>
                  </a:lnTo>
                  <a:lnTo>
                    <a:pt x="50" y="18"/>
                  </a:lnTo>
                  <a:lnTo>
                    <a:pt x="50" y="18"/>
                  </a:lnTo>
                  <a:lnTo>
                    <a:pt x="50" y="18"/>
                  </a:lnTo>
                  <a:lnTo>
                    <a:pt x="50" y="18"/>
                  </a:lnTo>
                  <a:lnTo>
                    <a:pt x="52" y="16"/>
                  </a:lnTo>
                  <a:lnTo>
                    <a:pt x="52" y="16"/>
                  </a:lnTo>
                  <a:lnTo>
                    <a:pt x="52" y="14"/>
                  </a:lnTo>
                  <a:lnTo>
                    <a:pt x="52" y="14"/>
                  </a:lnTo>
                  <a:lnTo>
                    <a:pt x="52" y="12"/>
                  </a:lnTo>
                  <a:lnTo>
                    <a:pt x="52" y="12"/>
                  </a:lnTo>
                  <a:lnTo>
                    <a:pt x="52" y="10"/>
                  </a:lnTo>
                  <a:lnTo>
                    <a:pt x="52" y="10"/>
                  </a:lnTo>
                  <a:lnTo>
                    <a:pt x="52" y="8"/>
                  </a:lnTo>
                  <a:lnTo>
                    <a:pt x="52" y="8"/>
                  </a:lnTo>
                  <a:lnTo>
                    <a:pt x="52" y="6"/>
                  </a:lnTo>
                  <a:lnTo>
                    <a:pt x="52" y="6"/>
                  </a:lnTo>
                  <a:lnTo>
                    <a:pt x="50" y="4"/>
                  </a:lnTo>
                  <a:lnTo>
                    <a:pt x="50" y="4"/>
                  </a:lnTo>
                  <a:lnTo>
                    <a:pt x="48" y="2"/>
                  </a:lnTo>
                  <a:lnTo>
                    <a:pt x="48" y="2"/>
                  </a:lnTo>
                  <a:lnTo>
                    <a:pt x="44" y="2"/>
                  </a:lnTo>
                  <a:lnTo>
                    <a:pt x="44" y="2"/>
                  </a:lnTo>
                  <a:lnTo>
                    <a:pt x="38" y="0"/>
                  </a:lnTo>
                  <a:lnTo>
                    <a:pt x="38" y="0"/>
                  </a:lnTo>
                  <a:lnTo>
                    <a:pt x="32" y="0"/>
                  </a:lnTo>
                  <a:lnTo>
                    <a:pt x="32" y="0"/>
                  </a:lnTo>
                  <a:lnTo>
                    <a:pt x="26" y="0"/>
                  </a:lnTo>
                  <a:lnTo>
                    <a:pt x="20" y="2"/>
                  </a:lnTo>
                  <a:lnTo>
                    <a:pt x="20" y="2"/>
                  </a:lnTo>
                  <a:lnTo>
                    <a:pt x="14" y="4"/>
                  </a:lnTo>
                  <a:lnTo>
                    <a:pt x="8" y="10"/>
                  </a:lnTo>
                  <a:lnTo>
                    <a:pt x="8" y="10"/>
                  </a:lnTo>
                  <a:lnTo>
                    <a:pt x="4" y="14"/>
                  </a:lnTo>
                  <a:lnTo>
                    <a:pt x="2" y="20"/>
                  </a:lnTo>
                  <a:lnTo>
                    <a:pt x="2" y="20"/>
                  </a:lnTo>
                  <a:lnTo>
                    <a:pt x="0" y="28"/>
                  </a:lnTo>
                  <a:lnTo>
                    <a:pt x="0" y="36"/>
                  </a:lnTo>
                  <a:lnTo>
                    <a:pt x="0" y="36"/>
                  </a:lnTo>
                  <a:lnTo>
                    <a:pt x="0" y="46"/>
                  </a:lnTo>
                  <a:lnTo>
                    <a:pt x="2" y="52"/>
                  </a:lnTo>
                  <a:lnTo>
                    <a:pt x="2" y="52"/>
                  </a:lnTo>
                  <a:lnTo>
                    <a:pt x="4" y="58"/>
                  </a:lnTo>
                  <a:lnTo>
                    <a:pt x="8" y="64"/>
                  </a:lnTo>
                  <a:lnTo>
                    <a:pt x="8" y="64"/>
                  </a:lnTo>
                  <a:lnTo>
                    <a:pt x="12" y="68"/>
                  </a:lnTo>
                  <a:lnTo>
                    <a:pt x="18" y="70"/>
                  </a:lnTo>
                  <a:lnTo>
                    <a:pt x="18" y="70"/>
                  </a:lnTo>
                  <a:lnTo>
                    <a:pt x="24" y="72"/>
                  </a:lnTo>
                  <a:lnTo>
                    <a:pt x="32" y="72"/>
                  </a:lnTo>
                  <a:lnTo>
                    <a:pt x="32" y="72"/>
                  </a:lnTo>
                  <a:lnTo>
                    <a:pt x="38" y="72"/>
                  </a:lnTo>
                  <a:lnTo>
                    <a:pt x="38" y="72"/>
                  </a:lnTo>
                  <a:lnTo>
                    <a:pt x="44" y="70"/>
                  </a:lnTo>
                  <a:lnTo>
                    <a:pt x="44" y="70"/>
                  </a:lnTo>
                  <a:lnTo>
                    <a:pt x="48" y="68"/>
                  </a:lnTo>
                  <a:lnTo>
                    <a:pt x="48" y="68"/>
                  </a:lnTo>
                  <a:lnTo>
                    <a:pt x="50" y="66"/>
                  </a:lnTo>
                  <a:lnTo>
                    <a:pt x="50" y="66"/>
                  </a:lnTo>
                  <a:lnTo>
                    <a:pt x="52" y="66"/>
                  </a:lnTo>
                  <a:lnTo>
                    <a:pt x="52" y="66"/>
                  </a:lnTo>
                  <a:lnTo>
                    <a:pt x="52" y="64"/>
                  </a:lnTo>
                  <a:lnTo>
                    <a:pt x="52" y="64"/>
                  </a:lnTo>
                  <a:lnTo>
                    <a:pt x="52" y="62"/>
                  </a:lnTo>
                  <a:lnTo>
                    <a:pt x="52" y="62"/>
                  </a:lnTo>
                  <a:lnTo>
                    <a:pt x="52" y="60"/>
                  </a:lnTo>
                  <a:lnTo>
                    <a:pt x="52" y="60"/>
                  </a:lnTo>
                  <a:lnTo>
                    <a:pt x="52" y="58"/>
                  </a:lnTo>
                  <a:lnTo>
                    <a:pt x="52" y="5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45" name="Freeform 223"/>
            <p:cNvSpPr>
              <a:spLocks/>
            </p:cNvSpPr>
            <p:nvPr/>
          </p:nvSpPr>
          <p:spPr bwMode="auto">
            <a:xfrm>
              <a:off x="11758613" y="4195763"/>
              <a:ext cx="85725" cy="114300"/>
            </a:xfrm>
            <a:custGeom>
              <a:avLst/>
              <a:gdLst>
                <a:gd name="T0" fmla="*/ 54 w 54"/>
                <a:gd name="T1" fmla="*/ 4 h 72"/>
                <a:gd name="T2" fmla="*/ 54 w 54"/>
                <a:gd name="T3" fmla="*/ 4 h 72"/>
                <a:gd name="T4" fmla="*/ 52 w 54"/>
                <a:gd name="T5" fmla="*/ 2 h 72"/>
                <a:gd name="T6" fmla="*/ 52 w 54"/>
                <a:gd name="T7" fmla="*/ 2 h 72"/>
                <a:gd name="T8" fmla="*/ 52 w 54"/>
                <a:gd name="T9" fmla="*/ 0 h 72"/>
                <a:gd name="T10" fmla="*/ 52 w 54"/>
                <a:gd name="T11" fmla="*/ 0 h 72"/>
                <a:gd name="T12" fmla="*/ 52 w 54"/>
                <a:gd name="T13" fmla="*/ 0 h 72"/>
                <a:gd name="T14" fmla="*/ 2 w 54"/>
                <a:gd name="T15" fmla="*/ 0 h 72"/>
                <a:gd name="T16" fmla="*/ 2 w 54"/>
                <a:gd name="T17" fmla="*/ 0 h 72"/>
                <a:gd name="T18" fmla="*/ 0 w 54"/>
                <a:gd name="T19" fmla="*/ 0 h 72"/>
                <a:gd name="T20" fmla="*/ 0 w 54"/>
                <a:gd name="T21" fmla="*/ 0 h 72"/>
                <a:gd name="T22" fmla="*/ 0 w 54"/>
                <a:gd name="T23" fmla="*/ 2 h 72"/>
                <a:gd name="T24" fmla="*/ 0 w 54"/>
                <a:gd name="T25" fmla="*/ 2 h 72"/>
                <a:gd name="T26" fmla="*/ 0 w 54"/>
                <a:gd name="T27" fmla="*/ 4 h 72"/>
                <a:gd name="T28" fmla="*/ 0 w 54"/>
                <a:gd name="T29" fmla="*/ 4 h 72"/>
                <a:gd name="T30" fmla="*/ 0 w 54"/>
                <a:gd name="T31" fmla="*/ 6 h 72"/>
                <a:gd name="T32" fmla="*/ 0 w 54"/>
                <a:gd name="T33" fmla="*/ 6 h 72"/>
                <a:gd name="T34" fmla="*/ 0 w 54"/>
                <a:gd name="T35" fmla="*/ 10 h 72"/>
                <a:gd name="T36" fmla="*/ 0 w 54"/>
                <a:gd name="T37" fmla="*/ 10 h 72"/>
                <a:gd name="T38" fmla="*/ 0 w 54"/>
                <a:gd name="T39" fmla="*/ 10 h 72"/>
                <a:gd name="T40" fmla="*/ 0 w 54"/>
                <a:gd name="T41" fmla="*/ 10 h 72"/>
                <a:gd name="T42" fmla="*/ 0 w 54"/>
                <a:gd name="T43" fmla="*/ 12 h 72"/>
                <a:gd name="T44" fmla="*/ 0 w 54"/>
                <a:gd name="T45" fmla="*/ 12 h 72"/>
                <a:gd name="T46" fmla="*/ 2 w 54"/>
                <a:gd name="T47" fmla="*/ 12 h 72"/>
                <a:gd name="T48" fmla="*/ 20 w 54"/>
                <a:gd name="T49" fmla="*/ 12 h 72"/>
                <a:gd name="T50" fmla="*/ 20 w 54"/>
                <a:gd name="T51" fmla="*/ 70 h 72"/>
                <a:gd name="T52" fmla="*/ 20 w 54"/>
                <a:gd name="T53" fmla="*/ 70 h 72"/>
                <a:gd name="T54" fmla="*/ 20 w 54"/>
                <a:gd name="T55" fmla="*/ 70 h 72"/>
                <a:gd name="T56" fmla="*/ 20 w 54"/>
                <a:gd name="T57" fmla="*/ 70 h 72"/>
                <a:gd name="T58" fmla="*/ 20 w 54"/>
                <a:gd name="T59" fmla="*/ 72 h 72"/>
                <a:gd name="T60" fmla="*/ 20 w 54"/>
                <a:gd name="T61" fmla="*/ 72 h 72"/>
                <a:gd name="T62" fmla="*/ 22 w 54"/>
                <a:gd name="T63" fmla="*/ 72 h 72"/>
                <a:gd name="T64" fmla="*/ 22 w 54"/>
                <a:gd name="T65" fmla="*/ 72 h 72"/>
                <a:gd name="T66" fmla="*/ 26 w 54"/>
                <a:gd name="T67" fmla="*/ 72 h 72"/>
                <a:gd name="T68" fmla="*/ 26 w 54"/>
                <a:gd name="T69" fmla="*/ 72 h 72"/>
                <a:gd name="T70" fmla="*/ 30 w 54"/>
                <a:gd name="T71" fmla="*/ 72 h 72"/>
                <a:gd name="T72" fmla="*/ 30 w 54"/>
                <a:gd name="T73" fmla="*/ 72 h 72"/>
                <a:gd name="T74" fmla="*/ 32 w 54"/>
                <a:gd name="T75" fmla="*/ 72 h 72"/>
                <a:gd name="T76" fmla="*/ 32 w 54"/>
                <a:gd name="T77" fmla="*/ 72 h 72"/>
                <a:gd name="T78" fmla="*/ 34 w 54"/>
                <a:gd name="T79" fmla="*/ 70 h 72"/>
                <a:gd name="T80" fmla="*/ 34 w 54"/>
                <a:gd name="T81" fmla="*/ 70 h 72"/>
                <a:gd name="T82" fmla="*/ 34 w 54"/>
                <a:gd name="T83" fmla="*/ 70 h 72"/>
                <a:gd name="T84" fmla="*/ 34 w 54"/>
                <a:gd name="T85" fmla="*/ 12 h 72"/>
                <a:gd name="T86" fmla="*/ 52 w 54"/>
                <a:gd name="T87" fmla="*/ 12 h 72"/>
                <a:gd name="T88" fmla="*/ 52 w 54"/>
                <a:gd name="T89" fmla="*/ 12 h 72"/>
                <a:gd name="T90" fmla="*/ 52 w 54"/>
                <a:gd name="T91" fmla="*/ 12 h 72"/>
                <a:gd name="T92" fmla="*/ 52 w 54"/>
                <a:gd name="T93" fmla="*/ 12 h 72"/>
                <a:gd name="T94" fmla="*/ 52 w 54"/>
                <a:gd name="T95" fmla="*/ 10 h 72"/>
                <a:gd name="T96" fmla="*/ 52 w 54"/>
                <a:gd name="T97" fmla="*/ 10 h 72"/>
                <a:gd name="T98" fmla="*/ 54 w 54"/>
                <a:gd name="T99" fmla="*/ 10 h 72"/>
                <a:gd name="T100" fmla="*/ 54 w 54"/>
                <a:gd name="T101" fmla="*/ 10 h 72"/>
                <a:gd name="T102" fmla="*/ 54 w 54"/>
                <a:gd name="T103" fmla="*/ 6 h 72"/>
                <a:gd name="T104" fmla="*/ 54 w 54"/>
                <a:gd name="T105" fmla="*/ 6 h 72"/>
                <a:gd name="T106" fmla="*/ 54 w 54"/>
                <a:gd name="T107" fmla="*/ 4 h 72"/>
                <a:gd name="T108" fmla="*/ 54 w 54"/>
                <a:gd name="T10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72">
                  <a:moveTo>
                    <a:pt x="54" y="4"/>
                  </a:moveTo>
                  <a:lnTo>
                    <a:pt x="54" y="4"/>
                  </a:lnTo>
                  <a:lnTo>
                    <a:pt x="52" y="2"/>
                  </a:lnTo>
                  <a:lnTo>
                    <a:pt x="52" y="2"/>
                  </a:lnTo>
                  <a:lnTo>
                    <a:pt x="52" y="0"/>
                  </a:lnTo>
                  <a:lnTo>
                    <a:pt x="52" y="0"/>
                  </a:lnTo>
                  <a:lnTo>
                    <a:pt x="52" y="0"/>
                  </a:lnTo>
                  <a:lnTo>
                    <a:pt x="2" y="0"/>
                  </a:lnTo>
                  <a:lnTo>
                    <a:pt x="2" y="0"/>
                  </a:lnTo>
                  <a:lnTo>
                    <a:pt x="0" y="0"/>
                  </a:lnTo>
                  <a:lnTo>
                    <a:pt x="0" y="0"/>
                  </a:lnTo>
                  <a:lnTo>
                    <a:pt x="0" y="2"/>
                  </a:lnTo>
                  <a:lnTo>
                    <a:pt x="0" y="2"/>
                  </a:lnTo>
                  <a:lnTo>
                    <a:pt x="0" y="4"/>
                  </a:lnTo>
                  <a:lnTo>
                    <a:pt x="0" y="4"/>
                  </a:lnTo>
                  <a:lnTo>
                    <a:pt x="0" y="6"/>
                  </a:lnTo>
                  <a:lnTo>
                    <a:pt x="0" y="6"/>
                  </a:lnTo>
                  <a:lnTo>
                    <a:pt x="0" y="10"/>
                  </a:lnTo>
                  <a:lnTo>
                    <a:pt x="0" y="10"/>
                  </a:lnTo>
                  <a:lnTo>
                    <a:pt x="0" y="10"/>
                  </a:lnTo>
                  <a:lnTo>
                    <a:pt x="0" y="10"/>
                  </a:lnTo>
                  <a:lnTo>
                    <a:pt x="0" y="12"/>
                  </a:lnTo>
                  <a:lnTo>
                    <a:pt x="0" y="12"/>
                  </a:lnTo>
                  <a:lnTo>
                    <a:pt x="2" y="12"/>
                  </a:lnTo>
                  <a:lnTo>
                    <a:pt x="20" y="12"/>
                  </a:lnTo>
                  <a:lnTo>
                    <a:pt x="20" y="70"/>
                  </a:lnTo>
                  <a:lnTo>
                    <a:pt x="20" y="70"/>
                  </a:lnTo>
                  <a:lnTo>
                    <a:pt x="20" y="70"/>
                  </a:lnTo>
                  <a:lnTo>
                    <a:pt x="20" y="70"/>
                  </a:lnTo>
                  <a:lnTo>
                    <a:pt x="20" y="72"/>
                  </a:lnTo>
                  <a:lnTo>
                    <a:pt x="20" y="72"/>
                  </a:lnTo>
                  <a:lnTo>
                    <a:pt x="22" y="72"/>
                  </a:lnTo>
                  <a:lnTo>
                    <a:pt x="22" y="72"/>
                  </a:lnTo>
                  <a:lnTo>
                    <a:pt x="26" y="72"/>
                  </a:lnTo>
                  <a:lnTo>
                    <a:pt x="26" y="72"/>
                  </a:lnTo>
                  <a:lnTo>
                    <a:pt x="30" y="72"/>
                  </a:lnTo>
                  <a:lnTo>
                    <a:pt x="30" y="72"/>
                  </a:lnTo>
                  <a:lnTo>
                    <a:pt x="32" y="72"/>
                  </a:lnTo>
                  <a:lnTo>
                    <a:pt x="32" y="72"/>
                  </a:lnTo>
                  <a:lnTo>
                    <a:pt x="34" y="70"/>
                  </a:lnTo>
                  <a:lnTo>
                    <a:pt x="34" y="70"/>
                  </a:lnTo>
                  <a:lnTo>
                    <a:pt x="34" y="70"/>
                  </a:lnTo>
                  <a:lnTo>
                    <a:pt x="34" y="12"/>
                  </a:lnTo>
                  <a:lnTo>
                    <a:pt x="52" y="12"/>
                  </a:lnTo>
                  <a:lnTo>
                    <a:pt x="52" y="12"/>
                  </a:lnTo>
                  <a:lnTo>
                    <a:pt x="52" y="12"/>
                  </a:lnTo>
                  <a:lnTo>
                    <a:pt x="52" y="12"/>
                  </a:lnTo>
                  <a:lnTo>
                    <a:pt x="52" y="10"/>
                  </a:lnTo>
                  <a:lnTo>
                    <a:pt x="52" y="10"/>
                  </a:lnTo>
                  <a:lnTo>
                    <a:pt x="54" y="10"/>
                  </a:lnTo>
                  <a:lnTo>
                    <a:pt x="54" y="10"/>
                  </a:lnTo>
                  <a:lnTo>
                    <a:pt x="54" y="6"/>
                  </a:lnTo>
                  <a:lnTo>
                    <a:pt x="54" y="6"/>
                  </a:lnTo>
                  <a:lnTo>
                    <a:pt x="54" y="4"/>
                  </a:lnTo>
                  <a:lnTo>
                    <a:pt x="54" y="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46" name="Freeform 224"/>
            <p:cNvSpPr>
              <a:spLocks/>
            </p:cNvSpPr>
            <p:nvPr/>
          </p:nvSpPr>
          <p:spPr bwMode="auto">
            <a:xfrm>
              <a:off x="11095038" y="3373438"/>
              <a:ext cx="101600" cy="114300"/>
            </a:xfrm>
            <a:custGeom>
              <a:avLst/>
              <a:gdLst>
                <a:gd name="T0" fmla="*/ 64 w 64"/>
                <a:gd name="T1" fmla="*/ 6 h 72"/>
                <a:gd name="T2" fmla="*/ 64 w 64"/>
                <a:gd name="T3" fmla="*/ 6 h 72"/>
                <a:gd name="T4" fmla="*/ 64 w 64"/>
                <a:gd name="T5" fmla="*/ 2 h 72"/>
                <a:gd name="T6" fmla="*/ 64 w 64"/>
                <a:gd name="T7" fmla="*/ 2 h 72"/>
                <a:gd name="T8" fmla="*/ 64 w 64"/>
                <a:gd name="T9" fmla="*/ 0 h 72"/>
                <a:gd name="T10" fmla="*/ 64 w 64"/>
                <a:gd name="T11" fmla="*/ 0 h 72"/>
                <a:gd name="T12" fmla="*/ 62 w 64"/>
                <a:gd name="T13" fmla="*/ 0 h 72"/>
                <a:gd name="T14" fmla="*/ 62 w 64"/>
                <a:gd name="T15" fmla="*/ 0 h 72"/>
                <a:gd name="T16" fmla="*/ 58 w 64"/>
                <a:gd name="T17" fmla="*/ 0 h 72"/>
                <a:gd name="T18" fmla="*/ 58 w 64"/>
                <a:gd name="T19" fmla="*/ 0 h 72"/>
                <a:gd name="T20" fmla="*/ 54 w 64"/>
                <a:gd name="T21" fmla="*/ 0 h 72"/>
                <a:gd name="T22" fmla="*/ 54 w 64"/>
                <a:gd name="T23" fmla="*/ 0 h 72"/>
                <a:gd name="T24" fmla="*/ 52 w 64"/>
                <a:gd name="T25" fmla="*/ 0 h 72"/>
                <a:gd name="T26" fmla="*/ 52 w 64"/>
                <a:gd name="T27" fmla="*/ 0 h 72"/>
                <a:gd name="T28" fmla="*/ 50 w 64"/>
                <a:gd name="T29" fmla="*/ 2 h 72"/>
                <a:gd name="T30" fmla="*/ 50 w 64"/>
                <a:gd name="T31" fmla="*/ 2 h 72"/>
                <a:gd name="T32" fmla="*/ 50 w 64"/>
                <a:gd name="T33" fmla="*/ 2 h 72"/>
                <a:gd name="T34" fmla="*/ 32 w 64"/>
                <a:gd name="T35" fmla="*/ 58 h 72"/>
                <a:gd name="T36" fmla="*/ 32 w 64"/>
                <a:gd name="T37" fmla="*/ 58 h 72"/>
                <a:gd name="T38" fmla="*/ 16 w 64"/>
                <a:gd name="T39" fmla="*/ 2 h 72"/>
                <a:gd name="T40" fmla="*/ 16 w 64"/>
                <a:gd name="T41" fmla="*/ 2 h 72"/>
                <a:gd name="T42" fmla="*/ 16 w 64"/>
                <a:gd name="T43" fmla="*/ 2 h 72"/>
                <a:gd name="T44" fmla="*/ 16 w 64"/>
                <a:gd name="T45" fmla="*/ 2 h 72"/>
                <a:gd name="T46" fmla="*/ 14 w 64"/>
                <a:gd name="T47" fmla="*/ 0 h 72"/>
                <a:gd name="T48" fmla="*/ 14 w 64"/>
                <a:gd name="T49" fmla="*/ 0 h 72"/>
                <a:gd name="T50" fmla="*/ 12 w 64"/>
                <a:gd name="T51" fmla="*/ 0 h 72"/>
                <a:gd name="T52" fmla="*/ 12 w 64"/>
                <a:gd name="T53" fmla="*/ 0 h 72"/>
                <a:gd name="T54" fmla="*/ 8 w 64"/>
                <a:gd name="T55" fmla="*/ 0 h 72"/>
                <a:gd name="T56" fmla="*/ 8 w 64"/>
                <a:gd name="T57" fmla="*/ 0 h 72"/>
                <a:gd name="T58" fmla="*/ 4 w 64"/>
                <a:gd name="T59" fmla="*/ 0 h 72"/>
                <a:gd name="T60" fmla="*/ 4 w 64"/>
                <a:gd name="T61" fmla="*/ 0 h 72"/>
                <a:gd name="T62" fmla="*/ 0 w 64"/>
                <a:gd name="T63" fmla="*/ 0 h 72"/>
                <a:gd name="T64" fmla="*/ 0 w 64"/>
                <a:gd name="T65" fmla="*/ 0 h 72"/>
                <a:gd name="T66" fmla="*/ 0 w 64"/>
                <a:gd name="T67" fmla="*/ 2 h 72"/>
                <a:gd name="T68" fmla="*/ 0 w 64"/>
                <a:gd name="T69" fmla="*/ 2 h 72"/>
                <a:gd name="T70" fmla="*/ 2 w 64"/>
                <a:gd name="T71" fmla="*/ 6 h 72"/>
                <a:gd name="T72" fmla="*/ 22 w 64"/>
                <a:gd name="T73" fmla="*/ 68 h 72"/>
                <a:gd name="T74" fmla="*/ 22 w 64"/>
                <a:gd name="T75" fmla="*/ 68 h 72"/>
                <a:gd name="T76" fmla="*/ 22 w 64"/>
                <a:gd name="T77" fmla="*/ 70 h 72"/>
                <a:gd name="T78" fmla="*/ 22 w 64"/>
                <a:gd name="T79" fmla="*/ 70 h 72"/>
                <a:gd name="T80" fmla="*/ 24 w 64"/>
                <a:gd name="T81" fmla="*/ 70 h 72"/>
                <a:gd name="T82" fmla="*/ 24 w 64"/>
                <a:gd name="T83" fmla="*/ 70 h 72"/>
                <a:gd name="T84" fmla="*/ 24 w 64"/>
                <a:gd name="T85" fmla="*/ 70 h 72"/>
                <a:gd name="T86" fmla="*/ 24 w 64"/>
                <a:gd name="T87" fmla="*/ 70 h 72"/>
                <a:gd name="T88" fmla="*/ 26 w 64"/>
                <a:gd name="T89" fmla="*/ 72 h 72"/>
                <a:gd name="T90" fmla="*/ 26 w 64"/>
                <a:gd name="T91" fmla="*/ 72 h 72"/>
                <a:gd name="T92" fmla="*/ 30 w 64"/>
                <a:gd name="T93" fmla="*/ 72 h 72"/>
                <a:gd name="T94" fmla="*/ 30 w 64"/>
                <a:gd name="T95" fmla="*/ 72 h 72"/>
                <a:gd name="T96" fmla="*/ 32 w 64"/>
                <a:gd name="T97" fmla="*/ 72 h 72"/>
                <a:gd name="T98" fmla="*/ 32 w 64"/>
                <a:gd name="T99" fmla="*/ 72 h 72"/>
                <a:gd name="T100" fmla="*/ 38 w 64"/>
                <a:gd name="T101" fmla="*/ 72 h 72"/>
                <a:gd name="T102" fmla="*/ 38 w 64"/>
                <a:gd name="T103" fmla="*/ 72 h 72"/>
                <a:gd name="T104" fmla="*/ 40 w 64"/>
                <a:gd name="T105" fmla="*/ 70 h 72"/>
                <a:gd name="T106" fmla="*/ 40 w 64"/>
                <a:gd name="T107" fmla="*/ 70 h 72"/>
                <a:gd name="T108" fmla="*/ 42 w 64"/>
                <a:gd name="T109" fmla="*/ 70 h 72"/>
                <a:gd name="T110" fmla="*/ 42 w 64"/>
                <a:gd name="T111" fmla="*/ 70 h 72"/>
                <a:gd name="T112" fmla="*/ 42 w 64"/>
                <a:gd name="T113" fmla="*/ 68 h 72"/>
                <a:gd name="T114" fmla="*/ 64 w 64"/>
                <a:gd name="T115" fmla="*/ 6 h 72"/>
                <a:gd name="T116" fmla="*/ 64 w 64"/>
                <a:gd name="T117"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72">
                  <a:moveTo>
                    <a:pt x="64" y="6"/>
                  </a:moveTo>
                  <a:lnTo>
                    <a:pt x="64" y="6"/>
                  </a:lnTo>
                  <a:lnTo>
                    <a:pt x="64" y="2"/>
                  </a:lnTo>
                  <a:lnTo>
                    <a:pt x="64" y="2"/>
                  </a:lnTo>
                  <a:lnTo>
                    <a:pt x="64" y="0"/>
                  </a:lnTo>
                  <a:lnTo>
                    <a:pt x="64" y="0"/>
                  </a:lnTo>
                  <a:lnTo>
                    <a:pt x="62" y="0"/>
                  </a:lnTo>
                  <a:lnTo>
                    <a:pt x="62" y="0"/>
                  </a:lnTo>
                  <a:lnTo>
                    <a:pt x="58" y="0"/>
                  </a:lnTo>
                  <a:lnTo>
                    <a:pt x="58" y="0"/>
                  </a:lnTo>
                  <a:lnTo>
                    <a:pt x="54" y="0"/>
                  </a:lnTo>
                  <a:lnTo>
                    <a:pt x="54" y="0"/>
                  </a:lnTo>
                  <a:lnTo>
                    <a:pt x="52" y="0"/>
                  </a:lnTo>
                  <a:lnTo>
                    <a:pt x="52" y="0"/>
                  </a:lnTo>
                  <a:lnTo>
                    <a:pt x="50" y="2"/>
                  </a:lnTo>
                  <a:lnTo>
                    <a:pt x="50" y="2"/>
                  </a:lnTo>
                  <a:lnTo>
                    <a:pt x="50" y="2"/>
                  </a:lnTo>
                  <a:lnTo>
                    <a:pt x="32" y="58"/>
                  </a:lnTo>
                  <a:lnTo>
                    <a:pt x="32" y="58"/>
                  </a:lnTo>
                  <a:lnTo>
                    <a:pt x="16" y="2"/>
                  </a:lnTo>
                  <a:lnTo>
                    <a:pt x="16" y="2"/>
                  </a:lnTo>
                  <a:lnTo>
                    <a:pt x="16" y="2"/>
                  </a:lnTo>
                  <a:lnTo>
                    <a:pt x="16" y="2"/>
                  </a:lnTo>
                  <a:lnTo>
                    <a:pt x="14" y="0"/>
                  </a:lnTo>
                  <a:lnTo>
                    <a:pt x="14" y="0"/>
                  </a:lnTo>
                  <a:lnTo>
                    <a:pt x="12" y="0"/>
                  </a:lnTo>
                  <a:lnTo>
                    <a:pt x="12" y="0"/>
                  </a:lnTo>
                  <a:lnTo>
                    <a:pt x="8" y="0"/>
                  </a:lnTo>
                  <a:lnTo>
                    <a:pt x="8" y="0"/>
                  </a:lnTo>
                  <a:lnTo>
                    <a:pt x="4" y="0"/>
                  </a:lnTo>
                  <a:lnTo>
                    <a:pt x="4" y="0"/>
                  </a:lnTo>
                  <a:lnTo>
                    <a:pt x="0" y="0"/>
                  </a:lnTo>
                  <a:lnTo>
                    <a:pt x="0" y="0"/>
                  </a:lnTo>
                  <a:lnTo>
                    <a:pt x="0" y="2"/>
                  </a:lnTo>
                  <a:lnTo>
                    <a:pt x="0" y="2"/>
                  </a:lnTo>
                  <a:lnTo>
                    <a:pt x="2" y="6"/>
                  </a:lnTo>
                  <a:lnTo>
                    <a:pt x="22" y="68"/>
                  </a:lnTo>
                  <a:lnTo>
                    <a:pt x="22" y="68"/>
                  </a:lnTo>
                  <a:lnTo>
                    <a:pt x="22" y="70"/>
                  </a:lnTo>
                  <a:lnTo>
                    <a:pt x="22" y="70"/>
                  </a:lnTo>
                  <a:lnTo>
                    <a:pt x="24" y="70"/>
                  </a:lnTo>
                  <a:lnTo>
                    <a:pt x="24" y="70"/>
                  </a:lnTo>
                  <a:lnTo>
                    <a:pt x="24" y="70"/>
                  </a:lnTo>
                  <a:lnTo>
                    <a:pt x="24" y="70"/>
                  </a:lnTo>
                  <a:lnTo>
                    <a:pt x="26" y="72"/>
                  </a:lnTo>
                  <a:lnTo>
                    <a:pt x="26" y="72"/>
                  </a:lnTo>
                  <a:lnTo>
                    <a:pt x="30" y="72"/>
                  </a:lnTo>
                  <a:lnTo>
                    <a:pt x="30" y="72"/>
                  </a:lnTo>
                  <a:lnTo>
                    <a:pt x="32" y="72"/>
                  </a:lnTo>
                  <a:lnTo>
                    <a:pt x="32" y="72"/>
                  </a:lnTo>
                  <a:lnTo>
                    <a:pt x="38" y="72"/>
                  </a:lnTo>
                  <a:lnTo>
                    <a:pt x="38" y="72"/>
                  </a:lnTo>
                  <a:lnTo>
                    <a:pt x="40" y="70"/>
                  </a:lnTo>
                  <a:lnTo>
                    <a:pt x="40" y="70"/>
                  </a:lnTo>
                  <a:lnTo>
                    <a:pt x="42" y="70"/>
                  </a:lnTo>
                  <a:lnTo>
                    <a:pt x="42" y="70"/>
                  </a:lnTo>
                  <a:lnTo>
                    <a:pt x="42" y="68"/>
                  </a:lnTo>
                  <a:lnTo>
                    <a:pt x="64" y="6"/>
                  </a:lnTo>
                  <a:lnTo>
                    <a:pt x="64"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47" name="Freeform 225"/>
            <p:cNvSpPr>
              <a:spLocks/>
            </p:cNvSpPr>
            <p:nvPr/>
          </p:nvSpPr>
          <p:spPr bwMode="auto">
            <a:xfrm>
              <a:off x="11199813" y="3373438"/>
              <a:ext cx="85725" cy="114300"/>
            </a:xfrm>
            <a:custGeom>
              <a:avLst/>
              <a:gdLst>
                <a:gd name="T0" fmla="*/ 54 w 54"/>
                <a:gd name="T1" fmla="*/ 4 h 72"/>
                <a:gd name="T2" fmla="*/ 54 w 54"/>
                <a:gd name="T3" fmla="*/ 4 h 72"/>
                <a:gd name="T4" fmla="*/ 52 w 54"/>
                <a:gd name="T5" fmla="*/ 2 h 72"/>
                <a:gd name="T6" fmla="*/ 52 w 54"/>
                <a:gd name="T7" fmla="*/ 2 h 72"/>
                <a:gd name="T8" fmla="*/ 52 w 54"/>
                <a:gd name="T9" fmla="*/ 0 h 72"/>
                <a:gd name="T10" fmla="*/ 52 w 54"/>
                <a:gd name="T11" fmla="*/ 0 h 72"/>
                <a:gd name="T12" fmla="*/ 52 w 54"/>
                <a:gd name="T13" fmla="*/ 0 h 72"/>
                <a:gd name="T14" fmla="*/ 2 w 54"/>
                <a:gd name="T15" fmla="*/ 0 h 72"/>
                <a:gd name="T16" fmla="*/ 2 w 54"/>
                <a:gd name="T17" fmla="*/ 0 h 72"/>
                <a:gd name="T18" fmla="*/ 0 w 54"/>
                <a:gd name="T19" fmla="*/ 0 h 72"/>
                <a:gd name="T20" fmla="*/ 0 w 54"/>
                <a:gd name="T21" fmla="*/ 0 h 72"/>
                <a:gd name="T22" fmla="*/ 0 w 54"/>
                <a:gd name="T23" fmla="*/ 2 h 72"/>
                <a:gd name="T24" fmla="*/ 0 w 54"/>
                <a:gd name="T25" fmla="*/ 2 h 72"/>
                <a:gd name="T26" fmla="*/ 0 w 54"/>
                <a:gd name="T27" fmla="*/ 4 h 72"/>
                <a:gd name="T28" fmla="*/ 0 w 54"/>
                <a:gd name="T29" fmla="*/ 4 h 72"/>
                <a:gd name="T30" fmla="*/ 0 w 54"/>
                <a:gd name="T31" fmla="*/ 6 h 72"/>
                <a:gd name="T32" fmla="*/ 0 w 54"/>
                <a:gd name="T33" fmla="*/ 6 h 72"/>
                <a:gd name="T34" fmla="*/ 0 w 54"/>
                <a:gd name="T35" fmla="*/ 8 h 72"/>
                <a:gd name="T36" fmla="*/ 0 w 54"/>
                <a:gd name="T37" fmla="*/ 8 h 72"/>
                <a:gd name="T38" fmla="*/ 0 w 54"/>
                <a:gd name="T39" fmla="*/ 10 h 72"/>
                <a:gd name="T40" fmla="*/ 0 w 54"/>
                <a:gd name="T41" fmla="*/ 10 h 72"/>
                <a:gd name="T42" fmla="*/ 0 w 54"/>
                <a:gd name="T43" fmla="*/ 12 h 72"/>
                <a:gd name="T44" fmla="*/ 0 w 54"/>
                <a:gd name="T45" fmla="*/ 12 h 72"/>
                <a:gd name="T46" fmla="*/ 2 w 54"/>
                <a:gd name="T47" fmla="*/ 12 h 72"/>
                <a:gd name="T48" fmla="*/ 20 w 54"/>
                <a:gd name="T49" fmla="*/ 12 h 72"/>
                <a:gd name="T50" fmla="*/ 20 w 54"/>
                <a:gd name="T51" fmla="*/ 70 h 72"/>
                <a:gd name="T52" fmla="*/ 20 w 54"/>
                <a:gd name="T53" fmla="*/ 70 h 72"/>
                <a:gd name="T54" fmla="*/ 20 w 54"/>
                <a:gd name="T55" fmla="*/ 70 h 72"/>
                <a:gd name="T56" fmla="*/ 20 w 54"/>
                <a:gd name="T57" fmla="*/ 70 h 72"/>
                <a:gd name="T58" fmla="*/ 20 w 54"/>
                <a:gd name="T59" fmla="*/ 70 h 72"/>
                <a:gd name="T60" fmla="*/ 20 w 54"/>
                <a:gd name="T61" fmla="*/ 70 h 72"/>
                <a:gd name="T62" fmla="*/ 22 w 54"/>
                <a:gd name="T63" fmla="*/ 72 h 72"/>
                <a:gd name="T64" fmla="*/ 22 w 54"/>
                <a:gd name="T65" fmla="*/ 72 h 72"/>
                <a:gd name="T66" fmla="*/ 26 w 54"/>
                <a:gd name="T67" fmla="*/ 72 h 72"/>
                <a:gd name="T68" fmla="*/ 26 w 54"/>
                <a:gd name="T69" fmla="*/ 72 h 72"/>
                <a:gd name="T70" fmla="*/ 30 w 54"/>
                <a:gd name="T71" fmla="*/ 72 h 72"/>
                <a:gd name="T72" fmla="*/ 30 w 54"/>
                <a:gd name="T73" fmla="*/ 72 h 72"/>
                <a:gd name="T74" fmla="*/ 32 w 54"/>
                <a:gd name="T75" fmla="*/ 70 h 72"/>
                <a:gd name="T76" fmla="*/ 32 w 54"/>
                <a:gd name="T77" fmla="*/ 70 h 72"/>
                <a:gd name="T78" fmla="*/ 34 w 54"/>
                <a:gd name="T79" fmla="*/ 70 h 72"/>
                <a:gd name="T80" fmla="*/ 34 w 54"/>
                <a:gd name="T81" fmla="*/ 70 h 72"/>
                <a:gd name="T82" fmla="*/ 34 w 54"/>
                <a:gd name="T83" fmla="*/ 70 h 72"/>
                <a:gd name="T84" fmla="*/ 34 w 54"/>
                <a:gd name="T85" fmla="*/ 12 h 72"/>
                <a:gd name="T86" fmla="*/ 52 w 54"/>
                <a:gd name="T87" fmla="*/ 12 h 72"/>
                <a:gd name="T88" fmla="*/ 52 w 54"/>
                <a:gd name="T89" fmla="*/ 12 h 72"/>
                <a:gd name="T90" fmla="*/ 52 w 54"/>
                <a:gd name="T91" fmla="*/ 12 h 72"/>
                <a:gd name="T92" fmla="*/ 52 w 54"/>
                <a:gd name="T93" fmla="*/ 12 h 72"/>
                <a:gd name="T94" fmla="*/ 52 w 54"/>
                <a:gd name="T95" fmla="*/ 10 h 72"/>
                <a:gd name="T96" fmla="*/ 52 w 54"/>
                <a:gd name="T97" fmla="*/ 10 h 72"/>
                <a:gd name="T98" fmla="*/ 54 w 54"/>
                <a:gd name="T99" fmla="*/ 8 h 72"/>
                <a:gd name="T100" fmla="*/ 54 w 54"/>
                <a:gd name="T101" fmla="*/ 8 h 72"/>
                <a:gd name="T102" fmla="*/ 54 w 54"/>
                <a:gd name="T103" fmla="*/ 6 h 72"/>
                <a:gd name="T104" fmla="*/ 54 w 54"/>
                <a:gd name="T105" fmla="*/ 6 h 72"/>
                <a:gd name="T106" fmla="*/ 54 w 54"/>
                <a:gd name="T107" fmla="*/ 4 h 72"/>
                <a:gd name="T108" fmla="*/ 54 w 54"/>
                <a:gd name="T10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72">
                  <a:moveTo>
                    <a:pt x="54" y="4"/>
                  </a:moveTo>
                  <a:lnTo>
                    <a:pt x="54" y="4"/>
                  </a:lnTo>
                  <a:lnTo>
                    <a:pt x="52" y="2"/>
                  </a:lnTo>
                  <a:lnTo>
                    <a:pt x="52" y="2"/>
                  </a:lnTo>
                  <a:lnTo>
                    <a:pt x="52" y="0"/>
                  </a:lnTo>
                  <a:lnTo>
                    <a:pt x="52" y="0"/>
                  </a:lnTo>
                  <a:lnTo>
                    <a:pt x="52" y="0"/>
                  </a:lnTo>
                  <a:lnTo>
                    <a:pt x="2" y="0"/>
                  </a:lnTo>
                  <a:lnTo>
                    <a:pt x="2" y="0"/>
                  </a:lnTo>
                  <a:lnTo>
                    <a:pt x="0" y="0"/>
                  </a:lnTo>
                  <a:lnTo>
                    <a:pt x="0" y="0"/>
                  </a:lnTo>
                  <a:lnTo>
                    <a:pt x="0" y="2"/>
                  </a:lnTo>
                  <a:lnTo>
                    <a:pt x="0" y="2"/>
                  </a:lnTo>
                  <a:lnTo>
                    <a:pt x="0" y="4"/>
                  </a:lnTo>
                  <a:lnTo>
                    <a:pt x="0" y="4"/>
                  </a:lnTo>
                  <a:lnTo>
                    <a:pt x="0" y="6"/>
                  </a:lnTo>
                  <a:lnTo>
                    <a:pt x="0" y="6"/>
                  </a:lnTo>
                  <a:lnTo>
                    <a:pt x="0" y="8"/>
                  </a:lnTo>
                  <a:lnTo>
                    <a:pt x="0" y="8"/>
                  </a:lnTo>
                  <a:lnTo>
                    <a:pt x="0" y="10"/>
                  </a:lnTo>
                  <a:lnTo>
                    <a:pt x="0" y="10"/>
                  </a:lnTo>
                  <a:lnTo>
                    <a:pt x="0" y="12"/>
                  </a:lnTo>
                  <a:lnTo>
                    <a:pt x="0" y="12"/>
                  </a:lnTo>
                  <a:lnTo>
                    <a:pt x="2" y="12"/>
                  </a:lnTo>
                  <a:lnTo>
                    <a:pt x="20" y="12"/>
                  </a:lnTo>
                  <a:lnTo>
                    <a:pt x="20" y="70"/>
                  </a:lnTo>
                  <a:lnTo>
                    <a:pt x="20" y="70"/>
                  </a:lnTo>
                  <a:lnTo>
                    <a:pt x="20" y="70"/>
                  </a:lnTo>
                  <a:lnTo>
                    <a:pt x="20" y="70"/>
                  </a:lnTo>
                  <a:lnTo>
                    <a:pt x="20" y="70"/>
                  </a:lnTo>
                  <a:lnTo>
                    <a:pt x="20" y="70"/>
                  </a:lnTo>
                  <a:lnTo>
                    <a:pt x="22" y="72"/>
                  </a:lnTo>
                  <a:lnTo>
                    <a:pt x="22" y="72"/>
                  </a:lnTo>
                  <a:lnTo>
                    <a:pt x="26" y="72"/>
                  </a:lnTo>
                  <a:lnTo>
                    <a:pt x="26" y="72"/>
                  </a:lnTo>
                  <a:lnTo>
                    <a:pt x="30" y="72"/>
                  </a:lnTo>
                  <a:lnTo>
                    <a:pt x="30" y="72"/>
                  </a:lnTo>
                  <a:lnTo>
                    <a:pt x="32" y="70"/>
                  </a:lnTo>
                  <a:lnTo>
                    <a:pt x="32" y="70"/>
                  </a:lnTo>
                  <a:lnTo>
                    <a:pt x="34" y="70"/>
                  </a:lnTo>
                  <a:lnTo>
                    <a:pt x="34" y="70"/>
                  </a:lnTo>
                  <a:lnTo>
                    <a:pt x="34" y="70"/>
                  </a:lnTo>
                  <a:lnTo>
                    <a:pt x="34" y="12"/>
                  </a:lnTo>
                  <a:lnTo>
                    <a:pt x="52" y="12"/>
                  </a:lnTo>
                  <a:lnTo>
                    <a:pt x="52" y="12"/>
                  </a:lnTo>
                  <a:lnTo>
                    <a:pt x="52" y="12"/>
                  </a:lnTo>
                  <a:lnTo>
                    <a:pt x="52" y="12"/>
                  </a:lnTo>
                  <a:lnTo>
                    <a:pt x="52" y="10"/>
                  </a:lnTo>
                  <a:lnTo>
                    <a:pt x="52" y="10"/>
                  </a:lnTo>
                  <a:lnTo>
                    <a:pt x="54" y="8"/>
                  </a:lnTo>
                  <a:lnTo>
                    <a:pt x="54" y="8"/>
                  </a:lnTo>
                  <a:lnTo>
                    <a:pt x="54" y="6"/>
                  </a:lnTo>
                  <a:lnTo>
                    <a:pt x="54" y="6"/>
                  </a:lnTo>
                  <a:lnTo>
                    <a:pt x="54" y="4"/>
                  </a:lnTo>
                  <a:lnTo>
                    <a:pt x="54" y="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48" name="Freeform 226"/>
            <p:cNvSpPr>
              <a:spLocks/>
            </p:cNvSpPr>
            <p:nvPr/>
          </p:nvSpPr>
          <p:spPr bwMode="auto">
            <a:xfrm>
              <a:off x="11298238" y="3227388"/>
              <a:ext cx="92075" cy="111125"/>
            </a:xfrm>
            <a:custGeom>
              <a:avLst/>
              <a:gdLst>
                <a:gd name="T0" fmla="*/ 58 w 58"/>
                <a:gd name="T1" fmla="*/ 2 h 70"/>
                <a:gd name="T2" fmla="*/ 58 w 58"/>
                <a:gd name="T3" fmla="*/ 2 h 70"/>
                <a:gd name="T4" fmla="*/ 56 w 58"/>
                <a:gd name="T5" fmla="*/ 0 h 70"/>
                <a:gd name="T6" fmla="*/ 54 w 58"/>
                <a:gd name="T7" fmla="*/ 0 h 70"/>
                <a:gd name="T8" fmla="*/ 52 w 58"/>
                <a:gd name="T9" fmla="*/ 0 h 70"/>
                <a:gd name="T10" fmla="*/ 48 w 58"/>
                <a:gd name="T11" fmla="*/ 0 h 70"/>
                <a:gd name="T12" fmla="*/ 46 w 58"/>
                <a:gd name="T13" fmla="*/ 0 h 70"/>
                <a:gd name="T14" fmla="*/ 46 w 58"/>
                <a:gd name="T15" fmla="*/ 2 h 70"/>
                <a:gd name="T16" fmla="*/ 46 w 58"/>
                <a:gd name="T17" fmla="*/ 36 h 70"/>
                <a:gd name="T18" fmla="*/ 46 w 58"/>
                <a:gd name="T19" fmla="*/ 44 h 70"/>
                <a:gd name="T20" fmla="*/ 46 w 58"/>
                <a:gd name="T21" fmla="*/ 52 h 70"/>
                <a:gd name="T22" fmla="*/ 46 w 58"/>
                <a:gd name="T23" fmla="*/ 52 h 70"/>
                <a:gd name="T24" fmla="*/ 44 w 58"/>
                <a:gd name="T25" fmla="*/ 46 h 70"/>
                <a:gd name="T26" fmla="*/ 42 w 58"/>
                <a:gd name="T27" fmla="*/ 42 h 70"/>
                <a:gd name="T28" fmla="*/ 38 w 58"/>
                <a:gd name="T29" fmla="*/ 38 h 70"/>
                <a:gd name="T30" fmla="*/ 22 w 58"/>
                <a:gd name="T31" fmla="*/ 8 h 70"/>
                <a:gd name="T32" fmla="*/ 20 w 58"/>
                <a:gd name="T33" fmla="*/ 4 h 70"/>
                <a:gd name="T34" fmla="*/ 18 w 58"/>
                <a:gd name="T35" fmla="*/ 2 h 70"/>
                <a:gd name="T36" fmla="*/ 16 w 58"/>
                <a:gd name="T37" fmla="*/ 0 h 70"/>
                <a:gd name="T38" fmla="*/ 12 w 58"/>
                <a:gd name="T39" fmla="*/ 0 h 70"/>
                <a:gd name="T40" fmla="*/ 4 w 58"/>
                <a:gd name="T41" fmla="*/ 0 h 70"/>
                <a:gd name="T42" fmla="*/ 2 w 58"/>
                <a:gd name="T43" fmla="*/ 2 h 70"/>
                <a:gd name="T44" fmla="*/ 0 w 58"/>
                <a:gd name="T45" fmla="*/ 68 h 70"/>
                <a:gd name="T46" fmla="*/ 0 w 58"/>
                <a:gd name="T47" fmla="*/ 70 h 70"/>
                <a:gd name="T48" fmla="*/ 0 w 58"/>
                <a:gd name="T49" fmla="*/ 70 h 70"/>
                <a:gd name="T50" fmla="*/ 2 w 58"/>
                <a:gd name="T51" fmla="*/ 70 h 70"/>
                <a:gd name="T52" fmla="*/ 6 w 58"/>
                <a:gd name="T53" fmla="*/ 70 h 70"/>
                <a:gd name="T54" fmla="*/ 10 w 58"/>
                <a:gd name="T55" fmla="*/ 70 h 70"/>
                <a:gd name="T56" fmla="*/ 12 w 58"/>
                <a:gd name="T57" fmla="*/ 70 h 70"/>
                <a:gd name="T58" fmla="*/ 12 w 58"/>
                <a:gd name="T59" fmla="*/ 70 h 70"/>
                <a:gd name="T60" fmla="*/ 12 w 58"/>
                <a:gd name="T61" fmla="*/ 68 h 70"/>
                <a:gd name="T62" fmla="*/ 12 w 58"/>
                <a:gd name="T63" fmla="*/ 32 h 70"/>
                <a:gd name="T64" fmla="*/ 12 w 58"/>
                <a:gd name="T65" fmla="*/ 24 h 70"/>
                <a:gd name="T66" fmla="*/ 12 w 58"/>
                <a:gd name="T67" fmla="*/ 16 h 70"/>
                <a:gd name="T68" fmla="*/ 16 w 58"/>
                <a:gd name="T69" fmla="*/ 22 h 70"/>
                <a:gd name="T70" fmla="*/ 18 w 58"/>
                <a:gd name="T71" fmla="*/ 28 h 70"/>
                <a:gd name="T72" fmla="*/ 36 w 58"/>
                <a:gd name="T73" fmla="*/ 62 h 70"/>
                <a:gd name="T74" fmla="*/ 38 w 58"/>
                <a:gd name="T75" fmla="*/ 66 h 70"/>
                <a:gd name="T76" fmla="*/ 40 w 58"/>
                <a:gd name="T77" fmla="*/ 68 h 70"/>
                <a:gd name="T78" fmla="*/ 44 w 58"/>
                <a:gd name="T79" fmla="*/ 70 h 70"/>
                <a:gd name="T80" fmla="*/ 52 w 58"/>
                <a:gd name="T81" fmla="*/ 70 h 70"/>
                <a:gd name="T82" fmla="*/ 54 w 58"/>
                <a:gd name="T83" fmla="*/ 70 h 70"/>
                <a:gd name="T84" fmla="*/ 56 w 58"/>
                <a:gd name="T85" fmla="*/ 70 h 70"/>
                <a:gd name="T86" fmla="*/ 58 w 58"/>
                <a:gd name="T87" fmla="*/ 68 h 70"/>
                <a:gd name="T88" fmla="*/ 58 w 58"/>
                <a:gd name="T89" fmla="*/ 66 h 70"/>
                <a:gd name="T90" fmla="*/ 58 w 58"/>
                <a:gd name="T9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0">
                  <a:moveTo>
                    <a:pt x="58" y="2"/>
                  </a:moveTo>
                  <a:lnTo>
                    <a:pt x="58" y="2"/>
                  </a:lnTo>
                  <a:lnTo>
                    <a:pt x="58" y="2"/>
                  </a:lnTo>
                  <a:lnTo>
                    <a:pt x="58" y="2"/>
                  </a:lnTo>
                  <a:lnTo>
                    <a:pt x="56" y="0"/>
                  </a:lnTo>
                  <a:lnTo>
                    <a:pt x="56" y="0"/>
                  </a:lnTo>
                  <a:lnTo>
                    <a:pt x="54" y="0"/>
                  </a:lnTo>
                  <a:lnTo>
                    <a:pt x="54" y="0"/>
                  </a:lnTo>
                  <a:lnTo>
                    <a:pt x="52" y="0"/>
                  </a:lnTo>
                  <a:lnTo>
                    <a:pt x="52" y="0"/>
                  </a:lnTo>
                  <a:lnTo>
                    <a:pt x="48" y="0"/>
                  </a:lnTo>
                  <a:lnTo>
                    <a:pt x="48" y="0"/>
                  </a:lnTo>
                  <a:lnTo>
                    <a:pt x="46" y="0"/>
                  </a:lnTo>
                  <a:lnTo>
                    <a:pt x="46" y="0"/>
                  </a:lnTo>
                  <a:lnTo>
                    <a:pt x="46" y="2"/>
                  </a:lnTo>
                  <a:lnTo>
                    <a:pt x="46" y="2"/>
                  </a:lnTo>
                  <a:lnTo>
                    <a:pt x="46" y="2"/>
                  </a:lnTo>
                  <a:lnTo>
                    <a:pt x="46" y="36"/>
                  </a:lnTo>
                  <a:lnTo>
                    <a:pt x="46" y="36"/>
                  </a:lnTo>
                  <a:lnTo>
                    <a:pt x="46" y="44"/>
                  </a:lnTo>
                  <a:lnTo>
                    <a:pt x="46" y="44"/>
                  </a:lnTo>
                  <a:lnTo>
                    <a:pt x="46" y="52"/>
                  </a:lnTo>
                  <a:lnTo>
                    <a:pt x="46" y="52"/>
                  </a:lnTo>
                  <a:lnTo>
                    <a:pt x="46" y="52"/>
                  </a:lnTo>
                  <a:lnTo>
                    <a:pt x="44" y="46"/>
                  </a:lnTo>
                  <a:lnTo>
                    <a:pt x="44" y="46"/>
                  </a:lnTo>
                  <a:lnTo>
                    <a:pt x="42" y="42"/>
                  </a:lnTo>
                  <a:lnTo>
                    <a:pt x="42" y="42"/>
                  </a:lnTo>
                  <a:lnTo>
                    <a:pt x="38" y="38"/>
                  </a:lnTo>
                  <a:lnTo>
                    <a:pt x="38" y="38"/>
                  </a:lnTo>
                  <a:lnTo>
                    <a:pt x="36" y="34"/>
                  </a:lnTo>
                  <a:lnTo>
                    <a:pt x="22" y="8"/>
                  </a:lnTo>
                  <a:lnTo>
                    <a:pt x="22" y="8"/>
                  </a:lnTo>
                  <a:lnTo>
                    <a:pt x="20" y="4"/>
                  </a:lnTo>
                  <a:lnTo>
                    <a:pt x="20" y="4"/>
                  </a:lnTo>
                  <a:lnTo>
                    <a:pt x="18" y="2"/>
                  </a:lnTo>
                  <a:lnTo>
                    <a:pt x="18" y="2"/>
                  </a:lnTo>
                  <a:lnTo>
                    <a:pt x="16" y="0"/>
                  </a:lnTo>
                  <a:lnTo>
                    <a:pt x="16" y="0"/>
                  </a:lnTo>
                  <a:lnTo>
                    <a:pt x="12" y="0"/>
                  </a:lnTo>
                  <a:lnTo>
                    <a:pt x="4" y="0"/>
                  </a:lnTo>
                  <a:lnTo>
                    <a:pt x="4" y="0"/>
                  </a:lnTo>
                  <a:lnTo>
                    <a:pt x="2" y="2"/>
                  </a:lnTo>
                  <a:lnTo>
                    <a:pt x="2" y="2"/>
                  </a:lnTo>
                  <a:lnTo>
                    <a:pt x="0" y="6"/>
                  </a:lnTo>
                  <a:lnTo>
                    <a:pt x="0" y="68"/>
                  </a:lnTo>
                  <a:lnTo>
                    <a:pt x="0" y="68"/>
                  </a:lnTo>
                  <a:lnTo>
                    <a:pt x="0" y="70"/>
                  </a:lnTo>
                  <a:lnTo>
                    <a:pt x="0" y="70"/>
                  </a:lnTo>
                  <a:lnTo>
                    <a:pt x="0" y="70"/>
                  </a:lnTo>
                  <a:lnTo>
                    <a:pt x="0" y="70"/>
                  </a:lnTo>
                  <a:lnTo>
                    <a:pt x="2" y="70"/>
                  </a:lnTo>
                  <a:lnTo>
                    <a:pt x="2" y="70"/>
                  </a:lnTo>
                  <a:lnTo>
                    <a:pt x="6" y="70"/>
                  </a:lnTo>
                  <a:lnTo>
                    <a:pt x="6" y="70"/>
                  </a:lnTo>
                  <a:lnTo>
                    <a:pt x="10" y="70"/>
                  </a:lnTo>
                  <a:lnTo>
                    <a:pt x="10" y="70"/>
                  </a:lnTo>
                  <a:lnTo>
                    <a:pt x="12" y="70"/>
                  </a:lnTo>
                  <a:lnTo>
                    <a:pt x="12" y="70"/>
                  </a:lnTo>
                  <a:lnTo>
                    <a:pt x="12" y="70"/>
                  </a:lnTo>
                  <a:lnTo>
                    <a:pt x="12" y="70"/>
                  </a:lnTo>
                  <a:lnTo>
                    <a:pt x="12" y="68"/>
                  </a:lnTo>
                  <a:lnTo>
                    <a:pt x="12" y="32"/>
                  </a:lnTo>
                  <a:lnTo>
                    <a:pt x="12" y="32"/>
                  </a:lnTo>
                  <a:lnTo>
                    <a:pt x="12" y="24"/>
                  </a:lnTo>
                  <a:lnTo>
                    <a:pt x="12" y="24"/>
                  </a:lnTo>
                  <a:lnTo>
                    <a:pt x="12" y="16"/>
                  </a:lnTo>
                  <a:lnTo>
                    <a:pt x="12" y="16"/>
                  </a:lnTo>
                  <a:lnTo>
                    <a:pt x="12" y="16"/>
                  </a:lnTo>
                  <a:lnTo>
                    <a:pt x="16" y="22"/>
                  </a:lnTo>
                  <a:lnTo>
                    <a:pt x="16" y="22"/>
                  </a:lnTo>
                  <a:lnTo>
                    <a:pt x="18" y="28"/>
                  </a:lnTo>
                  <a:lnTo>
                    <a:pt x="36" y="62"/>
                  </a:lnTo>
                  <a:lnTo>
                    <a:pt x="36" y="62"/>
                  </a:lnTo>
                  <a:lnTo>
                    <a:pt x="38" y="66"/>
                  </a:lnTo>
                  <a:lnTo>
                    <a:pt x="38" y="66"/>
                  </a:lnTo>
                  <a:lnTo>
                    <a:pt x="40" y="68"/>
                  </a:lnTo>
                  <a:lnTo>
                    <a:pt x="40" y="68"/>
                  </a:lnTo>
                  <a:lnTo>
                    <a:pt x="44" y="70"/>
                  </a:lnTo>
                  <a:lnTo>
                    <a:pt x="44" y="70"/>
                  </a:lnTo>
                  <a:lnTo>
                    <a:pt x="46" y="70"/>
                  </a:lnTo>
                  <a:lnTo>
                    <a:pt x="52" y="70"/>
                  </a:lnTo>
                  <a:lnTo>
                    <a:pt x="52" y="70"/>
                  </a:lnTo>
                  <a:lnTo>
                    <a:pt x="54" y="70"/>
                  </a:lnTo>
                  <a:lnTo>
                    <a:pt x="54" y="70"/>
                  </a:lnTo>
                  <a:lnTo>
                    <a:pt x="56" y="70"/>
                  </a:lnTo>
                  <a:lnTo>
                    <a:pt x="56" y="70"/>
                  </a:lnTo>
                  <a:lnTo>
                    <a:pt x="58" y="68"/>
                  </a:lnTo>
                  <a:lnTo>
                    <a:pt x="58" y="68"/>
                  </a:lnTo>
                  <a:lnTo>
                    <a:pt x="58" y="66"/>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49" name="Freeform 227"/>
            <p:cNvSpPr>
              <a:spLocks/>
            </p:cNvSpPr>
            <p:nvPr/>
          </p:nvSpPr>
          <p:spPr bwMode="auto">
            <a:xfrm>
              <a:off x="11415713" y="3227388"/>
              <a:ext cx="85725" cy="111125"/>
            </a:xfrm>
            <a:custGeom>
              <a:avLst/>
              <a:gdLst>
                <a:gd name="T0" fmla="*/ 54 w 54"/>
                <a:gd name="T1" fmla="*/ 2 h 70"/>
                <a:gd name="T2" fmla="*/ 54 w 54"/>
                <a:gd name="T3" fmla="*/ 0 h 70"/>
                <a:gd name="T4" fmla="*/ 54 w 54"/>
                <a:gd name="T5" fmla="*/ 0 h 70"/>
                <a:gd name="T6" fmla="*/ 50 w 54"/>
                <a:gd name="T7" fmla="*/ 0 h 70"/>
                <a:gd name="T8" fmla="*/ 48 w 54"/>
                <a:gd name="T9" fmla="*/ 0 h 70"/>
                <a:gd name="T10" fmla="*/ 44 w 54"/>
                <a:gd name="T11" fmla="*/ 0 h 70"/>
                <a:gd name="T12" fmla="*/ 42 w 54"/>
                <a:gd name="T13" fmla="*/ 0 h 70"/>
                <a:gd name="T14" fmla="*/ 40 w 54"/>
                <a:gd name="T15" fmla="*/ 0 h 70"/>
                <a:gd name="T16" fmla="*/ 40 w 54"/>
                <a:gd name="T17" fmla="*/ 28 h 70"/>
                <a:gd name="T18" fmla="*/ 14 w 54"/>
                <a:gd name="T19" fmla="*/ 2 h 70"/>
                <a:gd name="T20" fmla="*/ 14 w 54"/>
                <a:gd name="T21" fmla="*/ 0 h 70"/>
                <a:gd name="T22" fmla="*/ 12 w 54"/>
                <a:gd name="T23" fmla="*/ 0 h 70"/>
                <a:gd name="T24" fmla="*/ 10 w 54"/>
                <a:gd name="T25" fmla="*/ 0 h 70"/>
                <a:gd name="T26" fmla="*/ 6 w 54"/>
                <a:gd name="T27" fmla="*/ 0 h 70"/>
                <a:gd name="T28" fmla="*/ 4 w 54"/>
                <a:gd name="T29" fmla="*/ 0 h 70"/>
                <a:gd name="T30" fmla="*/ 0 w 54"/>
                <a:gd name="T31" fmla="*/ 0 h 70"/>
                <a:gd name="T32" fmla="*/ 0 w 54"/>
                <a:gd name="T33" fmla="*/ 0 h 70"/>
                <a:gd name="T34" fmla="*/ 0 w 54"/>
                <a:gd name="T35" fmla="*/ 2 h 70"/>
                <a:gd name="T36" fmla="*/ 0 w 54"/>
                <a:gd name="T37" fmla="*/ 68 h 70"/>
                <a:gd name="T38" fmla="*/ 0 w 54"/>
                <a:gd name="T39" fmla="*/ 70 h 70"/>
                <a:gd name="T40" fmla="*/ 0 w 54"/>
                <a:gd name="T41" fmla="*/ 70 h 70"/>
                <a:gd name="T42" fmla="*/ 4 w 54"/>
                <a:gd name="T43" fmla="*/ 70 h 70"/>
                <a:gd name="T44" fmla="*/ 6 w 54"/>
                <a:gd name="T45" fmla="*/ 70 h 70"/>
                <a:gd name="T46" fmla="*/ 10 w 54"/>
                <a:gd name="T47" fmla="*/ 70 h 70"/>
                <a:gd name="T48" fmla="*/ 12 w 54"/>
                <a:gd name="T49" fmla="*/ 70 h 70"/>
                <a:gd name="T50" fmla="*/ 14 w 54"/>
                <a:gd name="T51" fmla="*/ 70 h 70"/>
                <a:gd name="T52" fmla="*/ 14 w 54"/>
                <a:gd name="T53" fmla="*/ 40 h 70"/>
                <a:gd name="T54" fmla="*/ 40 w 54"/>
                <a:gd name="T55" fmla="*/ 68 h 70"/>
                <a:gd name="T56" fmla="*/ 40 w 54"/>
                <a:gd name="T57" fmla="*/ 70 h 70"/>
                <a:gd name="T58" fmla="*/ 42 w 54"/>
                <a:gd name="T59" fmla="*/ 70 h 70"/>
                <a:gd name="T60" fmla="*/ 44 w 54"/>
                <a:gd name="T61" fmla="*/ 70 h 70"/>
                <a:gd name="T62" fmla="*/ 48 w 54"/>
                <a:gd name="T63" fmla="*/ 70 h 70"/>
                <a:gd name="T64" fmla="*/ 50 w 54"/>
                <a:gd name="T65" fmla="*/ 70 h 70"/>
                <a:gd name="T66" fmla="*/ 54 w 54"/>
                <a:gd name="T67" fmla="*/ 70 h 70"/>
                <a:gd name="T68" fmla="*/ 54 w 54"/>
                <a:gd name="T69" fmla="*/ 70 h 70"/>
                <a:gd name="T70" fmla="*/ 54 w 54"/>
                <a:gd name="T71" fmla="*/ 68 h 70"/>
                <a:gd name="T72" fmla="*/ 54 w 54"/>
                <a:gd name="T73"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70">
                  <a:moveTo>
                    <a:pt x="54" y="2"/>
                  </a:moveTo>
                  <a:lnTo>
                    <a:pt x="54" y="2"/>
                  </a:lnTo>
                  <a:lnTo>
                    <a:pt x="54" y="0"/>
                  </a:lnTo>
                  <a:lnTo>
                    <a:pt x="54" y="0"/>
                  </a:lnTo>
                  <a:lnTo>
                    <a:pt x="54" y="0"/>
                  </a:lnTo>
                  <a:lnTo>
                    <a:pt x="54" y="0"/>
                  </a:lnTo>
                  <a:lnTo>
                    <a:pt x="50" y="0"/>
                  </a:lnTo>
                  <a:lnTo>
                    <a:pt x="50" y="0"/>
                  </a:lnTo>
                  <a:lnTo>
                    <a:pt x="48" y="0"/>
                  </a:lnTo>
                  <a:lnTo>
                    <a:pt x="48" y="0"/>
                  </a:lnTo>
                  <a:lnTo>
                    <a:pt x="44" y="0"/>
                  </a:lnTo>
                  <a:lnTo>
                    <a:pt x="44" y="0"/>
                  </a:lnTo>
                  <a:lnTo>
                    <a:pt x="42" y="0"/>
                  </a:lnTo>
                  <a:lnTo>
                    <a:pt x="42" y="0"/>
                  </a:lnTo>
                  <a:lnTo>
                    <a:pt x="40" y="0"/>
                  </a:lnTo>
                  <a:lnTo>
                    <a:pt x="40" y="0"/>
                  </a:lnTo>
                  <a:lnTo>
                    <a:pt x="40" y="2"/>
                  </a:lnTo>
                  <a:lnTo>
                    <a:pt x="40" y="28"/>
                  </a:lnTo>
                  <a:lnTo>
                    <a:pt x="14" y="28"/>
                  </a:lnTo>
                  <a:lnTo>
                    <a:pt x="14" y="2"/>
                  </a:lnTo>
                  <a:lnTo>
                    <a:pt x="14" y="2"/>
                  </a:lnTo>
                  <a:lnTo>
                    <a:pt x="14" y="0"/>
                  </a:lnTo>
                  <a:lnTo>
                    <a:pt x="14" y="0"/>
                  </a:lnTo>
                  <a:lnTo>
                    <a:pt x="12" y="0"/>
                  </a:lnTo>
                  <a:lnTo>
                    <a:pt x="12" y="0"/>
                  </a:lnTo>
                  <a:lnTo>
                    <a:pt x="10" y="0"/>
                  </a:lnTo>
                  <a:lnTo>
                    <a:pt x="10" y="0"/>
                  </a:lnTo>
                  <a:lnTo>
                    <a:pt x="6" y="0"/>
                  </a:lnTo>
                  <a:lnTo>
                    <a:pt x="6" y="0"/>
                  </a:lnTo>
                  <a:lnTo>
                    <a:pt x="4" y="0"/>
                  </a:lnTo>
                  <a:lnTo>
                    <a:pt x="4" y="0"/>
                  </a:lnTo>
                  <a:lnTo>
                    <a:pt x="0" y="0"/>
                  </a:lnTo>
                  <a:lnTo>
                    <a:pt x="0" y="0"/>
                  </a:lnTo>
                  <a:lnTo>
                    <a:pt x="0" y="0"/>
                  </a:lnTo>
                  <a:lnTo>
                    <a:pt x="0" y="0"/>
                  </a:lnTo>
                  <a:lnTo>
                    <a:pt x="0" y="2"/>
                  </a:lnTo>
                  <a:lnTo>
                    <a:pt x="0" y="68"/>
                  </a:lnTo>
                  <a:lnTo>
                    <a:pt x="0" y="68"/>
                  </a:lnTo>
                  <a:lnTo>
                    <a:pt x="0" y="70"/>
                  </a:lnTo>
                  <a:lnTo>
                    <a:pt x="0" y="70"/>
                  </a:lnTo>
                  <a:lnTo>
                    <a:pt x="0" y="70"/>
                  </a:lnTo>
                  <a:lnTo>
                    <a:pt x="0" y="70"/>
                  </a:lnTo>
                  <a:lnTo>
                    <a:pt x="4" y="70"/>
                  </a:lnTo>
                  <a:lnTo>
                    <a:pt x="4" y="70"/>
                  </a:lnTo>
                  <a:lnTo>
                    <a:pt x="6" y="70"/>
                  </a:lnTo>
                  <a:lnTo>
                    <a:pt x="6" y="70"/>
                  </a:lnTo>
                  <a:lnTo>
                    <a:pt x="10" y="70"/>
                  </a:lnTo>
                  <a:lnTo>
                    <a:pt x="10" y="70"/>
                  </a:lnTo>
                  <a:lnTo>
                    <a:pt x="12" y="70"/>
                  </a:lnTo>
                  <a:lnTo>
                    <a:pt x="12" y="70"/>
                  </a:lnTo>
                  <a:lnTo>
                    <a:pt x="14" y="70"/>
                  </a:lnTo>
                  <a:lnTo>
                    <a:pt x="14" y="70"/>
                  </a:lnTo>
                  <a:lnTo>
                    <a:pt x="14" y="68"/>
                  </a:lnTo>
                  <a:lnTo>
                    <a:pt x="14" y="40"/>
                  </a:lnTo>
                  <a:lnTo>
                    <a:pt x="40" y="40"/>
                  </a:lnTo>
                  <a:lnTo>
                    <a:pt x="40" y="68"/>
                  </a:lnTo>
                  <a:lnTo>
                    <a:pt x="40" y="68"/>
                  </a:lnTo>
                  <a:lnTo>
                    <a:pt x="40" y="70"/>
                  </a:lnTo>
                  <a:lnTo>
                    <a:pt x="40" y="70"/>
                  </a:lnTo>
                  <a:lnTo>
                    <a:pt x="42" y="70"/>
                  </a:lnTo>
                  <a:lnTo>
                    <a:pt x="42" y="70"/>
                  </a:lnTo>
                  <a:lnTo>
                    <a:pt x="44" y="70"/>
                  </a:lnTo>
                  <a:lnTo>
                    <a:pt x="44" y="70"/>
                  </a:lnTo>
                  <a:lnTo>
                    <a:pt x="48" y="70"/>
                  </a:lnTo>
                  <a:lnTo>
                    <a:pt x="48" y="70"/>
                  </a:lnTo>
                  <a:lnTo>
                    <a:pt x="50" y="70"/>
                  </a:lnTo>
                  <a:lnTo>
                    <a:pt x="50" y="70"/>
                  </a:lnTo>
                  <a:lnTo>
                    <a:pt x="54" y="70"/>
                  </a:lnTo>
                  <a:lnTo>
                    <a:pt x="54" y="70"/>
                  </a:lnTo>
                  <a:lnTo>
                    <a:pt x="54" y="70"/>
                  </a:lnTo>
                  <a:lnTo>
                    <a:pt x="54" y="70"/>
                  </a:lnTo>
                  <a:lnTo>
                    <a:pt x="54" y="68"/>
                  </a:lnTo>
                  <a:lnTo>
                    <a:pt x="54" y="2"/>
                  </a:lnTo>
                  <a:lnTo>
                    <a:pt x="54"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50" name="Freeform 228"/>
            <p:cNvSpPr>
              <a:spLocks/>
            </p:cNvSpPr>
            <p:nvPr/>
          </p:nvSpPr>
          <p:spPr bwMode="auto">
            <a:xfrm>
              <a:off x="11961813" y="3611563"/>
              <a:ext cx="130175" cy="114300"/>
            </a:xfrm>
            <a:custGeom>
              <a:avLst/>
              <a:gdLst>
                <a:gd name="T0" fmla="*/ 82 w 82"/>
                <a:gd name="T1" fmla="*/ 6 h 72"/>
                <a:gd name="T2" fmla="*/ 82 w 82"/>
                <a:gd name="T3" fmla="*/ 4 h 72"/>
                <a:gd name="T4" fmla="*/ 80 w 82"/>
                <a:gd name="T5" fmla="*/ 2 h 72"/>
                <a:gd name="T6" fmla="*/ 80 w 82"/>
                <a:gd name="T7" fmla="*/ 2 h 72"/>
                <a:gd name="T8" fmla="*/ 66 w 82"/>
                <a:gd name="T9" fmla="*/ 0 h 72"/>
                <a:gd name="T10" fmla="*/ 64 w 82"/>
                <a:gd name="T11" fmla="*/ 2 h 72"/>
                <a:gd name="T12" fmla="*/ 60 w 82"/>
                <a:gd name="T13" fmla="*/ 2 h 72"/>
                <a:gd name="T14" fmla="*/ 58 w 82"/>
                <a:gd name="T15" fmla="*/ 6 h 72"/>
                <a:gd name="T16" fmla="*/ 58 w 82"/>
                <a:gd name="T17" fmla="*/ 8 h 72"/>
                <a:gd name="T18" fmla="*/ 42 w 82"/>
                <a:gd name="T19" fmla="*/ 50 h 72"/>
                <a:gd name="T20" fmla="*/ 26 w 82"/>
                <a:gd name="T21" fmla="*/ 8 h 72"/>
                <a:gd name="T22" fmla="*/ 24 w 82"/>
                <a:gd name="T23" fmla="*/ 4 h 72"/>
                <a:gd name="T24" fmla="*/ 22 w 82"/>
                <a:gd name="T25" fmla="*/ 2 h 72"/>
                <a:gd name="T26" fmla="*/ 18 w 82"/>
                <a:gd name="T27" fmla="*/ 2 h 72"/>
                <a:gd name="T28" fmla="*/ 6 w 82"/>
                <a:gd name="T29" fmla="*/ 0 h 72"/>
                <a:gd name="T30" fmla="*/ 2 w 82"/>
                <a:gd name="T31" fmla="*/ 2 h 72"/>
                <a:gd name="T32" fmla="*/ 0 w 82"/>
                <a:gd name="T33" fmla="*/ 6 h 72"/>
                <a:gd name="T34" fmla="*/ 0 w 82"/>
                <a:gd name="T35" fmla="*/ 70 h 72"/>
                <a:gd name="T36" fmla="*/ 0 w 82"/>
                <a:gd name="T37" fmla="*/ 70 h 72"/>
                <a:gd name="T38" fmla="*/ 2 w 82"/>
                <a:gd name="T39" fmla="*/ 72 h 72"/>
                <a:gd name="T40" fmla="*/ 4 w 82"/>
                <a:gd name="T41" fmla="*/ 72 h 72"/>
                <a:gd name="T42" fmla="*/ 6 w 82"/>
                <a:gd name="T43" fmla="*/ 72 h 72"/>
                <a:gd name="T44" fmla="*/ 10 w 82"/>
                <a:gd name="T45" fmla="*/ 72 h 72"/>
                <a:gd name="T46" fmla="*/ 12 w 82"/>
                <a:gd name="T47" fmla="*/ 72 h 72"/>
                <a:gd name="T48" fmla="*/ 14 w 82"/>
                <a:gd name="T49" fmla="*/ 70 h 72"/>
                <a:gd name="T50" fmla="*/ 14 w 82"/>
                <a:gd name="T51" fmla="*/ 12 h 72"/>
                <a:gd name="T52" fmla="*/ 34 w 82"/>
                <a:gd name="T53" fmla="*/ 70 h 72"/>
                <a:gd name="T54" fmla="*/ 34 w 82"/>
                <a:gd name="T55" fmla="*/ 70 h 72"/>
                <a:gd name="T56" fmla="*/ 36 w 82"/>
                <a:gd name="T57" fmla="*/ 72 h 72"/>
                <a:gd name="T58" fmla="*/ 38 w 82"/>
                <a:gd name="T59" fmla="*/ 72 h 72"/>
                <a:gd name="T60" fmla="*/ 40 w 82"/>
                <a:gd name="T61" fmla="*/ 72 h 72"/>
                <a:gd name="T62" fmla="*/ 44 w 82"/>
                <a:gd name="T63" fmla="*/ 72 h 72"/>
                <a:gd name="T64" fmla="*/ 46 w 82"/>
                <a:gd name="T65" fmla="*/ 72 h 72"/>
                <a:gd name="T66" fmla="*/ 48 w 82"/>
                <a:gd name="T67" fmla="*/ 70 h 72"/>
                <a:gd name="T68" fmla="*/ 48 w 82"/>
                <a:gd name="T69" fmla="*/ 70 h 72"/>
                <a:gd name="T70" fmla="*/ 68 w 82"/>
                <a:gd name="T71" fmla="*/ 12 h 72"/>
                <a:gd name="T72" fmla="*/ 68 w 82"/>
                <a:gd name="T73" fmla="*/ 70 h 72"/>
                <a:gd name="T74" fmla="*/ 68 w 82"/>
                <a:gd name="T75" fmla="*/ 70 h 72"/>
                <a:gd name="T76" fmla="*/ 70 w 82"/>
                <a:gd name="T77" fmla="*/ 72 h 72"/>
                <a:gd name="T78" fmla="*/ 72 w 82"/>
                <a:gd name="T79" fmla="*/ 72 h 72"/>
                <a:gd name="T80" fmla="*/ 76 w 82"/>
                <a:gd name="T81" fmla="*/ 72 h 72"/>
                <a:gd name="T82" fmla="*/ 78 w 82"/>
                <a:gd name="T83" fmla="*/ 72 h 72"/>
                <a:gd name="T84" fmla="*/ 80 w 82"/>
                <a:gd name="T85" fmla="*/ 72 h 72"/>
                <a:gd name="T86" fmla="*/ 82 w 82"/>
                <a:gd name="T87" fmla="*/ 70 h 72"/>
                <a:gd name="T88" fmla="*/ 82 w 82"/>
                <a:gd name="T8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2">
                  <a:moveTo>
                    <a:pt x="82" y="6"/>
                  </a:moveTo>
                  <a:lnTo>
                    <a:pt x="82" y="6"/>
                  </a:lnTo>
                  <a:lnTo>
                    <a:pt x="82" y="4"/>
                  </a:lnTo>
                  <a:lnTo>
                    <a:pt x="82" y="4"/>
                  </a:lnTo>
                  <a:lnTo>
                    <a:pt x="80" y="2"/>
                  </a:lnTo>
                  <a:lnTo>
                    <a:pt x="80" y="2"/>
                  </a:lnTo>
                  <a:lnTo>
                    <a:pt x="80" y="2"/>
                  </a:lnTo>
                  <a:lnTo>
                    <a:pt x="80" y="2"/>
                  </a:lnTo>
                  <a:lnTo>
                    <a:pt x="76" y="0"/>
                  </a:lnTo>
                  <a:lnTo>
                    <a:pt x="66" y="0"/>
                  </a:lnTo>
                  <a:lnTo>
                    <a:pt x="66" y="0"/>
                  </a:lnTo>
                  <a:lnTo>
                    <a:pt x="64" y="2"/>
                  </a:lnTo>
                  <a:lnTo>
                    <a:pt x="64" y="2"/>
                  </a:lnTo>
                  <a:lnTo>
                    <a:pt x="60" y="2"/>
                  </a:lnTo>
                  <a:lnTo>
                    <a:pt x="60" y="2"/>
                  </a:lnTo>
                  <a:lnTo>
                    <a:pt x="58" y="6"/>
                  </a:lnTo>
                  <a:lnTo>
                    <a:pt x="58" y="6"/>
                  </a:lnTo>
                  <a:lnTo>
                    <a:pt x="58" y="8"/>
                  </a:lnTo>
                  <a:lnTo>
                    <a:pt x="42" y="50"/>
                  </a:lnTo>
                  <a:lnTo>
                    <a:pt x="42" y="50"/>
                  </a:lnTo>
                  <a:lnTo>
                    <a:pt x="26" y="8"/>
                  </a:lnTo>
                  <a:lnTo>
                    <a:pt x="26" y="8"/>
                  </a:lnTo>
                  <a:lnTo>
                    <a:pt x="24" y="4"/>
                  </a:lnTo>
                  <a:lnTo>
                    <a:pt x="24" y="4"/>
                  </a:lnTo>
                  <a:lnTo>
                    <a:pt x="22" y="2"/>
                  </a:lnTo>
                  <a:lnTo>
                    <a:pt x="22" y="2"/>
                  </a:lnTo>
                  <a:lnTo>
                    <a:pt x="18" y="2"/>
                  </a:lnTo>
                  <a:lnTo>
                    <a:pt x="18" y="2"/>
                  </a:lnTo>
                  <a:lnTo>
                    <a:pt x="14" y="0"/>
                  </a:lnTo>
                  <a:lnTo>
                    <a:pt x="6" y="0"/>
                  </a:lnTo>
                  <a:lnTo>
                    <a:pt x="6" y="0"/>
                  </a:lnTo>
                  <a:lnTo>
                    <a:pt x="2" y="2"/>
                  </a:lnTo>
                  <a:lnTo>
                    <a:pt x="2" y="2"/>
                  </a:lnTo>
                  <a:lnTo>
                    <a:pt x="0" y="6"/>
                  </a:lnTo>
                  <a:lnTo>
                    <a:pt x="0" y="70"/>
                  </a:lnTo>
                  <a:lnTo>
                    <a:pt x="0" y="70"/>
                  </a:lnTo>
                  <a:lnTo>
                    <a:pt x="0" y="70"/>
                  </a:lnTo>
                  <a:lnTo>
                    <a:pt x="0" y="70"/>
                  </a:lnTo>
                  <a:lnTo>
                    <a:pt x="2" y="72"/>
                  </a:lnTo>
                  <a:lnTo>
                    <a:pt x="2" y="72"/>
                  </a:lnTo>
                  <a:lnTo>
                    <a:pt x="4" y="72"/>
                  </a:lnTo>
                  <a:lnTo>
                    <a:pt x="4" y="72"/>
                  </a:lnTo>
                  <a:lnTo>
                    <a:pt x="6" y="72"/>
                  </a:lnTo>
                  <a:lnTo>
                    <a:pt x="6" y="72"/>
                  </a:lnTo>
                  <a:lnTo>
                    <a:pt x="10" y="72"/>
                  </a:lnTo>
                  <a:lnTo>
                    <a:pt x="10" y="72"/>
                  </a:lnTo>
                  <a:lnTo>
                    <a:pt x="12" y="72"/>
                  </a:lnTo>
                  <a:lnTo>
                    <a:pt x="12" y="72"/>
                  </a:lnTo>
                  <a:lnTo>
                    <a:pt x="14" y="70"/>
                  </a:lnTo>
                  <a:lnTo>
                    <a:pt x="14" y="70"/>
                  </a:lnTo>
                  <a:lnTo>
                    <a:pt x="14" y="70"/>
                  </a:lnTo>
                  <a:lnTo>
                    <a:pt x="14" y="12"/>
                  </a:lnTo>
                  <a:lnTo>
                    <a:pt x="14" y="12"/>
                  </a:lnTo>
                  <a:lnTo>
                    <a:pt x="34" y="70"/>
                  </a:lnTo>
                  <a:lnTo>
                    <a:pt x="34" y="70"/>
                  </a:lnTo>
                  <a:lnTo>
                    <a:pt x="34" y="70"/>
                  </a:lnTo>
                  <a:lnTo>
                    <a:pt x="34" y="70"/>
                  </a:lnTo>
                  <a:lnTo>
                    <a:pt x="36" y="72"/>
                  </a:lnTo>
                  <a:lnTo>
                    <a:pt x="36" y="72"/>
                  </a:lnTo>
                  <a:lnTo>
                    <a:pt x="38" y="72"/>
                  </a:lnTo>
                  <a:lnTo>
                    <a:pt x="38" y="72"/>
                  </a:lnTo>
                  <a:lnTo>
                    <a:pt x="40" y="72"/>
                  </a:lnTo>
                  <a:lnTo>
                    <a:pt x="40" y="72"/>
                  </a:lnTo>
                  <a:lnTo>
                    <a:pt x="44" y="72"/>
                  </a:lnTo>
                  <a:lnTo>
                    <a:pt x="44" y="72"/>
                  </a:lnTo>
                  <a:lnTo>
                    <a:pt x="46" y="72"/>
                  </a:lnTo>
                  <a:lnTo>
                    <a:pt x="46" y="72"/>
                  </a:lnTo>
                  <a:lnTo>
                    <a:pt x="48" y="70"/>
                  </a:lnTo>
                  <a:lnTo>
                    <a:pt x="48" y="70"/>
                  </a:lnTo>
                  <a:lnTo>
                    <a:pt x="48" y="70"/>
                  </a:lnTo>
                  <a:lnTo>
                    <a:pt x="68" y="12"/>
                  </a:lnTo>
                  <a:lnTo>
                    <a:pt x="68" y="12"/>
                  </a:lnTo>
                  <a:lnTo>
                    <a:pt x="68" y="70"/>
                  </a:lnTo>
                  <a:lnTo>
                    <a:pt x="68" y="70"/>
                  </a:lnTo>
                  <a:lnTo>
                    <a:pt x="68" y="70"/>
                  </a:lnTo>
                  <a:lnTo>
                    <a:pt x="68" y="70"/>
                  </a:lnTo>
                  <a:lnTo>
                    <a:pt x="70" y="72"/>
                  </a:lnTo>
                  <a:lnTo>
                    <a:pt x="70" y="72"/>
                  </a:lnTo>
                  <a:lnTo>
                    <a:pt x="72" y="72"/>
                  </a:lnTo>
                  <a:lnTo>
                    <a:pt x="72" y="72"/>
                  </a:lnTo>
                  <a:lnTo>
                    <a:pt x="76" y="72"/>
                  </a:lnTo>
                  <a:lnTo>
                    <a:pt x="76" y="72"/>
                  </a:lnTo>
                  <a:lnTo>
                    <a:pt x="78" y="72"/>
                  </a:lnTo>
                  <a:lnTo>
                    <a:pt x="78" y="72"/>
                  </a:lnTo>
                  <a:lnTo>
                    <a:pt x="80" y="72"/>
                  </a:lnTo>
                  <a:lnTo>
                    <a:pt x="80" y="72"/>
                  </a:lnTo>
                  <a:lnTo>
                    <a:pt x="82" y="70"/>
                  </a:lnTo>
                  <a:lnTo>
                    <a:pt x="82" y="70"/>
                  </a:lnTo>
                  <a:lnTo>
                    <a:pt x="82" y="70"/>
                  </a:lnTo>
                  <a:lnTo>
                    <a:pt x="82" y="6"/>
                  </a:lnTo>
                  <a:lnTo>
                    <a:pt x="8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51" name="Freeform 229"/>
            <p:cNvSpPr>
              <a:spLocks noEditPoints="1"/>
            </p:cNvSpPr>
            <p:nvPr/>
          </p:nvSpPr>
          <p:spPr bwMode="auto">
            <a:xfrm>
              <a:off x="12107863" y="3611563"/>
              <a:ext cx="101600" cy="114300"/>
            </a:xfrm>
            <a:custGeom>
              <a:avLst/>
              <a:gdLst>
                <a:gd name="T0" fmla="*/ 42 w 64"/>
                <a:gd name="T1" fmla="*/ 4 h 72"/>
                <a:gd name="T2" fmla="*/ 42 w 64"/>
                <a:gd name="T3" fmla="*/ 4 h 72"/>
                <a:gd name="T4" fmla="*/ 40 w 64"/>
                <a:gd name="T5" fmla="*/ 2 h 72"/>
                <a:gd name="T6" fmla="*/ 40 w 64"/>
                <a:gd name="T7" fmla="*/ 2 h 72"/>
                <a:gd name="T8" fmla="*/ 40 w 64"/>
                <a:gd name="T9" fmla="*/ 0 h 72"/>
                <a:gd name="T10" fmla="*/ 40 w 64"/>
                <a:gd name="T11" fmla="*/ 0 h 72"/>
                <a:gd name="T12" fmla="*/ 36 w 64"/>
                <a:gd name="T13" fmla="*/ 0 h 72"/>
                <a:gd name="T14" fmla="*/ 36 w 64"/>
                <a:gd name="T15" fmla="*/ 0 h 72"/>
                <a:gd name="T16" fmla="*/ 32 w 64"/>
                <a:gd name="T17" fmla="*/ 0 h 72"/>
                <a:gd name="T18" fmla="*/ 32 w 64"/>
                <a:gd name="T19" fmla="*/ 0 h 72"/>
                <a:gd name="T20" fmla="*/ 26 w 64"/>
                <a:gd name="T21" fmla="*/ 0 h 72"/>
                <a:gd name="T22" fmla="*/ 26 w 64"/>
                <a:gd name="T23" fmla="*/ 0 h 72"/>
                <a:gd name="T24" fmla="*/ 24 w 64"/>
                <a:gd name="T25" fmla="*/ 0 h 72"/>
                <a:gd name="T26" fmla="*/ 24 w 64"/>
                <a:gd name="T27" fmla="*/ 0 h 72"/>
                <a:gd name="T28" fmla="*/ 22 w 64"/>
                <a:gd name="T29" fmla="*/ 2 h 72"/>
                <a:gd name="T30" fmla="*/ 22 w 64"/>
                <a:gd name="T31" fmla="*/ 2 h 72"/>
                <a:gd name="T32" fmla="*/ 22 w 64"/>
                <a:gd name="T33" fmla="*/ 4 h 72"/>
                <a:gd name="T34" fmla="*/ 0 w 64"/>
                <a:gd name="T35" fmla="*/ 66 h 72"/>
                <a:gd name="T36" fmla="*/ 0 w 64"/>
                <a:gd name="T37" fmla="*/ 66 h 72"/>
                <a:gd name="T38" fmla="*/ 0 w 64"/>
                <a:gd name="T39" fmla="*/ 70 h 72"/>
                <a:gd name="T40" fmla="*/ 0 w 64"/>
                <a:gd name="T41" fmla="*/ 70 h 72"/>
                <a:gd name="T42" fmla="*/ 0 w 64"/>
                <a:gd name="T43" fmla="*/ 70 h 72"/>
                <a:gd name="T44" fmla="*/ 0 w 64"/>
                <a:gd name="T45" fmla="*/ 70 h 72"/>
                <a:gd name="T46" fmla="*/ 2 w 64"/>
                <a:gd name="T47" fmla="*/ 72 h 72"/>
                <a:gd name="T48" fmla="*/ 2 w 64"/>
                <a:gd name="T49" fmla="*/ 72 h 72"/>
                <a:gd name="T50" fmla="*/ 6 w 64"/>
                <a:gd name="T51" fmla="*/ 72 h 72"/>
                <a:gd name="T52" fmla="*/ 6 w 64"/>
                <a:gd name="T53" fmla="*/ 72 h 72"/>
                <a:gd name="T54" fmla="*/ 10 w 64"/>
                <a:gd name="T55" fmla="*/ 72 h 72"/>
                <a:gd name="T56" fmla="*/ 10 w 64"/>
                <a:gd name="T57" fmla="*/ 72 h 72"/>
                <a:gd name="T58" fmla="*/ 12 w 64"/>
                <a:gd name="T59" fmla="*/ 72 h 72"/>
                <a:gd name="T60" fmla="*/ 12 w 64"/>
                <a:gd name="T61" fmla="*/ 72 h 72"/>
                <a:gd name="T62" fmla="*/ 12 w 64"/>
                <a:gd name="T63" fmla="*/ 70 h 72"/>
                <a:gd name="T64" fmla="*/ 12 w 64"/>
                <a:gd name="T65" fmla="*/ 70 h 72"/>
                <a:gd name="T66" fmla="*/ 14 w 64"/>
                <a:gd name="T67" fmla="*/ 70 h 72"/>
                <a:gd name="T68" fmla="*/ 18 w 64"/>
                <a:gd name="T69" fmla="*/ 56 h 72"/>
                <a:gd name="T70" fmla="*/ 44 w 64"/>
                <a:gd name="T71" fmla="*/ 56 h 72"/>
                <a:gd name="T72" fmla="*/ 50 w 64"/>
                <a:gd name="T73" fmla="*/ 70 h 72"/>
                <a:gd name="T74" fmla="*/ 50 w 64"/>
                <a:gd name="T75" fmla="*/ 70 h 72"/>
                <a:gd name="T76" fmla="*/ 50 w 64"/>
                <a:gd name="T77" fmla="*/ 70 h 72"/>
                <a:gd name="T78" fmla="*/ 50 w 64"/>
                <a:gd name="T79" fmla="*/ 70 h 72"/>
                <a:gd name="T80" fmla="*/ 50 w 64"/>
                <a:gd name="T81" fmla="*/ 72 h 72"/>
                <a:gd name="T82" fmla="*/ 50 w 64"/>
                <a:gd name="T83" fmla="*/ 72 h 72"/>
                <a:gd name="T84" fmla="*/ 54 w 64"/>
                <a:gd name="T85" fmla="*/ 72 h 72"/>
                <a:gd name="T86" fmla="*/ 54 w 64"/>
                <a:gd name="T87" fmla="*/ 72 h 72"/>
                <a:gd name="T88" fmla="*/ 58 w 64"/>
                <a:gd name="T89" fmla="*/ 72 h 72"/>
                <a:gd name="T90" fmla="*/ 58 w 64"/>
                <a:gd name="T91" fmla="*/ 72 h 72"/>
                <a:gd name="T92" fmla="*/ 62 w 64"/>
                <a:gd name="T93" fmla="*/ 72 h 72"/>
                <a:gd name="T94" fmla="*/ 62 w 64"/>
                <a:gd name="T95" fmla="*/ 72 h 72"/>
                <a:gd name="T96" fmla="*/ 64 w 64"/>
                <a:gd name="T97" fmla="*/ 70 h 72"/>
                <a:gd name="T98" fmla="*/ 64 w 64"/>
                <a:gd name="T99" fmla="*/ 70 h 72"/>
                <a:gd name="T100" fmla="*/ 64 w 64"/>
                <a:gd name="T101" fmla="*/ 70 h 72"/>
                <a:gd name="T102" fmla="*/ 64 w 64"/>
                <a:gd name="T103" fmla="*/ 70 h 72"/>
                <a:gd name="T104" fmla="*/ 64 w 64"/>
                <a:gd name="T105" fmla="*/ 66 h 72"/>
                <a:gd name="T106" fmla="*/ 42 w 64"/>
                <a:gd name="T107" fmla="*/ 4 h 72"/>
                <a:gd name="T108" fmla="*/ 42 w 64"/>
                <a:gd name="T109" fmla="*/ 4 h 72"/>
                <a:gd name="T110" fmla="*/ 40 w 64"/>
                <a:gd name="T111" fmla="*/ 44 h 72"/>
                <a:gd name="T112" fmla="*/ 20 w 64"/>
                <a:gd name="T113" fmla="*/ 44 h 72"/>
                <a:gd name="T114" fmla="*/ 30 w 64"/>
                <a:gd name="T115" fmla="*/ 14 h 72"/>
                <a:gd name="T116" fmla="*/ 30 w 64"/>
                <a:gd name="T117" fmla="*/ 14 h 72"/>
                <a:gd name="T118" fmla="*/ 40 w 64"/>
                <a:gd name="T119" fmla="*/ 44 h 72"/>
                <a:gd name="T120" fmla="*/ 40 w 64"/>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2">
                  <a:moveTo>
                    <a:pt x="42" y="4"/>
                  </a:moveTo>
                  <a:lnTo>
                    <a:pt x="42" y="4"/>
                  </a:lnTo>
                  <a:lnTo>
                    <a:pt x="40" y="2"/>
                  </a:lnTo>
                  <a:lnTo>
                    <a:pt x="40" y="2"/>
                  </a:lnTo>
                  <a:lnTo>
                    <a:pt x="40" y="0"/>
                  </a:lnTo>
                  <a:lnTo>
                    <a:pt x="40" y="0"/>
                  </a:lnTo>
                  <a:lnTo>
                    <a:pt x="36" y="0"/>
                  </a:lnTo>
                  <a:lnTo>
                    <a:pt x="36" y="0"/>
                  </a:lnTo>
                  <a:lnTo>
                    <a:pt x="32" y="0"/>
                  </a:lnTo>
                  <a:lnTo>
                    <a:pt x="32" y="0"/>
                  </a:lnTo>
                  <a:lnTo>
                    <a:pt x="26" y="0"/>
                  </a:lnTo>
                  <a:lnTo>
                    <a:pt x="26" y="0"/>
                  </a:lnTo>
                  <a:lnTo>
                    <a:pt x="24" y="0"/>
                  </a:lnTo>
                  <a:lnTo>
                    <a:pt x="24" y="0"/>
                  </a:lnTo>
                  <a:lnTo>
                    <a:pt x="22" y="2"/>
                  </a:lnTo>
                  <a:lnTo>
                    <a:pt x="22" y="2"/>
                  </a:lnTo>
                  <a:lnTo>
                    <a:pt x="22" y="4"/>
                  </a:lnTo>
                  <a:lnTo>
                    <a:pt x="0" y="66"/>
                  </a:lnTo>
                  <a:lnTo>
                    <a:pt x="0" y="66"/>
                  </a:lnTo>
                  <a:lnTo>
                    <a:pt x="0" y="70"/>
                  </a:lnTo>
                  <a:lnTo>
                    <a:pt x="0" y="70"/>
                  </a:lnTo>
                  <a:lnTo>
                    <a:pt x="0" y="70"/>
                  </a:lnTo>
                  <a:lnTo>
                    <a:pt x="0" y="70"/>
                  </a:lnTo>
                  <a:lnTo>
                    <a:pt x="2" y="72"/>
                  </a:lnTo>
                  <a:lnTo>
                    <a:pt x="2" y="72"/>
                  </a:lnTo>
                  <a:lnTo>
                    <a:pt x="6" y="72"/>
                  </a:lnTo>
                  <a:lnTo>
                    <a:pt x="6" y="72"/>
                  </a:lnTo>
                  <a:lnTo>
                    <a:pt x="10" y="72"/>
                  </a:lnTo>
                  <a:lnTo>
                    <a:pt x="10" y="72"/>
                  </a:lnTo>
                  <a:lnTo>
                    <a:pt x="12" y="72"/>
                  </a:lnTo>
                  <a:lnTo>
                    <a:pt x="12" y="72"/>
                  </a:lnTo>
                  <a:lnTo>
                    <a:pt x="12" y="70"/>
                  </a:lnTo>
                  <a:lnTo>
                    <a:pt x="12" y="70"/>
                  </a:lnTo>
                  <a:lnTo>
                    <a:pt x="14" y="70"/>
                  </a:lnTo>
                  <a:lnTo>
                    <a:pt x="18" y="56"/>
                  </a:lnTo>
                  <a:lnTo>
                    <a:pt x="44" y="56"/>
                  </a:lnTo>
                  <a:lnTo>
                    <a:pt x="50" y="70"/>
                  </a:lnTo>
                  <a:lnTo>
                    <a:pt x="50" y="70"/>
                  </a:lnTo>
                  <a:lnTo>
                    <a:pt x="50" y="70"/>
                  </a:lnTo>
                  <a:lnTo>
                    <a:pt x="50" y="70"/>
                  </a:lnTo>
                  <a:lnTo>
                    <a:pt x="50" y="72"/>
                  </a:lnTo>
                  <a:lnTo>
                    <a:pt x="50" y="72"/>
                  </a:lnTo>
                  <a:lnTo>
                    <a:pt x="54" y="72"/>
                  </a:lnTo>
                  <a:lnTo>
                    <a:pt x="54" y="72"/>
                  </a:lnTo>
                  <a:lnTo>
                    <a:pt x="58" y="72"/>
                  </a:lnTo>
                  <a:lnTo>
                    <a:pt x="58" y="72"/>
                  </a:lnTo>
                  <a:lnTo>
                    <a:pt x="62" y="72"/>
                  </a:lnTo>
                  <a:lnTo>
                    <a:pt x="62" y="72"/>
                  </a:lnTo>
                  <a:lnTo>
                    <a:pt x="64" y="70"/>
                  </a:lnTo>
                  <a:lnTo>
                    <a:pt x="64" y="70"/>
                  </a:lnTo>
                  <a:lnTo>
                    <a:pt x="64" y="70"/>
                  </a:lnTo>
                  <a:lnTo>
                    <a:pt x="64" y="70"/>
                  </a:lnTo>
                  <a:lnTo>
                    <a:pt x="64" y="66"/>
                  </a:lnTo>
                  <a:lnTo>
                    <a:pt x="42" y="4"/>
                  </a:lnTo>
                  <a:lnTo>
                    <a:pt x="42" y="4"/>
                  </a:lnTo>
                  <a:close/>
                  <a:moveTo>
                    <a:pt x="40" y="44"/>
                  </a:moveTo>
                  <a:lnTo>
                    <a:pt x="20" y="44"/>
                  </a:lnTo>
                  <a:lnTo>
                    <a:pt x="30" y="14"/>
                  </a:lnTo>
                  <a:lnTo>
                    <a:pt x="30" y="14"/>
                  </a:lnTo>
                  <a:lnTo>
                    <a:pt x="40" y="44"/>
                  </a:lnTo>
                  <a:lnTo>
                    <a:pt x="40"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52" name="Line 230"/>
            <p:cNvSpPr>
              <a:spLocks noChangeShapeType="1"/>
            </p:cNvSpPr>
            <p:nvPr/>
          </p:nvSpPr>
          <p:spPr bwMode="auto">
            <a:xfrm>
              <a:off x="11298238" y="3490913"/>
              <a:ext cx="200025" cy="117475"/>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53" name="Line 231"/>
            <p:cNvSpPr>
              <a:spLocks noChangeShapeType="1"/>
            </p:cNvSpPr>
            <p:nvPr/>
          </p:nvSpPr>
          <p:spPr bwMode="auto">
            <a:xfrm>
              <a:off x="11396663" y="3367088"/>
              <a:ext cx="200025" cy="120650"/>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54" name="Line 232"/>
            <p:cNvSpPr>
              <a:spLocks noChangeShapeType="1"/>
            </p:cNvSpPr>
            <p:nvPr/>
          </p:nvSpPr>
          <p:spPr bwMode="auto">
            <a:xfrm flipH="1">
              <a:off x="11688763" y="3687763"/>
              <a:ext cx="222250" cy="171450"/>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55" name="Line 233"/>
            <p:cNvSpPr>
              <a:spLocks noChangeShapeType="1"/>
            </p:cNvSpPr>
            <p:nvPr/>
          </p:nvSpPr>
          <p:spPr bwMode="auto">
            <a:xfrm flipV="1">
              <a:off x="11714163" y="3846513"/>
              <a:ext cx="260350" cy="149225"/>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57" name="Line 235"/>
            <p:cNvSpPr>
              <a:spLocks noChangeShapeType="1"/>
            </p:cNvSpPr>
            <p:nvPr/>
          </p:nvSpPr>
          <p:spPr bwMode="auto">
            <a:xfrm flipV="1">
              <a:off x="12088813" y="4665663"/>
              <a:ext cx="0" cy="238125"/>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58" name="Line 236"/>
            <p:cNvSpPr>
              <a:spLocks noChangeShapeType="1"/>
            </p:cNvSpPr>
            <p:nvPr/>
          </p:nvSpPr>
          <p:spPr bwMode="auto">
            <a:xfrm flipH="1" flipV="1">
              <a:off x="11285538" y="4608513"/>
              <a:ext cx="311150" cy="165100"/>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59" name="Line 237"/>
            <p:cNvSpPr>
              <a:spLocks noChangeShapeType="1"/>
            </p:cNvSpPr>
            <p:nvPr/>
          </p:nvSpPr>
          <p:spPr bwMode="auto">
            <a:xfrm flipH="1">
              <a:off x="11431588" y="4614863"/>
              <a:ext cx="187325" cy="15875"/>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60" name="Line 238"/>
            <p:cNvSpPr>
              <a:spLocks noChangeShapeType="1"/>
            </p:cNvSpPr>
            <p:nvPr/>
          </p:nvSpPr>
          <p:spPr bwMode="auto">
            <a:xfrm flipH="1" flipV="1">
              <a:off x="11469688" y="4313238"/>
              <a:ext cx="168275" cy="107950"/>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61" name="Line 239"/>
            <p:cNvSpPr>
              <a:spLocks noChangeShapeType="1"/>
            </p:cNvSpPr>
            <p:nvPr/>
          </p:nvSpPr>
          <p:spPr bwMode="auto">
            <a:xfrm flipH="1" flipV="1">
              <a:off x="11612563" y="4049713"/>
              <a:ext cx="130175" cy="111125"/>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62" name="Freeform 240"/>
            <p:cNvSpPr>
              <a:spLocks noEditPoints="1"/>
            </p:cNvSpPr>
            <p:nvPr/>
          </p:nvSpPr>
          <p:spPr bwMode="auto">
            <a:xfrm>
              <a:off x="12793663" y="7050088"/>
              <a:ext cx="104775" cy="114300"/>
            </a:xfrm>
            <a:custGeom>
              <a:avLst/>
              <a:gdLst>
                <a:gd name="T0" fmla="*/ 44 w 66"/>
                <a:gd name="T1" fmla="*/ 2 h 72"/>
                <a:gd name="T2" fmla="*/ 44 w 66"/>
                <a:gd name="T3" fmla="*/ 2 h 72"/>
                <a:gd name="T4" fmla="*/ 42 w 66"/>
                <a:gd name="T5" fmla="*/ 2 h 72"/>
                <a:gd name="T6" fmla="*/ 42 w 66"/>
                <a:gd name="T7" fmla="*/ 2 h 72"/>
                <a:gd name="T8" fmla="*/ 40 w 66"/>
                <a:gd name="T9" fmla="*/ 0 h 72"/>
                <a:gd name="T10" fmla="*/ 40 w 66"/>
                <a:gd name="T11" fmla="*/ 0 h 72"/>
                <a:gd name="T12" fmla="*/ 38 w 66"/>
                <a:gd name="T13" fmla="*/ 0 h 72"/>
                <a:gd name="T14" fmla="*/ 38 w 66"/>
                <a:gd name="T15" fmla="*/ 0 h 72"/>
                <a:gd name="T16" fmla="*/ 32 w 66"/>
                <a:gd name="T17" fmla="*/ 0 h 72"/>
                <a:gd name="T18" fmla="*/ 32 w 66"/>
                <a:gd name="T19" fmla="*/ 0 h 72"/>
                <a:gd name="T20" fmla="*/ 28 w 66"/>
                <a:gd name="T21" fmla="*/ 0 h 72"/>
                <a:gd name="T22" fmla="*/ 28 w 66"/>
                <a:gd name="T23" fmla="*/ 0 h 72"/>
                <a:gd name="T24" fmla="*/ 26 w 66"/>
                <a:gd name="T25" fmla="*/ 0 h 72"/>
                <a:gd name="T26" fmla="*/ 26 w 66"/>
                <a:gd name="T27" fmla="*/ 0 h 72"/>
                <a:gd name="T28" fmla="*/ 24 w 66"/>
                <a:gd name="T29" fmla="*/ 2 h 72"/>
                <a:gd name="T30" fmla="*/ 24 w 66"/>
                <a:gd name="T31" fmla="*/ 2 h 72"/>
                <a:gd name="T32" fmla="*/ 24 w 66"/>
                <a:gd name="T33" fmla="*/ 2 h 72"/>
                <a:gd name="T34" fmla="*/ 2 w 66"/>
                <a:gd name="T35" fmla="*/ 66 h 72"/>
                <a:gd name="T36" fmla="*/ 2 w 66"/>
                <a:gd name="T37" fmla="*/ 66 h 72"/>
                <a:gd name="T38" fmla="*/ 0 w 66"/>
                <a:gd name="T39" fmla="*/ 68 h 72"/>
                <a:gd name="T40" fmla="*/ 0 w 66"/>
                <a:gd name="T41" fmla="*/ 68 h 72"/>
                <a:gd name="T42" fmla="*/ 2 w 66"/>
                <a:gd name="T43" fmla="*/ 70 h 72"/>
                <a:gd name="T44" fmla="*/ 2 w 66"/>
                <a:gd name="T45" fmla="*/ 70 h 72"/>
                <a:gd name="T46" fmla="*/ 4 w 66"/>
                <a:gd name="T47" fmla="*/ 72 h 72"/>
                <a:gd name="T48" fmla="*/ 4 w 66"/>
                <a:gd name="T49" fmla="*/ 72 h 72"/>
                <a:gd name="T50" fmla="*/ 6 w 66"/>
                <a:gd name="T51" fmla="*/ 72 h 72"/>
                <a:gd name="T52" fmla="*/ 6 w 66"/>
                <a:gd name="T53" fmla="*/ 72 h 72"/>
                <a:gd name="T54" fmla="*/ 10 w 66"/>
                <a:gd name="T55" fmla="*/ 72 h 72"/>
                <a:gd name="T56" fmla="*/ 10 w 66"/>
                <a:gd name="T57" fmla="*/ 72 h 72"/>
                <a:gd name="T58" fmla="*/ 14 w 66"/>
                <a:gd name="T59" fmla="*/ 70 h 72"/>
                <a:gd name="T60" fmla="*/ 14 w 66"/>
                <a:gd name="T61" fmla="*/ 70 h 72"/>
                <a:gd name="T62" fmla="*/ 14 w 66"/>
                <a:gd name="T63" fmla="*/ 70 h 72"/>
                <a:gd name="T64" fmla="*/ 14 w 66"/>
                <a:gd name="T65" fmla="*/ 70 h 72"/>
                <a:gd name="T66" fmla="*/ 14 w 66"/>
                <a:gd name="T67" fmla="*/ 68 h 72"/>
                <a:gd name="T68" fmla="*/ 20 w 66"/>
                <a:gd name="T69" fmla="*/ 54 h 72"/>
                <a:gd name="T70" fmla="*/ 46 w 66"/>
                <a:gd name="T71" fmla="*/ 54 h 72"/>
                <a:gd name="T72" fmla="*/ 50 w 66"/>
                <a:gd name="T73" fmla="*/ 70 h 72"/>
                <a:gd name="T74" fmla="*/ 50 w 66"/>
                <a:gd name="T75" fmla="*/ 70 h 72"/>
                <a:gd name="T76" fmla="*/ 52 w 66"/>
                <a:gd name="T77" fmla="*/ 70 h 72"/>
                <a:gd name="T78" fmla="*/ 52 w 66"/>
                <a:gd name="T79" fmla="*/ 70 h 72"/>
                <a:gd name="T80" fmla="*/ 52 w 66"/>
                <a:gd name="T81" fmla="*/ 70 h 72"/>
                <a:gd name="T82" fmla="*/ 52 w 66"/>
                <a:gd name="T83" fmla="*/ 70 h 72"/>
                <a:gd name="T84" fmla="*/ 54 w 66"/>
                <a:gd name="T85" fmla="*/ 72 h 72"/>
                <a:gd name="T86" fmla="*/ 54 w 66"/>
                <a:gd name="T87" fmla="*/ 72 h 72"/>
                <a:gd name="T88" fmla="*/ 58 w 66"/>
                <a:gd name="T89" fmla="*/ 72 h 72"/>
                <a:gd name="T90" fmla="*/ 58 w 66"/>
                <a:gd name="T91" fmla="*/ 72 h 72"/>
                <a:gd name="T92" fmla="*/ 64 w 66"/>
                <a:gd name="T93" fmla="*/ 72 h 72"/>
                <a:gd name="T94" fmla="*/ 64 w 66"/>
                <a:gd name="T95" fmla="*/ 72 h 72"/>
                <a:gd name="T96" fmla="*/ 66 w 66"/>
                <a:gd name="T97" fmla="*/ 70 h 72"/>
                <a:gd name="T98" fmla="*/ 66 w 66"/>
                <a:gd name="T99" fmla="*/ 70 h 72"/>
                <a:gd name="T100" fmla="*/ 66 w 66"/>
                <a:gd name="T101" fmla="*/ 68 h 72"/>
                <a:gd name="T102" fmla="*/ 66 w 66"/>
                <a:gd name="T103" fmla="*/ 68 h 72"/>
                <a:gd name="T104" fmla="*/ 64 w 66"/>
                <a:gd name="T105" fmla="*/ 66 h 72"/>
                <a:gd name="T106" fmla="*/ 44 w 66"/>
                <a:gd name="T107" fmla="*/ 2 h 72"/>
                <a:gd name="T108" fmla="*/ 44 w 66"/>
                <a:gd name="T109" fmla="*/ 2 h 72"/>
                <a:gd name="T110" fmla="*/ 42 w 66"/>
                <a:gd name="T111" fmla="*/ 44 h 72"/>
                <a:gd name="T112" fmla="*/ 22 w 66"/>
                <a:gd name="T113" fmla="*/ 44 h 72"/>
                <a:gd name="T114" fmla="*/ 32 w 66"/>
                <a:gd name="T115" fmla="*/ 14 h 72"/>
                <a:gd name="T116" fmla="*/ 32 w 66"/>
                <a:gd name="T117" fmla="*/ 14 h 72"/>
                <a:gd name="T118" fmla="*/ 42 w 66"/>
                <a:gd name="T119" fmla="*/ 44 h 72"/>
                <a:gd name="T120" fmla="*/ 42 w 66"/>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2">
                  <a:moveTo>
                    <a:pt x="44" y="2"/>
                  </a:moveTo>
                  <a:lnTo>
                    <a:pt x="44" y="2"/>
                  </a:lnTo>
                  <a:lnTo>
                    <a:pt x="42" y="2"/>
                  </a:lnTo>
                  <a:lnTo>
                    <a:pt x="42" y="2"/>
                  </a:lnTo>
                  <a:lnTo>
                    <a:pt x="40" y="0"/>
                  </a:lnTo>
                  <a:lnTo>
                    <a:pt x="40" y="0"/>
                  </a:lnTo>
                  <a:lnTo>
                    <a:pt x="38" y="0"/>
                  </a:lnTo>
                  <a:lnTo>
                    <a:pt x="38" y="0"/>
                  </a:lnTo>
                  <a:lnTo>
                    <a:pt x="32" y="0"/>
                  </a:lnTo>
                  <a:lnTo>
                    <a:pt x="32" y="0"/>
                  </a:lnTo>
                  <a:lnTo>
                    <a:pt x="28" y="0"/>
                  </a:lnTo>
                  <a:lnTo>
                    <a:pt x="28" y="0"/>
                  </a:lnTo>
                  <a:lnTo>
                    <a:pt x="26" y="0"/>
                  </a:lnTo>
                  <a:lnTo>
                    <a:pt x="26" y="0"/>
                  </a:lnTo>
                  <a:lnTo>
                    <a:pt x="24" y="2"/>
                  </a:lnTo>
                  <a:lnTo>
                    <a:pt x="24" y="2"/>
                  </a:lnTo>
                  <a:lnTo>
                    <a:pt x="24" y="2"/>
                  </a:lnTo>
                  <a:lnTo>
                    <a:pt x="2" y="66"/>
                  </a:lnTo>
                  <a:lnTo>
                    <a:pt x="2" y="66"/>
                  </a:lnTo>
                  <a:lnTo>
                    <a:pt x="0" y="68"/>
                  </a:lnTo>
                  <a:lnTo>
                    <a:pt x="0" y="68"/>
                  </a:lnTo>
                  <a:lnTo>
                    <a:pt x="2" y="70"/>
                  </a:lnTo>
                  <a:lnTo>
                    <a:pt x="2" y="70"/>
                  </a:lnTo>
                  <a:lnTo>
                    <a:pt x="4" y="72"/>
                  </a:lnTo>
                  <a:lnTo>
                    <a:pt x="4" y="72"/>
                  </a:lnTo>
                  <a:lnTo>
                    <a:pt x="6" y="72"/>
                  </a:lnTo>
                  <a:lnTo>
                    <a:pt x="6" y="72"/>
                  </a:lnTo>
                  <a:lnTo>
                    <a:pt x="10" y="72"/>
                  </a:lnTo>
                  <a:lnTo>
                    <a:pt x="10" y="72"/>
                  </a:lnTo>
                  <a:lnTo>
                    <a:pt x="14" y="70"/>
                  </a:lnTo>
                  <a:lnTo>
                    <a:pt x="14" y="70"/>
                  </a:lnTo>
                  <a:lnTo>
                    <a:pt x="14" y="70"/>
                  </a:lnTo>
                  <a:lnTo>
                    <a:pt x="14" y="70"/>
                  </a:lnTo>
                  <a:lnTo>
                    <a:pt x="14" y="68"/>
                  </a:lnTo>
                  <a:lnTo>
                    <a:pt x="20" y="54"/>
                  </a:lnTo>
                  <a:lnTo>
                    <a:pt x="46" y="54"/>
                  </a:lnTo>
                  <a:lnTo>
                    <a:pt x="50" y="70"/>
                  </a:lnTo>
                  <a:lnTo>
                    <a:pt x="50" y="70"/>
                  </a:lnTo>
                  <a:lnTo>
                    <a:pt x="52" y="70"/>
                  </a:lnTo>
                  <a:lnTo>
                    <a:pt x="52" y="70"/>
                  </a:lnTo>
                  <a:lnTo>
                    <a:pt x="52" y="70"/>
                  </a:lnTo>
                  <a:lnTo>
                    <a:pt x="52" y="70"/>
                  </a:lnTo>
                  <a:lnTo>
                    <a:pt x="54" y="72"/>
                  </a:lnTo>
                  <a:lnTo>
                    <a:pt x="54" y="72"/>
                  </a:lnTo>
                  <a:lnTo>
                    <a:pt x="58" y="72"/>
                  </a:lnTo>
                  <a:lnTo>
                    <a:pt x="58" y="72"/>
                  </a:lnTo>
                  <a:lnTo>
                    <a:pt x="64" y="72"/>
                  </a:lnTo>
                  <a:lnTo>
                    <a:pt x="64" y="72"/>
                  </a:lnTo>
                  <a:lnTo>
                    <a:pt x="66" y="70"/>
                  </a:lnTo>
                  <a:lnTo>
                    <a:pt x="66" y="70"/>
                  </a:lnTo>
                  <a:lnTo>
                    <a:pt x="66" y="68"/>
                  </a:lnTo>
                  <a:lnTo>
                    <a:pt x="66" y="68"/>
                  </a:lnTo>
                  <a:lnTo>
                    <a:pt x="64" y="66"/>
                  </a:lnTo>
                  <a:lnTo>
                    <a:pt x="44" y="2"/>
                  </a:lnTo>
                  <a:lnTo>
                    <a:pt x="44" y="2"/>
                  </a:lnTo>
                  <a:close/>
                  <a:moveTo>
                    <a:pt x="42" y="44"/>
                  </a:moveTo>
                  <a:lnTo>
                    <a:pt x="22" y="44"/>
                  </a:lnTo>
                  <a:lnTo>
                    <a:pt x="32" y="14"/>
                  </a:lnTo>
                  <a:lnTo>
                    <a:pt x="32" y="14"/>
                  </a:lnTo>
                  <a:lnTo>
                    <a:pt x="42" y="44"/>
                  </a:lnTo>
                  <a:lnTo>
                    <a:pt x="42"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63" name="Freeform 241"/>
            <p:cNvSpPr>
              <a:spLocks/>
            </p:cNvSpPr>
            <p:nvPr/>
          </p:nvSpPr>
          <p:spPr bwMode="auto">
            <a:xfrm>
              <a:off x="12911138" y="7050088"/>
              <a:ext cx="82550" cy="114300"/>
            </a:xfrm>
            <a:custGeom>
              <a:avLst/>
              <a:gdLst>
                <a:gd name="T0" fmla="*/ 52 w 52"/>
                <a:gd name="T1" fmla="*/ 68 h 72"/>
                <a:gd name="T2" fmla="*/ 30 w 52"/>
                <a:gd name="T3" fmla="*/ 32 h 72"/>
                <a:gd name="T4" fmla="*/ 48 w 52"/>
                <a:gd name="T5" fmla="*/ 8 h 72"/>
                <a:gd name="T6" fmla="*/ 50 w 52"/>
                <a:gd name="T7" fmla="*/ 4 h 72"/>
                <a:gd name="T8" fmla="*/ 50 w 52"/>
                <a:gd name="T9" fmla="*/ 2 h 72"/>
                <a:gd name="T10" fmla="*/ 50 w 52"/>
                <a:gd name="T11" fmla="*/ 2 h 72"/>
                <a:gd name="T12" fmla="*/ 50 w 52"/>
                <a:gd name="T13" fmla="*/ 0 h 72"/>
                <a:gd name="T14" fmla="*/ 48 w 52"/>
                <a:gd name="T15" fmla="*/ 0 h 72"/>
                <a:gd name="T16" fmla="*/ 44 w 52"/>
                <a:gd name="T17" fmla="*/ 0 h 72"/>
                <a:gd name="T18" fmla="*/ 40 w 52"/>
                <a:gd name="T19" fmla="*/ 0 h 72"/>
                <a:gd name="T20" fmla="*/ 38 w 52"/>
                <a:gd name="T21" fmla="*/ 0 h 72"/>
                <a:gd name="T22" fmla="*/ 36 w 52"/>
                <a:gd name="T23" fmla="*/ 2 h 72"/>
                <a:gd name="T24" fmla="*/ 14 w 52"/>
                <a:gd name="T25" fmla="*/ 32 h 72"/>
                <a:gd name="T26" fmla="*/ 14 w 52"/>
                <a:gd name="T27" fmla="*/ 2 h 72"/>
                <a:gd name="T28" fmla="*/ 14 w 52"/>
                <a:gd name="T29" fmla="*/ 2 h 72"/>
                <a:gd name="T30" fmla="*/ 14 w 52"/>
                <a:gd name="T31" fmla="*/ 0 h 72"/>
                <a:gd name="T32" fmla="*/ 10 w 52"/>
                <a:gd name="T33" fmla="*/ 0 h 72"/>
                <a:gd name="T34" fmla="*/ 8 w 52"/>
                <a:gd name="T35" fmla="*/ 0 h 72"/>
                <a:gd name="T36" fmla="*/ 4 w 52"/>
                <a:gd name="T37" fmla="*/ 0 h 72"/>
                <a:gd name="T38" fmla="*/ 2 w 52"/>
                <a:gd name="T39" fmla="*/ 0 h 72"/>
                <a:gd name="T40" fmla="*/ 0 w 52"/>
                <a:gd name="T41" fmla="*/ 2 h 72"/>
                <a:gd name="T42" fmla="*/ 0 w 52"/>
                <a:gd name="T43" fmla="*/ 68 h 72"/>
                <a:gd name="T44" fmla="*/ 0 w 52"/>
                <a:gd name="T45" fmla="*/ 70 h 72"/>
                <a:gd name="T46" fmla="*/ 2 w 52"/>
                <a:gd name="T47" fmla="*/ 70 h 72"/>
                <a:gd name="T48" fmla="*/ 4 w 52"/>
                <a:gd name="T49" fmla="*/ 72 h 72"/>
                <a:gd name="T50" fmla="*/ 8 w 52"/>
                <a:gd name="T51" fmla="*/ 72 h 72"/>
                <a:gd name="T52" fmla="*/ 10 w 52"/>
                <a:gd name="T53" fmla="*/ 72 h 72"/>
                <a:gd name="T54" fmla="*/ 14 w 52"/>
                <a:gd name="T55" fmla="*/ 70 h 72"/>
                <a:gd name="T56" fmla="*/ 14 w 52"/>
                <a:gd name="T57" fmla="*/ 70 h 72"/>
                <a:gd name="T58" fmla="*/ 14 w 52"/>
                <a:gd name="T59" fmla="*/ 68 h 72"/>
                <a:gd name="T60" fmla="*/ 36 w 52"/>
                <a:gd name="T61" fmla="*/ 68 h 72"/>
                <a:gd name="T62" fmla="*/ 38 w 52"/>
                <a:gd name="T63" fmla="*/ 70 h 72"/>
                <a:gd name="T64" fmla="*/ 40 w 52"/>
                <a:gd name="T65" fmla="*/ 72 h 72"/>
                <a:gd name="T66" fmla="*/ 44 w 52"/>
                <a:gd name="T67" fmla="*/ 72 h 72"/>
                <a:gd name="T68" fmla="*/ 48 w 52"/>
                <a:gd name="T69" fmla="*/ 72 h 72"/>
                <a:gd name="T70" fmla="*/ 50 w 52"/>
                <a:gd name="T71" fmla="*/ 70 h 72"/>
                <a:gd name="T72" fmla="*/ 52 w 52"/>
                <a:gd name="T73" fmla="*/ 70 h 72"/>
                <a:gd name="T74" fmla="*/ 52 w 52"/>
                <a:gd name="T75" fmla="*/ 68 h 72"/>
                <a:gd name="T76" fmla="*/ 52 w 52"/>
                <a:gd name="T77"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72">
                  <a:moveTo>
                    <a:pt x="52" y="68"/>
                  </a:moveTo>
                  <a:lnTo>
                    <a:pt x="52" y="68"/>
                  </a:lnTo>
                  <a:lnTo>
                    <a:pt x="50" y="64"/>
                  </a:lnTo>
                  <a:lnTo>
                    <a:pt x="30" y="32"/>
                  </a:lnTo>
                  <a:lnTo>
                    <a:pt x="48" y="8"/>
                  </a:lnTo>
                  <a:lnTo>
                    <a:pt x="48" y="8"/>
                  </a:lnTo>
                  <a:lnTo>
                    <a:pt x="50" y="4"/>
                  </a:lnTo>
                  <a:lnTo>
                    <a:pt x="50" y="4"/>
                  </a:lnTo>
                  <a:lnTo>
                    <a:pt x="50" y="2"/>
                  </a:lnTo>
                  <a:lnTo>
                    <a:pt x="50" y="2"/>
                  </a:lnTo>
                  <a:lnTo>
                    <a:pt x="50" y="2"/>
                  </a:lnTo>
                  <a:lnTo>
                    <a:pt x="50" y="2"/>
                  </a:lnTo>
                  <a:lnTo>
                    <a:pt x="50" y="0"/>
                  </a:lnTo>
                  <a:lnTo>
                    <a:pt x="50" y="0"/>
                  </a:lnTo>
                  <a:lnTo>
                    <a:pt x="48" y="0"/>
                  </a:lnTo>
                  <a:lnTo>
                    <a:pt x="48" y="0"/>
                  </a:lnTo>
                  <a:lnTo>
                    <a:pt x="44" y="0"/>
                  </a:lnTo>
                  <a:lnTo>
                    <a:pt x="44" y="0"/>
                  </a:lnTo>
                  <a:lnTo>
                    <a:pt x="40" y="0"/>
                  </a:lnTo>
                  <a:lnTo>
                    <a:pt x="40" y="0"/>
                  </a:lnTo>
                  <a:lnTo>
                    <a:pt x="38" y="0"/>
                  </a:lnTo>
                  <a:lnTo>
                    <a:pt x="38" y="0"/>
                  </a:lnTo>
                  <a:lnTo>
                    <a:pt x="36" y="2"/>
                  </a:lnTo>
                  <a:lnTo>
                    <a:pt x="36" y="2"/>
                  </a:lnTo>
                  <a:lnTo>
                    <a:pt x="36" y="2"/>
                  </a:lnTo>
                  <a:lnTo>
                    <a:pt x="14" y="32"/>
                  </a:lnTo>
                  <a:lnTo>
                    <a:pt x="14" y="2"/>
                  </a:lnTo>
                  <a:lnTo>
                    <a:pt x="14" y="2"/>
                  </a:lnTo>
                  <a:lnTo>
                    <a:pt x="14" y="2"/>
                  </a:lnTo>
                  <a:lnTo>
                    <a:pt x="14" y="2"/>
                  </a:lnTo>
                  <a:lnTo>
                    <a:pt x="14" y="0"/>
                  </a:lnTo>
                  <a:lnTo>
                    <a:pt x="14" y="0"/>
                  </a:lnTo>
                  <a:lnTo>
                    <a:pt x="10" y="0"/>
                  </a:lnTo>
                  <a:lnTo>
                    <a:pt x="10" y="0"/>
                  </a:lnTo>
                  <a:lnTo>
                    <a:pt x="8" y="0"/>
                  </a:lnTo>
                  <a:lnTo>
                    <a:pt x="8" y="0"/>
                  </a:lnTo>
                  <a:lnTo>
                    <a:pt x="4" y="0"/>
                  </a:lnTo>
                  <a:lnTo>
                    <a:pt x="4" y="0"/>
                  </a:lnTo>
                  <a:lnTo>
                    <a:pt x="2" y="0"/>
                  </a:lnTo>
                  <a:lnTo>
                    <a:pt x="2" y="0"/>
                  </a:lnTo>
                  <a:lnTo>
                    <a:pt x="0" y="2"/>
                  </a:lnTo>
                  <a:lnTo>
                    <a:pt x="0" y="2"/>
                  </a:lnTo>
                  <a:lnTo>
                    <a:pt x="0" y="2"/>
                  </a:lnTo>
                  <a:lnTo>
                    <a:pt x="0" y="68"/>
                  </a:lnTo>
                  <a:lnTo>
                    <a:pt x="0" y="68"/>
                  </a:lnTo>
                  <a:lnTo>
                    <a:pt x="0" y="70"/>
                  </a:lnTo>
                  <a:lnTo>
                    <a:pt x="0" y="70"/>
                  </a:lnTo>
                  <a:lnTo>
                    <a:pt x="2" y="70"/>
                  </a:lnTo>
                  <a:lnTo>
                    <a:pt x="2" y="70"/>
                  </a:lnTo>
                  <a:lnTo>
                    <a:pt x="4" y="72"/>
                  </a:lnTo>
                  <a:lnTo>
                    <a:pt x="4" y="72"/>
                  </a:lnTo>
                  <a:lnTo>
                    <a:pt x="8" y="72"/>
                  </a:lnTo>
                  <a:lnTo>
                    <a:pt x="8" y="72"/>
                  </a:lnTo>
                  <a:lnTo>
                    <a:pt x="10" y="72"/>
                  </a:lnTo>
                  <a:lnTo>
                    <a:pt x="10" y="72"/>
                  </a:lnTo>
                  <a:lnTo>
                    <a:pt x="14" y="70"/>
                  </a:lnTo>
                  <a:lnTo>
                    <a:pt x="14" y="70"/>
                  </a:lnTo>
                  <a:lnTo>
                    <a:pt x="14" y="70"/>
                  </a:lnTo>
                  <a:lnTo>
                    <a:pt x="14" y="70"/>
                  </a:lnTo>
                  <a:lnTo>
                    <a:pt x="14" y="68"/>
                  </a:lnTo>
                  <a:lnTo>
                    <a:pt x="14" y="36"/>
                  </a:lnTo>
                  <a:lnTo>
                    <a:pt x="36" y="68"/>
                  </a:lnTo>
                  <a:lnTo>
                    <a:pt x="36" y="68"/>
                  </a:lnTo>
                  <a:lnTo>
                    <a:pt x="38" y="70"/>
                  </a:lnTo>
                  <a:lnTo>
                    <a:pt x="38" y="70"/>
                  </a:lnTo>
                  <a:lnTo>
                    <a:pt x="40" y="72"/>
                  </a:lnTo>
                  <a:lnTo>
                    <a:pt x="40" y="72"/>
                  </a:lnTo>
                  <a:lnTo>
                    <a:pt x="44" y="72"/>
                  </a:lnTo>
                  <a:lnTo>
                    <a:pt x="44" y="72"/>
                  </a:lnTo>
                  <a:lnTo>
                    <a:pt x="48" y="72"/>
                  </a:lnTo>
                  <a:lnTo>
                    <a:pt x="48" y="72"/>
                  </a:lnTo>
                  <a:lnTo>
                    <a:pt x="50" y="70"/>
                  </a:lnTo>
                  <a:lnTo>
                    <a:pt x="50" y="70"/>
                  </a:lnTo>
                  <a:lnTo>
                    <a:pt x="52" y="70"/>
                  </a:lnTo>
                  <a:lnTo>
                    <a:pt x="52" y="70"/>
                  </a:lnTo>
                  <a:lnTo>
                    <a:pt x="52" y="68"/>
                  </a:lnTo>
                  <a:lnTo>
                    <a:pt x="52" y="68"/>
                  </a:lnTo>
                  <a:lnTo>
                    <a:pt x="52" y="68"/>
                  </a:lnTo>
                  <a:lnTo>
                    <a:pt x="52" y="6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64" name="Freeform 242"/>
            <p:cNvSpPr>
              <a:spLocks noEditPoints="1"/>
            </p:cNvSpPr>
            <p:nvPr/>
          </p:nvSpPr>
          <p:spPr bwMode="auto">
            <a:xfrm>
              <a:off x="16254413" y="5878513"/>
              <a:ext cx="104775" cy="114300"/>
            </a:xfrm>
            <a:custGeom>
              <a:avLst/>
              <a:gdLst>
                <a:gd name="T0" fmla="*/ 42 w 66"/>
                <a:gd name="T1" fmla="*/ 4 h 72"/>
                <a:gd name="T2" fmla="*/ 42 w 66"/>
                <a:gd name="T3" fmla="*/ 4 h 72"/>
                <a:gd name="T4" fmla="*/ 42 w 66"/>
                <a:gd name="T5" fmla="*/ 2 h 72"/>
                <a:gd name="T6" fmla="*/ 42 w 66"/>
                <a:gd name="T7" fmla="*/ 2 h 72"/>
                <a:gd name="T8" fmla="*/ 40 w 66"/>
                <a:gd name="T9" fmla="*/ 2 h 72"/>
                <a:gd name="T10" fmla="*/ 40 w 66"/>
                <a:gd name="T11" fmla="*/ 2 h 72"/>
                <a:gd name="T12" fmla="*/ 38 w 66"/>
                <a:gd name="T13" fmla="*/ 0 h 72"/>
                <a:gd name="T14" fmla="*/ 38 w 66"/>
                <a:gd name="T15" fmla="*/ 0 h 72"/>
                <a:gd name="T16" fmla="*/ 32 w 66"/>
                <a:gd name="T17" fmla="*/ 0 h 72"/>
                <a:gd name="T18" fmla="*/ 32 w 66"/>
                <a:gd name="T19" fmla="*/ 0 h 72"/>
                <a:gd name="T20" fmla="*/ 28 w 66"/>
                <a:gd name="T21" fmla="*/ 0 h 72"/>
                <a:gd name="T22" fmla="*/ 28 w 66"/>
                <a:gd name="T23" fmla="*/ 0 h 72"/>
                <a:gd name="T24" fmla="*/ 26 w 66"/>
                <a:gd name="T25" fmla="*/ 2 h 72"/>
                <a:gd name="T26" fmla="*/ 26 w 66"/>
                <a:gd name="T27" fmla="*/ 2 h 72"/>
                <a:gd name="T28" fmla="*/ 24 w 66"/>
                <a:gd name="T29" fmla="*/ 2 h 72"/>
                <a:gd name="T30" fmla="*/ 24 w 66"/>
                <a:gd name="T31" fmla="*/ 2 h 72"/>
                <a:gd name="T32" fmla="*/ 24 w 66"/>
                <a:gd name="T33" fmla="*/ 4 h 72"/>
                <a:gd name="T34" fmla="*/ 2 w 66"/>
                <a:gd name="T35" fmla="*/ 66 h 72"/>
                <a:gd name="T36" fmla="*/ 2 w 66"/>
                <a:gd name="T37" fmla="*/ 66 h 72"/>
                <a:gd name="T38" fmla="*/ 0 w 66"/>
                <a:gd name="T39" fmla="*/ 70 h 72"/>
                <a:gd name="T40" fmla="*/ 0 w 66"/>
                <a:gd name="T41" fmla="*/ 70 h 72"/>
                <a:gd name="T42" fmla="*/ 0 w 66"/>
                <a:gd name="T43" fmla="*/ 72 h 72"/>
                <a:gd name="T44" fmla="*/ 0 w 66"/>
                <a:gd name="T45" fmla="*/ 72 h 72"/>
                <a:gd name="T46" fmla="*/ 2 w 66"/>
                <a:gd name="T47" fmla="*/ 72 h 72"/>
                <a:gd name="T48" fmla="*/ 2 w 66"/>
                <a:gd name="T49" fmla="*/ 72 h 72"/>
                <a:gd name="T50" fmla="*/ 6 w 66"/>
                <a:gd name="T51" fmla="*/ 72 h 72"/>
                <a:gd name="T52" fmla="*/ 6 w 66"/>
                <a:gd name="T53" fmla="*/ 72 h 72"/>
                <a:gd name="T54" fmla="*/ 10 w 66"/>
                <a:gd name="T55" fmla="*/ 72 h 72"/>
                <a:gd name="T56" fmla="*/ 10 w 66"/>
                <a:gd name="T57" fmla="*/ 72 h 72"/>
                <a:gd name="T58" fmla="*/ 12 w 66"/>
                <a:gd name="T59" fmla="*/ 72 h 72"/>
                <a:gd name="T60" fmla="*/ 12 w 66"/>
                <a:gd name="T61" fmla="*/ 72 h 72"/>
                <a:gd name="T62" fmla="*/ 14 w 66"/>
                <a:gd name="T63" fmla="*/ 70 h 72"/>
                <a:gd name="T64" fmla="*/ 14 w 66"/>
                <a:gd name="T65" fmla="*/ 70 h 72"/>
                <a:gd name="T66" fmla="*/ 14 w 66"/>
                <a:gd name="T67" fmla="*/ 70 h 72"/>
                <a:gd name="T68" fmla="*/ 20 w 66"/>
                <a:gd name="T69" fmla="*/ 56 h 72"/>
                <a:gd name="T70" fmla="*/ 46 w 66"/>
                <a:gd name="T71" fmla="*/ 56 h 72"/>
                <a:gd name="T72" fmla="*/ 50 w 66"/>
                <a:gd name="T73" fmla="*/ 70 h 72"/>
                <a:gd name="T74" fmla="*/ 50 w 66"/>
                <a:gd name="T75" fmla="*/ 70 h 72"/>
                <a:gd name="T76" fmla="*/ 50 w 66"/>
                <a:gd name="T77" fmla="*/ 70 h 72"/>
                <a:gd name="T78" fmla="*/ 50 w 66"/>
                <a:gd name="T79" fmla="*/ 70 h 72"/>
                <a:gd name="T80" fmla="*/ 52 w 66"/>
                <a:gd name="T81" fmla="*/ 72 h 72"/>
                <a:gd name="T82" fmla="*/ 52 w 66"/>
                <a:gd name="T83" fmla="*/ 72 h 72"/>
                <a:gd name="T84" fmla="*/ 54 w 66"/>
                <a:gd name="T85" fmla="*/ 72 h 72"/>
                <a:gd name="T86" fmla="*/ 54 w 66"/>
                <a:gd name="T87" fmla="*/ 72 h 72"/>
                <a:gd name="T88" fmla="*/ 58 w 66"/>
                <a:gd name="T89" fmla="*/ 72 h 72"/>
                <a:gd name="T90" fmla="*/ 58 w 66"/>
                <a:gd name="T91" fmla="*/ 72 h 72"/>
                <a:gd name="T92" fmla="*/ 64 w 66"/>
                <a:gd name="T93" fmla="*/ 72 h 72"/>
                <a:gd name="T94" fmla="*/ 64 w 66"/>
                <a:gd name="T95" fmla="*/ 72 h 72"/>
                <a:gd name="T96" fmla="*/ 66 w 66"/>
                <a:gd name="T97" fmla="*/ 72 h 72"/>
                <a:gd name="T98" fmla="*/ 66 w 66"/>
                <a:gd name="T99" fmla="*/ 72 h 72"/>
                <a:gd name="T100" fmla="*/ 66 w 66"/>
                <a:gd name="T101" fmla="*/ 70 h 72"/>
                <a:gd name="T102" fmla="*/ 66 w 66"/>
                <a:gd name="T103" fmla="*/ 70 h 72"/>
                <a:gd name="T104" fmla="*/ 64 w 66"/>
                <a:gd name="T105" fmla="*/ 66 h 72"/>
                <a:gd name="T106" fmla="*/ 42 w 66"/>
                <a:gd name="T107" fmla="*/ 4 h 72"/>
                <a:gd name="T108" fmla="*/ 42 w 66"/>
                <a:gd name="T109" fmla="*/ 4 h 72"/>
                <a:gd name="T110" fmla="*/ 42 w 66"/>
                <a:gd name="T111" fmla="*/ 44 h 72"/>
                <a:gd name="T112" fmla="*/ 22 w 66"/>
                <a:gd name="T113" fmla="*/ 44 h 72"/>
                <a:gd name="T114" fmla="*/ 32 w 66"/>
                <a:gd name="T115" fmla="*/ 14 h 72"/>
                <a:gd name="T116" fmla="*/ 32 w 66"/>
                <a:gd name="T117" fmla="*/ 14 h 72"/>
                <a:gd name="T118" fmla="*/ 42 w 66"/>
                <a:gd name="T119" fmla="*/ 44 h 72"/>
                <a:gd name="T120" fmla="*/ 42 w 66"/>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2">
                  <a:moveTo>
                    <a:pt x="42" y="4"/>
                  </a:moveTo>
                  <a:lnTo>
                    <a:pt x="42" y="4"/>
                  </a:lnTo>
                  <a:lnTo>
                    <a:pt x="42" y="2"/>
                  </a:lnTo>
                  <a:lnTo>
                    <a:pt x="42" y="2"/>
                  </a:lnTo>
                  <a:lnTo>
                    <a:pt x="40" y="2"/>
                  </a:lnTo>
                  <a:lnTo>
                    <a:pt x="40" y="2"/>
                  </a:lnTo>
                  <a:lnTo>
                    <a:pt x="38" y="0"/>
                  </a:lnTo>
                  <a:lnTo>
                    <a:pt x="38" y="0"/>
                  </a:lnTo>
                  <a:lnTo>
                    <a:pt x="32" y="0"/>
                  </a:lnTo>
                  <a:lnTo>
                    <a:pt x="32" y="0"/>
                  </a:lnTo>
                  <a:lnTo>
                    <a:pt x="28" y="0"/>
                  </a:lnTo>
                  <a:lnTo>
                    <a:pt x="28" y="0"/>
                  </a:lnTo>
                  <a:lnTo>
                    <a:pt x="26" y="2"/>
                  </a:lnTo>
                  <a:lnTo>
                    <a:pt x="26" y="2"/>
                  </a:lnTo>
                  <a:lnTo>
                    <a:pt x="24" y="2"/>
                  </a:lnTo>
                  <a:lnTo>
                    <a:pt x="24" y="2"/>
                  </a:lnTo>
                  <a:lnTo>
                    <a:pt x="24" y="4"/>
                  </a:lnTo>
                  <a:lnTo>
                    <a:pt x="2" y="66"/>
                  </a:lnTo>
                  <a:lnTo>
                    <a:pt x="2" y="66"/>
                  </a:lnTo>
                  <a:lnTo>
                    <a:pt x="0" y="70"/>
                  </a:lnTo>
                  <a:lnTo>
                    <a:pt x="0" y="70"/>
                  </a:lnTo>
                  <a:lnTo>
                    <a:pt x="0" y="72"/>
                  </a:lnTo>
                  <a:lnTo>
                    <a:pt x="0" y="72"/>
                  </a:lnTo>
                  <a:lnTo>
                    <a:pt x="2" y="72"/>
                  </a:lnTo>
                  <a:lnTo>
                    <a:pt x="2" y="72"/>
                  </a:lnTo>
                  <a:lnTo>
                    <a:pt x="6" y="72"/>
                  </a:lnTo>
                  <a:lnTo>
                    <a:pt x="6" y="72"/>
                  </a:lnTo>
                  <a:lnTo>
                    <a:pt x="10" y="72"/>
                  </a:lnTo>
                  <a:lnTo>
                    <a:pt x="10" y="72"/>
                  </a:lnTo>
                  <a:lnTo>
                    <a:pt x="12" y="72"/>
                  </a:lnTo>
                  <a:lnTo>
                    <a:pt x="12" y="72"/>
                  </a:lnTo>
                  <a:lnTo>
                    <a:pt x="14" y="70"/>
                  </a:lnTo>
                  <a:lnTo>
                    <a:pt x="14" y="70"/>
                  </a:lnTo>
                  <a:lnTo>
                    <a:pt x="14" y="70"/>
                  </a:lnTo>
                  <a:lnTo>
                    <a:pt x="20" y="56"/>
                  </a:lnTo>
                  <a:lnTo>
                    <a:pt x="46" y="56"/>
                  </a:lnTo>
                  <a:lnTo>
                    <a:pt x="50" y="70"/>
                  </a:lnTo>
                  <a:lnTo>
                    <a:pt x="50" y="70"/>
                  </a:lnTo>
                  <a:lnTo>
                    <a:pt x="50" y="70"/>
                  </a:lnTo>
                  <a:lnTo>
                    <a:pt x="50" y="70"/>
                  </a:lnTo>
                  <a:lnTo>
                    <a:pt x="52" y="72"/>
                  </a:lnTo>
                  <a:lnTo>
                    <a:pt x="52" y="72"/>
                  </a:lnTo>
                  <a:lnTo>
                    <a:pt x="54" y="72"/>
                  </a:lnTo>
                  <a:lnTo>
                    <a:pt x="54" y="72"/>
                  </a:lnTo>
                  <a:lnTo>
                    <a:pt x="58" y="72"/>
                  </a:lnTo>
                  <a:lnTo>
                    <a:pt x="58" y="72"/>
                  </a:lnTo>
                  <a:lnTo>
                    <a:pt x="64" y="72"/>
                  </a:lnTo>
                  <a:lnTo>
                    <a:pt x="64" y="72"/>
                  </a:lnTo>
                  <a:lnTo>
                    <a:pt x="66" y="72"/>
                  </a:lnTo>
                  <a:lnTo>
                    <a:pt x="66" y="72"/>
                  </a:lnTo>
                  <a:lnTo>
                    <a:pt x="66" y="70"/>
                  </a:lnTo>
                  <a:lnTo>
                    <a:pt x="66" y="70"/>
                  </a:lnTo>
                  <a:lnTo>
                    <a:pt x="64" y="66"/>
                  </a:lnTo>
                  <a:lnTo>
                    <a:pt x="42" y="4"/>
                  </a:lnTo>
                  <a:lnTo>
                    <a:pt x="42" y="4"/>
                  </a:lnTo>
                  <a:close/>
                  <a:moveTo>
                    <a:pt x="42" y="44"/>
                  </a:moveTo>
                  <a:lnTo>
                    <a:pt x="22" y="44"/>
                  </a:lnTo>
                  <a:lnTo>
                    <a:pt x="32" y="14"/>
                  </a:lnTo>
                  <a:lnTo>
                    <a:pt x="32" y="14"/>
                  </a:lnTo>
                  <a:lnTo>
                    <a:pt x="42" y="44"/>
                  </a:lnTo>
                  <a:lnTo>
                    <a:pt x="42"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65" name="Freeform 243"/>
            <p:cNvSpPr>
              <a:spLocks/>
            </p:cNvSpPr>
            <p:nvPr/>
          </p:nvSpPr>
          <p:spPr bwMode="auto">
            <a:xfrm>
              <a:off x="16371888" y="5878513"/>
              <a:ext cx="63500" cy="114300"/>
            </a:xfrm>
            <a:custGeom>
              <a:avLst/>
              <a:gdLst>
                <a:gd name="T0" fmla="*/ 38 w 40"/>
                <a:gd name="T1" fmla="*/ 62 h 72"/>
                <a:gd name="T2" fmla="*/ 38 w 40"/>
                <a:gd name="T3" fmla="*/ 62 h 72"/>
                <a:gd name="T4" fmla="*/ 38 w 40"/>
                <a:gd name="T5" fmla="*/ 62 h 72"/>
                <a:gd name="T6" fmla="*/ 38 w 40"/>
                <a:gd name="T7" fmla="*/ 62 h 72"/>
                <a:gd name="T8" fmla="*/ 38 w 40"/>
                <a:gd name="T9" fmla="*/ 60 h 72"/>
                <a:gd name="T10" fmla="*/ 38 w 40"/>
                <a:gd name="T11" fmla="*/ 60 h 72"/>
                <a:gd name="T12" fmla="*/ 36 w 40"/>
                <a:gd name="T13" fmla="*/ 60 h 72"/>
                <a:gd name="T14" fmla="*/ 14 w 40"/>
                <a:gd name="T15" fmla="*/ 60 h 72"/>
                <a:gd name="T16" fmla="*/ 14 w 40"/>
                <a:gd name="T17" fmla="*/ 2 h 72"/>
                <a:gd name="T18" fmla="*/ 14 w 40"/>
                <a:gd name="T19" fmla="*/ 2 h 72"/>
                <a:gd name="T20" fmla="*/ 14 w 40"/>
                <a:gd name="T21" fmla="*/ 2 h 72"/>
                <a:gd name="T22" fmla="*/ 14 w 40"/>
                <a:gd name="T23" fmla="*/ 2 h 72"/>
                <a:gd name="T24" fmla="*/ 14 w 40"/>
                <a:gd name="T25" fmla="*/ 2 h 72"/>
                <a:gd name="T26" fmla="*/ 14 w 40"/>
                <a:gd name="T27" fmla="*/ 2 h 72"/>
                <a:gd name="T28" fmla="*/ 10 w 40"/>
                <a:gd name="T29" fmla="*/ 0 h 72"/>
                <a:gd name="T30" fmla="*/ 10 w 40"/>
                <a:gd name="T31" fmla="*/ 0 h 72"/>
                <a:gd name="T32" fmla="*/ 8 w 40"/>
                <a:gd name="T33" fmla="*/ 0 h 72"/>
                <a:gd name="T34" fmla="*/ 8 w 40"/>
                <a:gd name="T35" fmla="*/ 0 h 72"/>
                <a:gd name="T36" fmla="*/ 4 w 40"/>
                <a:gd name="T37" fmla="*/ 0 h 72"/>
                <a:gd name="T38" fmla="*/ 4 w 40"/>
                <a:gd name="T39" fmla="*/ 0 h 72"/>
                <a:gd name="T40" fmla="*/ 2 w 40"/>
                <a:gd name="T41" fmla="*/ 2 h 72"/>
                <a:gd name="T42" fmla="*/ 2 w 40"/>
                <a:gd name="T43" fmla="*/ 2 h 72"/>
                <a:gd name="T44" fmla="*/ 0 w 40"/>
                <a:gd name="T45" fmla="*/ 2 h 72"/>
                <a:gd name="T46" fmla="*/ 0 w 40"/>
                <a:gd name="T47" fmla="*/ 2 h 72"/>
                <a:gd name="T48" fmla="*/ 0 w 40"/>
                <a:gd name="T49" fmla="*/ 2 h 72"/>
                <a:gd name="T50" fmla="*/ 0 w 40"/>
                <a:gd name="T51" fmla="*/ 68 h 72"/>
                <a:gd name="T52" fmla="*/ 0 w 40"/>
                <a:gd name="T53" fmla="*/ 68 h 72"/>
                <a:gd name="T54" fmla="*/ 2 w 40"/>
                <a:gd name="T55" fmla="*/ 70 h 72"/>
                <a:gd name="T56" fmla="*/ 2 w 40"/>
                <a:gd name="T57" fmla="*/ 70 h 72"/>
                <a:gd name="T58" fmla="*/ 4 w 40"/>
                <a:gd name="T59" fmla="*/ 72 h 72"/>
                <a:gd name="T60" fmla="*/ 36 w 40"/>
                <a:gd name="T61" fmla="*/ 72 h 72"/>
                <a:gd name="T62" fmla="*/ 36 w 40"/>
                <a:gd name="T63" fmla="*/ 72 h 72"/>
                <a:gd name="T64" fmla="*/ 38 w 40"/>
                <a:gd name="T65" fmla="*/ 72 h 72"/>
                <a:gd name="T66" fmla="*/ 38 w 40"/>
                <a:gd name="T67" fmla="*/ 72 h 72"/>
                <a:gd name="T68" fmla="*/ 38 w 40"/>
                <a:gd name="T69" fmla="*/ 70 h 72"/>
                <a:gd name="T70" fmla="*/ 38 w 40"/>
                <a:gd name="T71" fmla="*/ 70 h 72"/>
                <a:gd name="T72" fmla="*/ 38 w 40"/>
                <a:gd name="T73" fmla="*/ 68 h 72"/>
                <a:gd name="T74" fmla="*/ 38 w 40"/>
                <a:gd name="T75" fmla="*/ 68 h 72"/>
                <a:gd name="T76" fmla="*/ 40 w 40"/>
                <a:gd name="T77" fmla="*/ 66 h 72"/>
                <a:gd name="T78" fmla="*/ 40 w 40"/>
                <a:gd name="T79" fmla="*/ 66 h 72"/>
                <a:gd name="T80" fmla="*/ 38 w 40"/>
                <a:gd name="T81" fmla="*/ 62 h 72"/>
                <a:gd name="T82" fmla="*/ 38 w 40"/>
                <a:gd name="T83"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 h="72">
                  <a:moveTo>
                    <a:pt x="38" y="62"/>
                  </a:moveTo>
                  <a:lnTo>
                    <a:pt x="38" y="62"/>
                  </a:lnTo>
                  <a:lnTo>
                    <a:pt x="38" y="62"/>
                  </a:lnTo>
                  <a:lnTo>
                    <a:pt x="38" y="62"/>
                  </a:lnTo>
                  <a:lnTo>
                    <a:pt x="38" y="60"/>
                  </a:lnTo>
                  <a:lnTo>
                    <a:pt x="38" y="60"/>
                  </a:lnTo>
                  <a:lnTo>
                    <a:pt x="36" y="60"/>
                  </a:lnTo>
                  <a:lnTo>
                    <a:pt x="14" y="60"/>
                  </a:lnTo>
                  <a:lnTo>
                    <a:pt x="14" y="2"/>
                  </a:lnTo>
                  <a:lnTo>
                    <a:pt x="14" y="2"/>
                  </a:lnTo>
                  <a:lnTo>
                    <a:pt x="14" y="2"/>
                  </a:lnTo>
                  <a:lnTo>
                    <a:pt x="14" y="2"/>
                  </a:lnTo>
                  <a:lnTo>
                    <a:pt x="14" y="2"/>
                  </a:lnTo>
                  <a:lnTo>
                    <a:pt x="14" y="2"/>
                  </a:lnTo>
                  <a:lnTo>
                    <a:pt x="10" y="0"/>
                  </a:lnTo>
                  <a:lnTo>
                    <a:pt x="10" y="0"/>
                  </a:lnTo>
                  <a:lnTo>
                    <a:pt x="8" y="0"/>
                  </a:lnTo>
                  <a:lnTo>
                    <a:pt x="8" y="0"/>
                  </a:lnTo>
                  <a:lnTo>
                    <a:pt x="4" y="0"/>
                  </a:lnTo>
                  <a:lnTo>
                    <a:pt x="4" y="0"/>
                  </a:lnTo>
                  <a:lnTo>
                    <a:pt x="2" y="2"/>
                  </a:lnTo>
                  <a:lnTo>
                    <a:pt x="2" y="2"/>
                  </a:lnTo>
                  <a:lnTo>
                    <a:pt x="0" y="2"/>
                  </a:lnTo>
                  <a:lnTo>
                    <a:pt x="0" y="2"/>
                  </a:lnTo>
                  <a:lnTo>
                    <a:pt x="0" y="2"/>
                  </a:lnTo>
                  <a:lnTo>
                    <a:pt x="0" y="68"/>
                  </a:lnTo>
                  <a:lnTo>
                    <a:pt x="0" y="68"/>
                  </a:lnTo>
                  <a:lnTo>
                    <a:pt x="2" y="70"/>
                  </a:lnTo>
                  <a:lnTo>
                    <a:pt x="2" y="70"/>
                  </a:lnTo>
                  <a:lnTo>
                    <a:pt x="4" y="72"/>
                  </a:lnTo>
                  <a:lnTo>
                    <a:pt x="36" y="72"/>
                  </a:lnTo>
                  <a:lnTo>
                    <a:pt x="36" y="72"/>
                  </a:lnTo>
                  <a:lnTo>
                    <a:pt x="38" y="72"/>
                  </a:lnTo>
                  <a:lnTo>
                    <a:pt x="38" y="72"/>
                  </a:lnTo>
                  <a:lnTo>
                    <a:pt x="38" y="70"/>
                  </a:lnTo>
                  <a:lnTo>
                    <a:pt x="38" y="70"/>
                  </a:lnTo>
                  <a:lnTo>
                    <a:pt x="38" y="68"/>
                  </a:lnTo>
                  <a:lnTo>
                    <a:pt x="38" y="68"/>
                  </a:lnTo>
                  <a:lnTo>
                    <a:pt x="40" y="66"/>
                  </a:lnTo>
                  <a:lnTo>
                    <a:pt x="40" y="66"/>
                  </a:lnTo>
                  <a:lnTo>
                    <a:pt x="38" y="62"/>
                  </a:lnTo>
                  <a:lnTo>
                    <a:pt x="38" y="6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66" name="Freeform 244"/>
            <p:cNvSpPr>
              <a:spLocks/>
            </p:cNvSpPr>
            <p:nvPr/>
          </p:nvSpPr>
          <p:spPr bwMode="auto">
            <a:xfrm>
              <a:off x="16644938" y="5865813"/>
              <a:ext cx="95250" cy="114300"/>
            </a:xfrm>
            <a:custGeom>
              <a:avLst/>
              <a:gdLst>
                <a:gd name="T0" fmla="*/ 60 w 60"/>
                <a:gd name="T1" fmla="*/ 8 h 72"/>
                <a:gd name="T2" fmla="*/ 60 w 60"/>
                <a:gd name="T3" fmla="*/ 6 h 72"/>
                <a:gd name="T4" fmla="*/ 56 w 60"/>
                <a:gd name="T5" fmla="*/ 4 h 72"/>
                <a:gd name="T6" fmla="*/ 52 w 60"/>
                <a:gd name="T7" fmla="*/ 2 h 72"/>
                <a:gd name="T8" fmla="*/ 46 w 60"/>
                <a:gd name="T9" fmla="*/ 0 h 72"/>
                <a:gd name="T10" fmla="*/ 38 w 60"/>
                <a:gd name="T11" fmla="*/ 0 h 72"/>
                <a:gd name="T12" fmla="*/ 22 w 60"/>
                <a:gd name="T13" fmla="*/ 2 h 72"/>
                <a:gd name="T14" fmla="*/ 16 w 60"/>
                <a:gd name="T15" fmla="*/ 6 h 72"/>
                <a:gd name="T16" fmla="*/ 10 w 60"/>
                <a:gd name="T17" fmla="*/ 10 h 72"/>
                <a:gd name="T18" fmla="*/ 2 w 60"/>
                <a:gd name="T19" fmla="*/ 22 h 72"/>
                <a:gd name="T20" fmla="*/ 0 w 60"/>
                <a:gd name="T21" fmla="*/ 28 h 72"/>
                <a:gd name="T22" fmla="*/ 0 w 60"/>
                <a:gd name="T23" fmla="*/ 38 h 72"/>
                <a:gd name="T24" fmla="*/ 2 w 60"/>
                <a:gd name="T25" fmla="*/ 52 h 72"/>
                <a:gd name="T26" fmla="*/ 6 w 60"/>
                <a:gd name="T27" fmla="*/ 58 h 72"/>
                <a:gd name="T28" fmla="*/ 10 w 60"/>
                <a:gd name="T29" fmla="*/ 64 h 72"/>
                <a:gd name="T30" fmla="*/ 22 w 60"/>
                <a:gd name="T31" fmla="*/ 70 h 72"/>
                <a:gd name="T32" fmla="*/ 28 w 60"/>
                <a:gd name="T33" fmla="*/ 72 h 72"/>
                <a:gd name="T34" fmla="*/ 36 w 60"/>
                <a:gd name="T35" fmla="*/ 72 h 72"/>
                <a:gd name="T36" fmla="*/ 42 w 60"/>
                <a:gd name="T37" fmla="*/ 72 h 72"/>
                <a:gd name="T38" fmla="*/ 48 w 60"/>
                <a:gd name="T39" fmla="*/ 72 h 72"/>
                <a:gd name="T40" fmla="*/ 54 w 60"/>
                <a:gd name="T41" fmla="*/ 70 h 72"/>
                <a:gd name="T42" fmla="*/ 58 w 60"/>
                <a:gd name="T43" fmla="*/ 68 h 72"/>
                <a:gd name="T44" fmla="*/ 60 w 60"/>
                <a:gd name="T45" fmla="*/ 68 h 72"/>
                <a:gd name="T46" fmla="*/ 60 w 60"/>
                <a:gd name="T47" fmla="*/ 36 h 72"/>
                <a:gd name="T48" fmla="*/ 60 w 60"/>
                <a:gd name="T49" fmla="*/ 34 h 72"/>
                <a:gd name="T50" fmla="*/ 60 w 60"/>
                <a:gd name="T51" fmla="*/ 32 h 72"/>
                <a:gd name="T52" fmla="*/ 58 w 60"/>
                <a:gd name="T53" fmla="*/ 32 h 72"/>
                <a:gd name="T54" fmla="*/ 56 w 60"/>
                <a:gd name="T55" fmla="*/ 32 h 72"/>
                <a:gd name="T56" fmla="*/ 32 w 60"/>
                <a:gd name="T57" fmla="*/ 32 h 72"/>
                <a:gd name="T58" fmla="*/ 32 w 60"/>
                <a:gd name="T59" fmla="*/ 32 h 72"/>
                <a:gd name="T60" fmla="*/ 32 w 60"/>
                <a:gd name="T61" fmla="*/ 32 h 72"/>
                <a:gd name="T62" fmla="*/ 30 w 60"/>
                <a:gd name="T63" fmla="*/ 34 h 72"/>
                <a:gd name="T64" fmla="*/ 30 w 60"/>
                <a:gd name="T65" fmla="*/ 36 h 72"/>
                <a:gd name="T66" fmla="*/ 32 w 60"/>
                <a:gd name="T67" fmla="*/ 42 h 72"/>
                <a:gd name="T68" fmla="*/ 46 w 60"/>
                <a:gd name="T69" fmla="*/ 42 h 72"/>
                <a:gd name="T70" fmla="*/ 46 w 60"/>
                <a:gd name="T71" fmla="*/ 58 h 72"/>
                <a:gd name="T72" fmla="*/ 42 w 60"/>
                <a:gd name="T73" fmla="*/ 60 h 72"/>
                <a:gd name="T74" fmla="*/ 38 w 60"/>
                <a:gd name="T75" fmla="*/ 60 h 72"/>
                <a:gd name="T76" fmla="*/ 28 w 60"/>
                <a:gd name="T77" fmla="*/ 60 h 72"/>
                <a:gd name="T78" fmla="*/ 22 w 60"/>
                <a:gd name="T79" fmla="*/ 54 h 72"/>
                <a:gd name="T80" fmla="*/ 16 w 60"/>
                <a:gd name="T81" fmla="*/ 46 h 72"/>
                <a:gd name="T82" fmla="*/ 16 w 60"/>
                <a:gd name="T83" fmla="*/ 36 h 72"/>
                <a:gd name="T84" fmla="*/ 16 w 60"/>
                <a:gd name="T85" fmla="*/ 26 h 72"/>
                <a:gd name="T86" fmla="*/ 22 w 60"/>
                <a:gd name="T87" fmla="*/ 18 h 72"/>
                <a:gd name="T88" fmla="*/ 28 w 60"/>
                <a:gd name="T89" fmla="*/ 14 h 72"/>
                <a:gd name="T90" fmla="*/ 38 w 60"/>
                <a:gd name="T91" fmla="*/ 12 h 72"/>
                <a:gd name="T92" fmla="*/ 46 w 60"/>
                <a:gd name="T93" fmla="*/ 12 h 72"/>
                <a:gd name="T94" fmla="*/ 52 w 60"/>
                <a:gd name="T95" fmla="*/ 14 h 72"/>
                <a:gd name="T96" fmla="*/ 56 w 60"/>
                <a:gd name="T97" fmla="*/ 16 h 72"/>
                <a:gd name="T98" fmla="*/ 58 w 60"/>
                <a:gd name="T99" fmla="*/ 18 h 72"/>
                <a:gd name="T100" fmla="*/ 60 w 60"/>
                <a:gd name="T101" fmla="*/ 18 h 72"/>
                <a:gd name="T102" fmla="*/ 60 w 60"/>
                <a:gd name="T103" fmla="*/ 16 h 72"/>
                <a:gd name="T104" fmla="*/ 60 w 60"/>
                <a:gd name="T105" fmla="*/ 14 h 72"/>
                <a:gd name="T106" fmla="*/ 60 w 60"/>
                <a:gd name="T107" fmla="*/ 12 h 72"/>
                <a:gd name="T108" fmla="*/ 60 w 60"/>
                <a:gd name="T10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 h="72">
                  <a:moveTo>
                    <a:pt x="60" y="8"/>
                  </a:moveTo>
                  <a:lnTo>
                    <a:pt x="60" y="8"/>
                  </a:lnTo>
                  <a:lnTo>
                    <a:pt x="60" y="6"/>
                  </a:lnTo>
                  <a:lnTo>
                    <a:pt x="60" y="6"/>
                  </a:lnTo>
                  <a:lnTo>
                    <a:pt x="56" y="4"/>
                  </a:lnTo>
                  <a:lnTo>
                    <a:pt x="56" y="4"/>
                  </a:lnTo>
                  <a:lnTo>
                    <a:pt x="52" y="2"/>
                  </a:lnTo>
                  <a:lnTo>
                    <a:pt x="52" y="2"/>
                  </a:lnTo>
                  <a:lnTo>
                    <a:pt x="46" y="0"/>
                  </a:lnTo>
                  <a:lnTo>
                    <a:pt x="46" y="0"/>
                  </a:lnTo>
                  <a:lnTo>
                    <a:pt x="38" y="0"/>
                  </a:lnTo>
                  <a:lnTo>
                    <a:pt x="38" y="0"/>
                  </a:lnTo>
                  <a:lnTo>
                    <a:pt x="30" y="0"/>
                  </a:lnTo>
                  <a:lnTo>
                    <a:pt x="22" y="2"/>
                  </a:lnTo>
                  <a:lnTo>
                    <a:pt x="22" y="2"/>
                  </a:lnTo>
                  <a:lnTo>
                    <a:pt x="16" y="6"/>
                  </a:lnTo>
                  <a:lnTo>
                    <a:pt x="10" y="10"/>
                  </a:lnTo>
                  <a:lnTo>
                    <a:pt x="10" y="10"/>
                  </a:lnTo>
                  <a:lnTo>
                    <a:pt x="6" y="16"/>
                  </a:lnTo>
                  <a:lnTo>
                    <a:pt x="2" y="22"/>
                  </a:lnTo>
                  <a:lnTo>
                    <a:pt x="2" y="22"/>
                  </a:lnTo>
                  <a:lnTo>
                    <a:pt x="0" y="28"/>
                  </a:lnTo>
                  <a:lnTo>
                    <a:pt x="0" y="38"/>
                  </a:lnTo>
                  <a:lnTo>
                    <a:pt x="0" y="38"/>
                  </a:lnTo>
                  <a:lnTo>
                    <a:pt x="0" y="46"/>
                  </a:lnTo>
                  <a:lnTo>
                    <a:pt x="2" y="52"/>
                  </a:lnTo>
                  <a:lnTo>
                    <a:pt x="2" y="52"/>
                  </a:lnTo>
                  <a:lnTo>
                    <a:pt x="6" y="58"/>
                  </a:lnTo>
                  <a:lnTo>
                    <a:pt x="10" y="64"/>
                  </a:lnTo>
                  <a:lnTo>
                    <a:pt x="10" y="64"/>
                  </a:lnTo>
                  <a:lnTo>
                    <a:pt x="14" y="68"/>
                  </a:lnTo>
                  <a:lnTo>
                    <a:pt x="22" y="70"/>
                  </a:lnTo>
                  <a:lnTo>
                    <a:pt x="22" y="70"/>
                  </a:lnTo>
                  <a:lnTo>
                    <a:pt x="28" y="72"/>
                  </a:lnTo>
                  <a:lnTo>
                    <a:pt x="36" y="72"/>
                  </a:lnTo>
                  <a:lnTo>
                    <a:pt x="36" y="72"/>
                  </a:lnTo>
                  <a:lnTo>
                    <a:pt x="42" y="72"/>
                  </a:lnTo>
                  <a:lnTo>
                    <a:pt x="42" y="72"/>
                  </a:lnTo>
                  <a:lnTo>
                    <a:pt x="48" y="72"/>
                  </a:lnTo>
                  <a:lnTo>
                    <a:pt x="48" y="72"/>
                  </a:lnTo>
                  <a:lnTo>
                    <a:pt x="54" y="70"/>
                  </a:lnTo>
                  <a:lnTo>
                    <a:pt x="54" y="70"/>
                  </a:lnTo>
                  <a:lnTo>
                    <a:pt x="58" y="68"/>
                  </a:lnTo>
                  <a:lnTo>
                    <a:pt x="58" y="68"/>
                  </a:lnTo>
                  <a:lnTo>
                    <a:pt x="60" y="68"/>
                  </a:lnTo>
                  <a:lnTo>
                    <a:pt x="60" y="68"/>
                  </a:lnTo>
                  <a:lnTo>
                    <a:pt x="60" y="64"/>
                  </a:lnTo>
                  <a:lnTo>
                    <a:pt x="60" y="36"/>
                  </a:lnTo>
                  <a:lnTo>
                    <a:pt x="60" y="36"/>
                  </a:lnTo>
                  <a:lnTo>
                    <a:pt x="60" y="34"/>
                  </a:lnTo>
                  <a:lnTo>
                    <a:pt x="60" y="34"/>
                  </a:lnTo>
                  <a:lnTo>
                    <a:pt x="60" y="32"/>
                  </a:lnTo>
                  <a:lnTo>
                    <a:pt x="60" y="32"/>
                  </a:lnTo>
                  <a:lnTo>
                    <a:pt x="58" y="32"/>
                  </a:lnTo>
                  <a:lnTo>
                    <a:pt x="58" y="32"/>
                  </a:lnTo>
                  <a:lnTo>
                    <a:pt x="56" y="32"/>
                  </a:lnTo>
                  <a:lnTo>
                    <a:pt x="32" y="32"/>
                  </a:lnTo>
                  <a:lnTo>
                    <a:pt x="32" y="32"/>
                  </a:lnTo>
                  <a:lnTo>
                    <a:pt x="32" y="32"/>
                  </a:lnTo>
                  <a:lnTo>
                    <a:pt x="32" y="32"/>
                  </a:lnTo>
                  <a:lnTo>
                    <a:pt x="32" y="32"/>
                  </a:lnTo>
                  <a:lnTo>
                    <a:pt x="32" y="32"/>
                  </a:lnTo>
                  <a:lnTo>
                    <a:pt x="30" y="34"/>
                  </a:lnTo>
                  <a:lnTo>
                    <a:pt x="30" y="34"/>
                  </a:lnTo>
                  <a:lnTo>
                    <a:pt x="30" y="36"/>
                  </a:lnTo>
                  <a:lnTo>
                    <a:pt x="30" y="36"/>
                  </a:lnTo>
                  <a:lnTo>
                    <a:pt x="32" y="42"/>
                  </a:lnTo>
                  <a:lnTo>
                    <a:pt x="32" y="42"/>
                  </a:lnTo>
                  <a:lnTo>
                    <a:pt x="32" y="42"/>
                  </a:lnTo>
                  <a:lnTo>
                    <a:pt x="46" y="42"/>
                  </a:lnTo>
                  <a:lnTo>
                    <a:pt x="46" y="58"/>
                  </a:lnTo>
                  <a:lnTo>
                    <a:pt x="46" y="58"/>
                  </a:lnTo>
                  <a:lnTo>
                    <a:pt x="42" y="60"/>
                  </a:lnTo>
                  <a:lnTo>
                    <a:pt x="42" y="60"/>
                  </a:lnTo>
                  <a:lnTo>
                    <a:pt x="38" y="60"/>
                  </a:lnTo>
                  <a:lnTo>
                    <a:pt x="38" y="60"/>
                  </a:lnTo>
                  <a:lnTo>
                    <a:pt x="28" y="60"/>
                  </a:lnTo>
                  <a:lnTo>
                    <a:pt x="28" y="60"/>
                  </a:lnTo>
                  <a:lnTo>
                    <a:pt x="22" y="54"/>
                  </a:lnTo>
                  <a:lnTo>
                    <a:pt x="22" y="54"/>
                  </a:lnTo>
                  <a:lnTo>
                    <a:pt x="16" y="46"/>
                  </a:lnTo>
                  <a:lnTo>
                    <a:pt x="16" y="46"/>
                  </a:lnTo>
                  <a:lnTo>
                    <a:pt x="16" y="36"/>
                  </a:lnTo>
                  <a:lnTo>
                    <a:pt x="16" y="36"/>
                  </a:lnTo>
                  <a:lnTo>
                    <a:pt x="16" y="26"/>
                  </a:lnTo>
                  <a:lnTo>
                    <a:pt x="16" y="26"/>
                  </a:lnTo>
                  <a:lnTo>
                    <a:pt x="22" y="18"/>
                  </a:lnTo>
                  <a:lnTo>
                    <a:pt x="22" y="18"/>
                  </a:lnTo>
                  <a:lnTo>
                    <a:pt x="28" y="14"/>
                  </a:lnTo>
                  <a:lnTo>
                    <a:pt x="28" y="14"/>
                  </a:lnTo>
                  <a:lnTo>
                    <a:pt x="38" y="12"/>
                  </a:lnTo>
                  <a:lnTo>
                    <a:pt x="38" y="12"/>
                  </a:lnTo>
                  <a:lnTo>
                    <a:pt x="46" y="12"/>
                  </a:lnTo>
                  <a:lnTo>
                    <a:pt x="46" y="12"/>
                  </a:lnTo>
                  <a:lnTo>
                    <a:pt x="52" y="14"/>
                  </a:lnTo>
                  <a:lnTo>
                    <a:pt x="52" y="14"/>
                  </a:lnTo>
                  <a:lnTo>
                    <a:pt x="56" y="16"/>
                  </a:lnTo>
                  <a:lnTo>
                    <a:pt x="56" y="16"/>
                  </a:lnTo>
                  <a:lnTo>
                    <a:pt x="58" y="18"/>
                  </a:lnTo>
                  <a:lnTo>
                    <a:pt x="58" y="18"/>
                  </a:lnTo>
                  <a:lnTo>
                    <a:pt x="60" y="18"/>
                  </a:lnTo>
                  <a:lnTo>
                    <a:pt x="60" y="18"/>
                  </a:lnTo>
                  <a:lnTo>
                    <a:pt x="60" y="16"/>
                  </a:lnTo>
                  <a:lnTo>
                    <a:pt x="60" y="16"/>
                  </a:lnTo>
                  <a:lnTo>
                    <a:pt x="60" y="14"/>
                  </a:lnTo>
                  <a:lnTo>
                    <a:pt x="60" y="14"/>
                  </a:lnTo>
                  <a:lnTo>
                    <a:pt x="60" y="12"/>
                  </a:lnTo>
                  <a:lnTo>
                    <a:pt x="60" y="12"/>
                  </a:lnTo>
                  <a:lnTo>
                    <a:pt x="60" y="8"/>
                  </a:lnTo>
                  <a:lnTo>
                    <a:pt x="60" y="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67" name="Freeform 245"/>
            <p:cNvSpPr>
              <a:spLocks noEditPoints="1"/>
            </p:cNvSpPr>
            <p:nvPr/>
          </p:nvSpPr>
          <p:spPr bwMode="auto">
            <a:xfrm>
              <a:off x="16756063" y="5865813"/>
              <a:ext cx="101600" cy="114300"/>
            </a:xfrm>
            <a:custGeom>
              <a:avLst/>
              <a:gdLst>
                <a:gd name="T0" fmla="*/ 42 w 64"/>
                <a:gd name="T1" fmla="*/ 4 h 72"/>
                <a:gd name="T2" fmla="*/ 42 w 64"/>
                <a:gd name="T3" fmla="*/ 4 h 72"/>
                <a:gd name="T4" fmla="*/ 42 w 64"/>
                <a:gd name="T5" fmla="*/ 2 h 72"/>
                <a:gd name="T6" fmla="*/ 42 w 64"/>
                <a:gd name="T7" fmla="*/ 2 h 72"/>
                <a:gd name="T8" fmla="*/ 40 w 64"/>
                <a:gd name="T9" fmla="*/ 2 h 72"/>
                <a:gd name="T10" fmla="*/ 40 w 64"/>
                <a:gd name="T11" fmla="*/ 2 h 72"/>
                <a:gd name="T12" fmla="*/ 36 w 64"/>
                <a:gd name="T13" fmla="*/ 0 h 72"/>
                <a:gd name="T14" fmla="*/ 36 w 64"/>
                <a:gd name="T15" fmla="*/ 0 h 72"/>
                <a:gd name="T16" fmla="*/ 32 w 64"/>
                <a:gd name="T17" fmla="*/ 0 h 72"/>
                <a:gd name="T18" fmla="*/ 32 w 64"/>
                <a:gd name="T19" fmla="*/ 0 h 72"/>
                <a:gd name="T20" fmla="*/ 28 w 64"/>
                <a:gd name="T21" fmla="*/ 0 h 72"/>
                <a:gd name="T22" fmla="*/ 28 w 64"/>
                <a:gd name="T23" fmla="*/ 0 h 72"/>
                <a:gd name="T24" fmla="*/ 24 w 64"/>
                <a:gd name="T25" fmla="*/ 2 h 72"/>
                <a:gd name="T26" fmla="*/ 24 w 64"/>
                <a:gd name="T27" fmla="*/ 2 h 72"/>
                <a:gd name="T28" fmla="*/ 22 w 64"/>
                <a:gd name="T29" fmla="*/ 2 h 72"/>
                <a:gd name="T30" fmla="*/ 22 w 64"/>
                <a:gd name="T31" fmla="*/ 2 h 72"/>
                <a:gd name="T32" fmla="*/ 22 w 64"/>
                <a:gd name="T33" fmla="*/ 4 h 72"/>
                <a:gd name="T34" fmla="*/ 0 w 64"/>
                <a:gd name="T35" fmla="*/ 66 h 72"/>
                <a:gd name="T36" fmla="*/ 0 w 64"/>
                <a:gd name="T37" fmla="*/ 66 h 72"/>
                <a:gd name="T38" fmla="*/ 0 w 64"/>
                <a:gd name="T39" fmla="*/ 70 h 72"/>
                <a:gd name="T40" fmla="*/ 0 w 64"/>
                <a:gd name="T41" fmla="*/ 70 h 72"/>
                <a:gd name="T42" fmla="*/ 0 w 64"/>
                <a:gd name="T43" fmla="*/ 72 h 72"/>
                <a:gd name="T44" fmla="*/ 0 w 64"/>
                <a:gd name="T45" fmla="*/ 72 h 72"/>
                <a:gd name="T46" fmla="*/ 2 w 64"/>
                <a:gd name="T47" fmla="*/ 72 h 72"/>
                <a:gd name="T48" fmla="*/ 2 w 64"/>
                <a:gd name="T49" fmla="*/ 72 h 72"/>
                <a:gd name="T50" fmla="*/ 6 w 64"/>
                <a:gd name="T51" fmla="*/ 72 h 72"/>
                <a:gd name="T52" fmla="*/ 6 w 64"/>
                <a:gd name="T53" fmla="*/ 72 h 72"/>
                <a:gd name="T54" fmla="*/ 10 w 64"/>
                <a:gd name="T55" fmla="*/ 72 h 72"/>
                <a:gd name="T56" fmla="*/ 10 w 64"/>
                <a:gd name="T57" fmla="*/ 72 h 72"/>
                <a:gd name="T58" fmla="*/ 12 w 64"/>
                <a:gd name="T59" fmla="*/ 72 h 72"/>
                <a:gd name="T60" fmla="*/ 12 w 64"/>
                <a:gd name="T61" fmla="*/ 72 h 72"/>
                <a:gd name="T62" fmla="*/ 14 w 64"/>
                <a:gd name="T63" fmla="*/ 70 h 72"/>
                <a:gd name="T64" fmla="*/ 14 w 64"/>
                <a:gd name="T65" fmla="*/ 70 h 72"/>
                <a:gd name="T66" fmla="*/ 14 w 64"/>
                <a:gd name="T67" fmla="*/ 70 h 72"/>
                <a:gd name="T68" fmla="*/ 18 w 64"/>
                <a:gd name="T69" fmla="*/ 56 h 72"/>
                <a:gd name="T70" fmla="*/ 44 w 64"/>
                <a:gd name="T71" fmla="*/ 56 h 72"/>
                <a:gd name="T72" fmla="*/ 50 w 64"/>
                <a:gd name="T73" fmla="*/ 70 h 72"/>
                <a:gd name="T74" fmla="*/ 50 w 64"/>
                <a:gd name="T75" fmla="*/ 70 h 72"/>
                <a:gd name="T76" fmla="*/ 50 w 64"/>
                <a:gd name="T77" fmla="*/ 70 h 72"/>
                <a:gd name="T78" fmla="*/ 50 w 64"/>
                <a:gd name="T79" fmla="*/ 70 h 72"/>
                <a:gd name="T80" fmla="*/ 52 w 64"/>
                <a:gd name="T81" fmla="*/ 72 h 72"/>
                <a:gd name="T82" fmla="*/ 52 w 64"/>
                <a:gd name="T83" fmla="*/ 72 h 72"/>
                <a:gd name="T84" fmla="*/ 54 w 64"/>
                <a:gd name="T85" fmla="*/ 72 h 72"/>
                <a:gd name="T86" fmla="*/ 54 w 64"/>
                <a:gd name="T87" fmla="*/ 72 h 72"/>
                <a:gd name="T88" fmla="*/ 58 w 64"/>
                <a:gd name="T89" fmla="*/ 72 h 72"/>
                <a:gd name="T90" fmla="*/ 58 w 64"/>
                <a:gd name="T91" fmla="*/ 72 h 72"/>
                <a:gd name="T92" fmla="*/ 62 w 64"/>
                <a:gd name="T93" fmla="*/ 72 h 72"/>
                <a:gd name="T94" fmla="*/ 62 w 64"/>
                <a:gd name="T95" fmla="*/ 72 h 72"/>
                <a:gd name="T96" fmla="*/ 64 w 64"/>
                <a:gd name="T97" fmla="*/ 72 h 72"/>
                <a:gd name="T98" fmla="*/ 64 w 64"/>
                <a:gd name="T99" fmla="*/ 72 h 72"/>
                <a:gd name="T100" fmla="*/ 64 w 64"/>
                <a:gd name="T101" fmla="*/ 70 h 72"/>
                <a:gd name="T102" fmla="*/ 64 w 64"/>
                <a:gd name="T103" fmla="*/ 70 h 72"/>
                <a:gd name="T104" fmla="*/ 64 w 64"/>
                <a:gd name="T105" fmla="*/ 66 h 72"/>
                <a:gd name="T106" fmla="*/ 42 w 64"/>
                <a:gd name="T107" fmla="*/ 4 h 72"/>
                <a:gd name="T108" fmla="*/ 42 w 64"/>
                <a:gd name="T109" fmla="*/ 4 h 72"/>
                <a:gd name="T110" fmla="*/ 42 w 64"/>
                <a:gd name="T111" fmla="*/ 44 h 72"/>
                <a:gd name="T112" fmla="*/ 22 w 64"/>
                <a:gd name="T113" fmla="*/ 44 h 72"/>
                <a:gd name="T114" fmla="*/ 32 w 64"/>
                <a:gd name="T115" fmla="*/ 14 h 72"/>
                <a:gd name="T116" fmla="*/ 32 w 64"/>
                <a:gd name="T117" fmla="*/ 14 h 72"/>
                <a:gd name="T118" fmla="*/ 42 w 64"/>
                <a:gd name="T119" fmla="*/ 44 h 72"/>
                <a:gd name="T120" fmla="*/ 42 w 64"/>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2">
                  <a:moveTo>
                    <a:pt x="42" y="4"/>
                  </a:moveTo>
                  <a:lnTo>
                    <a:pt x="42" y="4"/>
                  </a:lnTo>
                  <a:lnTo>
                    <a:pt x="42" y="2"/>
                  </a:lnTo>
                  <a:lnTo>
                    <a:pt x="42" y="2"/>
                  </a:lnTo>
                  <a:lnTo>
                    <a:pt x="40" y="2"/>
                  </a:lnTo>
                  <a:lnTo>
                    <a:pt x="40" y="2"/>
                  </a:lnTo>
                  <a:lnTo>
                    <a:pt x="36" y="0"/>
                  </a:lnTo>
                  <a:lnTo>
                    <a:pt x="36" y="0"/>
                  </a:lnTo>
                  <a:lnTo>
                    <a:pt x="32" y="0"/>
                  </a:lnTo>
                  <a:lnTo>
                    <a:pt x="32" y="0"/>
                  </a:lnTo>
                  <a:lnTo>
                    <a:pt x="28" y="0"/>
                  </a:lnTo>
                  <a:lnTo>
                    <a:pt x="28" y="0"/>
                  </a:lnTo>
                  <a:lnTo>
                    <a:pt x="24" y="2"/>
                  </a:lnTo>
                  <a:lnTo>
                    <a:pt x="24" y="2"/>
                  </a:lnTo>
                  <a:lnTo>
                    <a:pt x="22" y="2"/>
                  </a:lnTo>
                  <a:lnTo>
                    <a:pt x="22" y="2"/>
                  </a:lnTo>
                  <a:lnTo>
                    <a:pt x="22" y="4"/>
                  </a:lnTo>
                  <a:lnTo>
                    <a:pt x="0" y="66"/>
                  </a:lnTo>
                  <a:lnTo>
                    <a:pt x="0" y="66"/>
                  </a:lnTo>
                  <a:lnTo>
                    <a:pt x="0" y="70"/>
                  </a:lnTo>
                  <a:lnTo>
                    <a:pt x="0" y="70"/>
                  </a:lnTo>
                  <a:lnTo>
                    <a:pt x="0" y="72"/>
                  </a:lnTo>
                  <a:lnTo>
                    <a:pt x="0" y="72"/>
                  </a:lnTo>
                  <a:lnTo>
                    <a:pt x="2" y="72"/>
                  </a:lnTo>
                  <a:lnTo>
                    <a:pt x="2" y="72"/>
                  </a:lnTo>
                  <a:lnTo>
                    <a:pt x="6" y="72"/>
                  </a:lnTo>
                  <a:lnTo>
                    <a:pt x="6" y="72"/>
                  </a:lnTo>
                  <a:lnTo>
                    <a:pt x="10" y="72"/>
                  </a:lnTo>
                  <a:lnTo>
                    <a:pt x="10" y="72"/>
                  </a:lnTo>
                  <a:lnTo>
                    <a:pt x="12" y="72"/>
                  </a:lnTo>
                  <a:lnTo>
                    <a:pt x="12" y="72"/>
                  </a:lnTo>
                  <a:lnTo>
                    <a:pt x="14" y="70"/>
                  </a:lnTo>
                  <a:lnTo>
                    <a:pt x="14" y="70"/>
                  </a:lnTo>
                  <a:lnTo>
                    <a:pt x="14" y="70"/>
                  </a:lnTo>
                  <a:lnTo>
                    <a:pt x="18" y="56"/>
                  </a:lnTo>
                  <a:lnTo>
                    <a:pt x="44" y="56"/>
                  </a:lnTo>
                  <a:lnTo>
                    <a:pt x="50" y="70"/>
                  </a:lnTo>
                  <a:lnTo>
                    <a:pt x="50" y="70"/>
                  </a:lnTo>
                  <a:lnTo>
                    <a:pt x="50" y="70"/>
                  </a:lnTo>
                  <a:lnTo>
                    <a:pt x="50" y="70"/>
                  </a:lnTo>
                  <a:lnTo>
                    <a:pt x="52" y="72"/>
                  </a:lnTo>
                  <a:lnTo>
                    <a:pt x="52" y="72"/>
                  </a:lnTo>
                  <a:lnTo>
                    <a:pt x="54" y="72"/>
                  </a:lnTo>
                  <a:lnTo>
                    <a:pt x="54" y="72"/>
                  </a:lnTo>
                  <a:lnTo>
                    <a:pt x="58" y="72"/>
                  </a:lnTo>
                  <a:lnTo>
                    <a:pt x="58" y="72"/>
                  </a:lnTo>
                  <a:lnTo>
                    <a:pt x="62" y="72"/>
                  </a:lnTo>
                  <a:lnTo>
                    <a:pt x="62" y="72"/>
                  </a:lnTo>
                  <a:lnTo>
                    <a:pt x="64" y="72"/>
                  </a:lnTo>
                  <a:lnTo>
                    <a:pt x="64" y="72"/>
                  </a:lnTo>
                  <a:lnTo>
                    <a:pt x="64" y="70"/>
                  </a:lnTo>
                  <a:lnTo>
                    <a:pt x="64" y="70"/>
                  </a:lnTo>
                  <a:lnTo>
                    <a:pt x="64" y="66"/>
                  </a:lnTo>
                  <a:lnTo>
                    <a:pt x="42" y="4"/>
                  </a:lnTo>
                  <a:lnTo>
                    <a:pt x="42" y="4"/>
                  </a:lnTo>
                  <a:close/>
                  <a:moveTo>
                    <a:pt x="42" y="44"/>
                  </a:moveTo>
                  <a:lnTo>
                    <a:pt x="22" y="44"/>
                  </a:lnTo>
                  <a:lnTo>
                    <a:pt x="32" y="14"/>
                  </a:lnTo>
                  <a:lnTo>
                    <a:pt x="32" y="14"/>
                  </a:lnTo>
                  <a:lnTo>
                    <a:pt x="42" y="44"/>
                  </a:lnTo>
                  <a:lnTo>
                    <a:pt x="42"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68" name="Freeform 246"/>
            <p:cNvSpPr>
              <a:spLocks/>
            </p:cNvSpPr>
            <p:nvPr/>
          </p:nvSpPr>
          <p:spPr bwMode="auto">
            <a:xfrm>
              <a:off x="5030788" y="6700838"/>
              <a:ext cx="63500" cy="111125"/>
            </a:xfrm>
            <a:custGeom>
              <a:avLst/>
              <a:gdLst>
                <a:gd name="T0" fmla="*/ 40 w 40"/>
                <a:gd name="T1" fmla="*/ 2 h 70"/>
                <a:gd name="T2" fmla="*/ 40 w 40"/>
                <a:gd name="T3" fmla="*/ 2 h 70"/>
                <a:gd name="T4" fmla="*/ 40 w 40"/>
                <a:gd name="T5" fmla="*/ 0 h 70"/>
                <a:gd name="T6" fmla="*/ 40 w 40"/>
                <a:gd name="T7" fmla="*/ 0 h 70"/>
                <a:gd name="T8" fmla="*/ 38 w 40"/>
                <a:gd name="T9" fmla="*/ 0 h 70"/>
                <a:gd name="T10" fmla="*/ 38 w 40"/>
                <a:gd name="T11" fmla="*/ 0 h 70"/>
                <a:gd name="T12" fmla="*/ 38 w 40"/>
                <a:gd name="T13" fmla="*/ 0 h 70"/>
                <a:gd name="T14" fmla="*/ 4 w 40"/>
                <a:gd name="T15" fmla="*/ 0 h 70"/>
                <a:gd name="T16" fmla="*/ 4 w 40"/>
                <a:gd name="T17" fmla="*/ 0 h 70"/>
                <a:gd name="T18" fmla="*/ 2 w 40"/>
                <a:gd name="T19" fmla="*/ 0 h 70"/>
                <a:gd name="T20" fmla="*/ 2 w 40"/>
                <a:gd name="T21" fmla="*/ 0 h 70"/>
                <a:gd name="T22" fmla="*/ 0 w 40"/>
                <a:gd name="T23" fmla="*/ 4 h 70"/>
                <a:gd name="T24" fmla="*/ 0 w 40"/>
                <a:gd name="T25" fmla="*/ 68 h 70"/>
                <a:gd name="T26" fmla="*/ 0 w 40"/>
                <a:gd name="T27" fmla="*/ 68 h 70"/>
                <a:gd name="T28" fmla="*/ 0 w 40"/>
                <a:gd name="T29" fmla="*/ 68 h 70"/>
                <a:gd name="T30" fmla="*/ 0 w 40"/>
                <a:gd name="T31" fmla="*/ 68 h 70"/>
                <a:gd name="T32" fmla="*/ 2 w 40"/>
                <a:gd name="T33" fmla="*/ 70 h 70"/>
                <a:gd name="T34" fmla="*/ 2 w 40"/>
                <a:gd name="T35" fmla="*/ 70 h 70"/>
                <a:gd name="T36" fmla="*/ 4 w 40"/>
                <a:gd name="T37" fmla="*/ 70 h 70"/>
                <a:gd name="T38" fmla="*/ 4 w 40"/>
                <a:gd name="T39" fmla="*/ 70 h 70"/>
                <a:gd name="T40" fmla="*/ 8 w 40"/>
                <a:gd name="T41" fmla="*/ 70 h 70"/>
                <a:gd name="T42" fmla="*/ 8 w 40"/>
                <a:gd name="T43" fmla="*/ 70 h 70"/>
                <a:gd name="T44" fmla="*/ 10 w 40"/>
                <a:gd name="T45" fmla="*/ 70 h 70"/>
                <a:gd name="T46" fmla="*/ 10 w 40"/>
                <a:gd name="T47" fmla="*/ 70 h 70"/>
                <a:gd name="T48" fmla="*/ 12 w 40"/>
                <a:gd name="T49" fmla="*/ 70 h 70"/>
                <a:gd name="T50" fmla="*/ 12 w 40"/>
                <a:gd name="T51" fmla="*/ 70 h 70"/>
                <a:gd name="T52" fmla="*/ 14 w 40"/>
                <a:gd name="T53" fmla="*/ 68 h 70"/>
                <a:gd name="T54" fmla="*/ 14 w 40"/>
                <a:gd name="T55" fmla="*/ 68 h 70"/>
                <a:gd name="T56" fmla="*/ 14 w 40"/>
                <a:gd name="T57" fmla="*/ 68 h 70"/>
                <a:gd name="T58" fmla="*/ 14 w 40"/>
                <a:gd name="T59" fmla="*/ 42 h 70"/>
                <a:gd name="T60" fmla="*/ 36 w 40"/>
                <a:gd name="T61" fmla="*/ 42 h 70"/>
                <a:gd name="T62" fmla="*/ 36 w 40"/>
                <a:gd name="T63" fmla="*/ 42 h 70"/>
                <a:gd name="T64" fmla="*/ 36 w 40"/>
                <a:gd name="T65" fmla="*/ 42 h 70"/>
                <a:gd name="T66" fmla="*/ 36 w 40"/>
                <a:gd name="T67" fmla="*/ 42 h 70"/>
                <a:gd name="T68" fmla="*/ 38 w 40"/>
                <a:gd name="T69" fmla="*/ 40 h 70"/>
                <a:gd name="T70" fmla="*/ 38 w 40"/>
                <a:gd name="T71" fmla="*/ 40 h 70"/>
                <a:gd name="T72" fmla="*/ 38 w 40"/>
                <a:gd name="T73" fmla="*/ 38 h 70"/>
                <a:gd name="T74" fmla="*/ 38 w 40"/>
                <a:gd name="T75" fmla="*/ 38 h 70"/>
                <a:gd name="T76" fmla="*/ 38 w 40"/>
                <a:gd name="T77" fmla="*/ 36 h 70"/>
                <a:gd name="T78" fmla="*/ 38 w 40"/>
                <a:gd name="T79" fmla="*/ 36 h 70"/>
                <a:gd name="T80" fmla="*/ 38 w 40"/>
                <a:gd name="T81" fmla="*/ 32 h 70"/>
                <a:gd name="T82" fmla="*/ 38 w 40"/>
                <a:gd name="T83" fmla="*/ 32 h 70"/>
                <a:gd name="T84" fmla="*/ 38 w 40"/>
                <a:gd name="T85" fmla="*/ 32 h 70"/>
                <a:gd name="T86" fmla="*/ 38 w 40"/>
                <a:gd name="T87" fmla="*/ 32 h 70"/>
                <a:gd name="T88" fmla="*/ 36 w 40"/>
                <a:gd name="T89" fmla="*/ 30 h 70"/>
                <a:gd name="T90" fmla="*/ 36 w 40"/>
                <a:gd name="T91" fmla="*/ 30 h 70"/>
                <a:gd name="T92" fmla="*/ 36 w 40"/>
                <a:gd name="T93" fmla="*/ 30 h 70"/>
                <a:gd name="T94" fmla="*/ 14 w 40"/>
                <a:gd name="T95" fmla="*/ 30 h 70"/>
                <a:gd name="T96" fmla="*/ 14 w 40"/>
                <a:gd name="T97" fmla="*/ 10 h 70"/>
                <a:gd name="T98" fmla="*/ 38 w 40"/>
                <a:gd name="T99" fmla="*/ 10 h 70"/>
                <a:gd name="T100" fmla="*/ 38 w 40"/>
                <a:gd name="T101" fmla="*/ 10 h 70"/>
                <a:gd name="T102" fmla="*/ 38 w 40"/>
                <a:gd name="T103" fmla="*/ 10 h 70"/>
                <a:gd name="T104" fmla="*/ 38 w 40"/>
                <a:gd name="T105" fmla="*/ 10 h 70"/>
                <a:gd name="T106" fmla="*/ 40 w 40"/>
                <a:gd name="T107" fmla="*/ 10 h 70"/>
                <a:gd name="T108" fmla="*/ 40 w 40"/>
                <a:gd name="T109" fmla="*/ 10 h 70"/>
                <a:gd name="T110" fmla="*/ 40 w 40"/>
                <a:gd name="T111" fmla="*/ 8 h 70"/>
                <a:gd name="T112" fmla="*/ 40 w 40"/>
                <a:gd name="T113" fmla="*/ 8 h 70"/>
                <a:gd name="T114" fmla="*/ 40 w 40"/>
                <a:gd name="T115" fmla="*/ 4 h 70"/>
                <a:gd name="T116" fmla="*/ 40 w 40"/>
                <a:gd name="T117" fmla="*/ 4 h 70"/>
                <a:gd name="T118" fmla="*/ 40 w 40"/>
                <a:gd name="T119" fmla="*/ 2 h 70"/>
                <a:gd name="T120" fmla="*/ 40 w 40"/>
                <a:gd name="T1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70">
                  <a:moveTo>
                    <a:pt x="40" y="2"/>
                  </a:moveTo>
                  <a:lnTo>
                    <a:pt x="40" y="2"/>
                  </a:lnTo>
                  <a:lnTo>
                    <a:pt x="40" y="0"/>
                  </a:lnTo>
                  <a:lnTo>
                    <a:pt x="40" y="0"/>
                  </a:lnTo>
                  <a:lnTo>
                    <a:pt x="38" y="0"/>
                  </a:lnTo>
                  <a:lnTo>
                    <a:pt x="38" y="0"/>
                  </a:lnTo>
                  <a:lnTo>
                    <a:pt x="38" y="0"/>
                  </a:lnTo>
                  <a:lnTo>
                    <a:pt x="4" y="0"/>
                  </a:lnTo>
                  <a:lnTo>
                    <a:pt x="4" y="0"/>
                  </a:lnTo>
                  <a:lnTo>
                    <a:pt x="2" y="0"/>
                  </a:lnTo>
                  <a:lnTo>
                    <a:pt x="2" y="0"/>
                  </a:lnTo>
                  <a:lnTo>
                    <a:pt x="0" y="4"/>
                  </a:lnTo>
                  <a:lnTo>
                    <a:pt x="0" y="68"/>
                  </a:lnTo>
                  <a:lnTo>
                    <a:pt x="0" y="68"/>
                  </a:lnTo>
                  <a:lnTo>
                    <a:pt x="0" y="68"/>
                  </a:lnTo>
                  <a:lnTo>
                    <a:pt x="0" y="68"/>
                  </a:lnTo>
                  <a:lnTo>
                    <a:pt x="2" y="70"/>
                  </a:lnTo>
                  <a:lnTo>
                    <a:pt x="2" y="70"/>
                  </a:lnTo>
                  <a:lnTo>
                    <a:pt x="4" y="70"/>
                  </a:lnTo>
                  <a:lnTo>
                    <a:pt x="4" y="70"/>
                  </a:lnTo>
                  <a:lnTo>
                    <a:pt x="8" y="70"/>
                  </a:lnTo>
                  <a:lnTo>
                    <a:pt x="8" y="70"/>
                  </a:lnTo>
                  <a:lnTo>
                    <a:pt x="10" y="70"/>
                  </a:lnTo>
                  <a:lnTo>
                    <a:pt x="10" y="70"/>
                  </a:lnTo>
                  <a:lnTo>
                    <a:pt x="12" y="70"/>
                  </a:lnTo>
                  <a:lnTo>
                    <a:pt x="12" y="70"/>
                  </a:lnTo>
                  <a:lnTo>
                    <a:pt x="14" y="68"/>
                  </a:lnTo>
                  <a:lnTo>
                    <a:pt x="14" y="68"/>
                  </a:lnTo>
                  <a:lnTo>
                    <a:pt x="14" y="68"/>
                  </a:lnTo>
                  <a:lnTo>
                    <a:pt x="14" y="42"/>
                  </a:lnTo>
                  <a:lnTo>
                    <a:pt x="36" y="42"/>
                  </a:lnTo>
                  <a:lnTo>
                    <a:pt x="36" y="42"/>
                  </a:lnTo>
                  <a:lnTo>
                    <a:pt x="36" y="42"/>
                  </a:lnTo>
                  <a:lnTo>
                    <a:pt x="36" y="42"/>
                  </a:lnTo>
                  <a:lnTo>
                    <a:pt x="38" y="40"/>
                  </a:lnTo>
                  <a:lnTo>
                    <a:pt x="38" y="40"/>
                  </a:lnTo>
                  <a:lnTo>
                    <a:pt x="38" y="38"/>
                  </a:lnTo>
                  <a:lnTo>
                    <a:pt x="38" y="38"/>
                  </a:lnTo>
                  <a:lnTo>
                    <a:pt x="38" y="36"/>
                  </a:lnTo>
                  <a:lnTo>
                    <a:pt x="38" y="36"/>
                  </a:lnTo>
                  <a:lnTo>
                    <a:pt x="38" y="32"/>
                  </a:lnTo>
                  <a:lnTo>
                    <a:pt x="38" y="32"/>
                  </a:lnTo>
                  <a:lnTo>
                    <a:pt x="38" y="32"/>
                  </a:lnTo>
                  <a:lnTo>
                    <a:pt x="38" y="32"/>
                  </a:lnTo>
                  <a:lnTo>
                    <a:pt x="36" y="30"/>
                  </a:lnTo>
                  <a:lnTo>
                    <a:pt x="36" y="30"/>
                  </a:lnTo>
                  <a:lnTo>
                    <a:pt x="36" y="30"/>
                  </a:lnTo>
                  <a:lnTo>
                    <a:pt x="14" y="30"/>
                  </a:lnTo>
                  <a:lnTo>
                    <a:pt x="14" y="10"/>
                  </a:lnTo>
                  <a:lnTo>
                    <a:pt x="38" y="10"/>
                  </a:lnTo>
                  <a:lnTo>
                    <a:pt x="38" y="10"/>
                  </a:lnTo>
                  <a:lnTo>
                    <a:pt x="38" y="10"/>
                  </a:lnTo>
                  <a:lnTo>
                    <a:pt x="38" y="10"/>
                  </a:lnTo>
                  <a:lnTo>
                    <a:pt x="40" y="10"/>
                  </a:lnTo>
                  <a:lnTo>
                    <a:pt x="40" y="10"/>
                  </a:lnTo>
                  <a:lnTo>
                    <a:pt x="40" y="8"/>
                  </a:lnTo>
                  <a:lnTo>
                    <a:pt x="40" y="8"/>
                  </a:lnTo>
                  <a:lnTo>
                    <a:pt x="40" y="4"/>
                  </a:lnTo>
                  <a:lnTo>
                    <a:pt x="40" y="4"/>
                  </a:lnTo>
                  <a:lnTo>
                    <a:pt x="40" y="2"/>
                  </a:lnTo>
                  <a:lnTo>
                    <a:pt x="40"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69" name="Freeform 247"/>
            <p:cNvSpPr>
              <a:spLocks/>
            </p:cNvSpPr>
            <p:nvPr/>
          </p:nvSpPr>
          <p:spPr bwMode="auto">
            <a:xfrm>
              <a:off x="5113338" y="6697663"/>
              <a:ext cx="60325" cy="114300"/>
            </a:xfrm>
            <a:custGeom>
              <a:avLst/>
              <a:gdLst>
                <a:gd name="T0" fmla="*/ 38 w 38"/>
                <a:gd name="T1" fmla="*/ 64 h 72"/>
                <a:gd name="T2" fmla="*/ 38 w 38"/>
                <a:gd name="T3" fmla="*/ 64 h 72"/>
                <a:gd name="T4" fmla="*/ 38 w 38"/>
                <a:gd name="T5" fmla="*/ 62 h 72"/>
                <a:gd name="T6" fmla="*/ 38 w 38"/>
                <a:gd name="T7" fmla="*/ 62 h 72"/>
                <a:gd name="T8" fmla="*/ 38 w 38"/>
                <a:gd name="T9" fmla="*/ 60 h 72"/>
                <a:gd name="T10" fmla="*/ 38 w 38"/>
                <a:gd name="T11" fmla="*/ 60 h 72"/>
                <a:gd name="T12" fmla="*/ 36 w 38"/>
                <a:gd name="T13" fmla="*/ 60 h 72"/>
                <a:gd name="T14" fmla="*/ 14 w 38"/>
                <a:gd name="T15" fmla="*/ 60 h 72"/>
                <a:gd name="T16" fmla="*/ 14 w 38"/>
                <a:gd name="T17" fmla="*/ 4 h 72"/>
                <a:gd name="T18" fmla="*/ 14 w 38"/>
                <a:gd name="T19" fmla="*/ 4 h 72"/>
                <a:gd name="T20" fmla="*/ 14 w 38"/>
                <a:gd name="T21" fmla="*/ 2 h 72"/>
                <a:gd name="T22" fmla="*/ 14 w 38"/>
                <a:gd name="T23" fmla="*/ 2 h 72"/>
                <a:gd name="T24" fmla="*/ 12 w 38"/>
                <a:gd name="T25" fmla="*/ 2 h 72"/>
                <a:gd name="T26" fmla="*/ 12 w 38"/>
                <a:gd name="T27" fmla="*/ 2 h 72"/>
                <a:gd name="T28" fmla="*/ 10 w 38"/>
                <a:gd name="T29" fmla="*/ 0 h 72"/>
                <a:gd name="T30" fmla="*/ 10 w 38"/>
                <a:gd name="T31" fmla="*/ 0 h 72"/>
                <a:gd name="T32" fmla="*/ 6 w 38"/>
                <a:gd name="T33" fmla="*/ 0 h 72"/>
                <a:gd name="T34" fmla="*/ 6 w 38"/>
                <a:gd name="T35" fmla="*/ 0 h 72"/>
                <a:gd name="T36" fmla="*/ 4 w 38"/>
                <a:gd name="T37" fmla="*/ 0 h 72"/>
                <a:gd name="T38" fmla="*/ 4 w 38"/>
                <a:gd name="T39" fmla="*/ 0 h 72"/>
                <a:gd name="T40" fmla="*/ 0 w 38"/>
                <a:gd name="T41" fmla="*/ 2 h 72"/>
                <a:gd name="T42" fmla="*/ 0 w 38"/>
                <a:gd name="T43" fmla="*/ 2 h 72"/>
                <a:gd name="T44" fmla="*/ 0 w 38"/>
                <a:gd name="T45" fmla="*/ 2 h 72"/>
                <a:gd name="T46" fmla="*/ 0 w 38"/>
                <a:gd name="T47" fmla="*/ 2 h 72"/>
                <a:gd name="T48" fmla="*/ 0 w 38"/>
                <a:gd name="T49" fmla="*/ 4 h 72"/>
                <a:gd name="T50" fmla="*/ 0 w 38"/>
                <a:gd name="T51" fmla="*/ 68 h 72"/>
                <a:gd name="T52" fmla="*/ 0 w 38"/>
                <a:gd name="T53" fmla="*/ 68 h 72"/>
                <a:gd name="T54" fmla="*/ 0 w 38"/>
                <a:gd name="T55" fmla="*/ 70 h 72"/>
                <a:gd name="T56" fmla="*/ 0 w 38"/>
                <a:gd name="T57" fmla="*/ 70 h 72"/>
                <a:gd name="T58" fmla="*/ 4 w 38"/>
                <a:gd name="T59" fmla="*/ 72 h 72"/>
                <a:gd name="T60" fmla="*/ 36 w 38"/>
                <a:gd name="T61" fmla="*/ 72 h 72"/>
                <a:gd name="T62" fmla="*/ 36 w 38"/>
                <a:gd name="T63" fmla="*/ 72 h 72"/>
                <a:gd name="T64" fmla="*/ 38 w 38"/>
                <a:gd name="T65" fmla="*/ 72 h 72"/>
                <a:gd name="T66" fmla="*/ 38 w 38"/>
                <a:gd name="T67" fmla="*/ 72 h 72"/>
                <a:gd name="T68" fmla="*/ 38 w 38"/>
                <a:gd name="T69" fmla="*/ 70 h 72"/>
                <a:gd name="T70" fmla="*/ 38 w 38"/>
                <a:gd name="T71" fmla="*/ 70 h 72"/>
                <a:gd name="T72" fmla="*/ 38 w 38"/>
                <a:gd name="T73" fmla="*/ 68 h 72"/>
                <a:gd name="T74" fmla="*/ 38 w 38"/>
                <a:gd name="T75" fmla="*/ 68 h 72"/>
                <a:gd name="T76" fmla="*/ 38 w 38"/>
                <a:gd name="T77" fmla="*/ 66 h 72"/>
                <a:gd name="T78" fmla="*/ 38 w 38"/>
                <a:gd name="T79" fmla="*/ 66 h 72"/>
                <a:gd name="T80" fmla="*/ 38 w 38"/>
                <a:gd name="T81" fmla="*/ 64 h 72"/>
                <a:gd name="T82" fmla="*/ 38 w 38"/>
                <a:gd name="T83"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72">
                  <a:moveTo>
                    <a:pt x="38" y="64"/>
                  </a:moveTo>
                  <a:lnTo>
                    <a:pt x="38" y="64"/>
                  </a:lnTo>
                  <a:lnTo>
                    <a:pt x="38" y="62"/>
                  </a:lnTo>
                  <a:lnTo>
                    <a:pt x="38" y="62"/>
                  </a:lnTo>
                  <a:lnTo>
                    <a:pt x="38" y="60"/>
                  </a:lnTo>
                  <a:lnTo>
                    <a:pt x="38" y="60"/>
                  </a:lnTo>
                  <a:lnTo>
                    <a:pt x="36" y="60"/>
                  </a:lnTo>
                  <a:lnTo>
                    <a:pt x="14" y="60"/>
                  </a:lnTo>
                  <a:lnTo>
                    <a:pt x="14" y="4"/>
                  </a:lnTo>
                  <a:lnTo>
                    <a:pt x="14" y="4"/>
                  </a:lnTo>
                  <a:lnTo>
                    <a:pt x="14" y="2"/>
                  </a:lnTo>
                  <a:lnTo>
                    <a:pt x="14" y="2"/>
                  </a:lnTo>
                  <a:lnTo>
                    <a:pt x="12" y="2"/>
                  </a:lnTo>
                  <a:lnTo>
                    <a:pt x="12" y="2"/>
                  </a:lnTo>
                  <a:lnTo>
                    <a:pt x="10" y="0"/>
                  </a:lnTo>
                  <a:lnTo>
                    <a:pt x="10" y="0"/>
                  </a:lnTo>
                  <a:lnTo>
                    <a:pt x="6" y="0"/>
                  </a:lnTo>
                  <a:lnTo>
                    <a:pt x="6" y="0"/>
                  </a:lnTo>
                  <a:lnTo>
                    <a:pt x="4" y="0"/>
                  </a:lnTo>
                  <a:lnTo>
                    <a:pt x="4" y="0"/>
                  </a:lnTo>
                  <a:lnTo>
                    <a:pt x="0" y="2"/>
                  </a:lnTo>
                  <a:lnTo>
                    <a:pt x="0" y="2"/>
                  </a:lnTo>
                  <a:lnTo>
                    <a:pt x="0" y="2"/>
                  </a:lnTo>
                  <a:lnTo>
                    <a:pt x="0" y="2"/>
                  </a:lnTo>
                  <a:lnTo>
                    <a:pt x="0" y="4"/>
                  </a:lnTo>
                  <a:lnTo>
                    <a:pt x="0" y="68"/>
                  </a:lnTo>
                  <a:lnTo>
                    <a:pt x="0" y="68"/>
                  </a:lnTo>
                  <a:lnTo>
                    <a:pt x="0" y="70"/>
                  </a:lnTo>
                  <a:lnTo>
                    <a:pt x="0" y="70"/>
                  </a:lnTo>
                  <a:lnTo>
                    <a:pt x="4" y="72"/>
                  </a:lnTo>
                  <a:lnTo>
                    <a:pt x="36" y="72"/>
                  </a:lnTo>
                  <a:lnTo>
                    <a:pt x="36" y="72"/>
                  </a:lnTo>
                  <a:lnTo>
                    <a:pt x="38" y="72"/>
                  </a:lnTo>
                  <a:lnTo>
                    <a:pt x="38" y="72"/>
                  </a:lnTo>
                  <a:lnTo>
                    <a:pt x="38" y="70"/>
                  </a:lnTo>
                  <a:lnTo>
                    <a:pt x="38" y="70"/>
                  </a:lnTo>
                  <a:lnTo>
                    <a:pt x="38" y="68"/>
                  </a:lnTo>
                  <a:lnTo>
                    <a:pt x="38" y="68"/>
                  </a:lnTo>
                  <a:lnTo>
                    <a:pt x="38" y="66"/>
                  </a:lnTo>
                  <a:lnTo>
                    <a:pt x="38" y="66"/>
                  </a:lnTo>
                  <a:lnTo>
                    <a:pt x="38" y="64"/>
                  </a:lnTo>
                  <a:lnTo>
                    <a:pt x="38" y="6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70" name="Freeform 248"/>
            <p:cNvSpPr>
              <a:spLocks/>
            </p:cNvSpPr>
            <p:nvPr/>
          </p:nvSpPr>
          <p:spPr bwMode="auto">
            <a:xfrm>
              <a:off x="11056938" y="6700838"/>
              <a:ext cx="63500" cy="111125"/>
            </a:xfrm>
            <a:custGeom>
              <a:avLst/>
              <a:gdLst>
                <a:gd name="T0" fmla="*/ 40 w 40"/>
                <a:gd name="T1" fmla="*/ 2 h 70"/>
                <a:gd name="T2" fmla="*/ 40 w 40"/>
                <a:gd name="T3" fmla="*/ 2 h 70"/>
                <a:gd name="T4" fmla="*/ 38 w 40"/>
                <a:gd name="T5" fmla="*/ 0 h 70"/>
                <a:gd name="T6" fmla="*/ 38 w 40"/>
                <a:gd name="T7" fmla="*/ 0 h 70"/>
                <a:gd name="T8" fmla="*/ 38 w 40"/>
                <a:gd name="T9" fmla="*/ 0 h 70"/>
                <a:gd name="T10" fmla="*/ 38 w 40"/>
                <a:gd name="T11" fmla="*/ 0 h 70"/>
                <a:gd name="T12" fmla="*/ 38 w 40"/>
                <a:gd name="T13" fmla="*/ 0 h 70"/>
                <a:gd name="T14" fmla="*/ 4 w 40"/>
                <a:gd name="T15" fmla="*/ 0 h 70"/>
                <a:gd name="T16" fmla="*/ 4 w 40"/>
                <a:gd name="T17" fmla="*/ 0 h 70"/>
                <a:gd name="T18" fmla="*/ 0 w 40"/>
                <a:gd name="T19" fmla="*/ 0 h 70"/>
                <a:gd name="T20" fmla="*/ 0 w 40"/>
                <a:gd name="T21" fmla="*/ 0 h 70"/>
                <a:gd name="T22" fmla="*/ 0 w 40"/>
                <a:gd name="T23" fmla="*/ 4 h 70"/>
                <a:gd name="T24" fmla="*/ 0 w 40"/>
                <a:gd name="T25" fmla="*/ 68 h 70"/>
                <a:gd name="T26" fmla="*/ 0 w 40"/>
                <a:gd name="T27" fmla="*/ 68 h 70"/>
                <a:gd name="T28" fmla="*/ 0 w 40"/>
                <a:gd name="T29" fmla="*/ 68 h 70"/>
                <a:gd name="T30" fmla="*/ 0 w 40"/>
                <a:gd name="T31" fmla="*/ 68 h 70"/>
                <a:gd name="T32" fmla="*/ 2 w 40"/>
                <a:gd name="T33" fmla="*/ 70 h 70"/>
                <a:gd name="T34" fmla="*/ 2 w 40"/>
                <a:gd name="T35" fmla="*/ 70 h 70"/>
                <a:gd name="T36" fmla="*/ 4 w 40"/>
                <a:gd name="T37" fmla="*/ 70 h 70"/>
                <a:gd name="T38" fmla="*/ 4 w 40"/>
                <a:gd name="T39" fmla="*/ 70 h 70"/>
                <a:gd name="T40" fmla="*/ 6 w 40"/>
                <a:gd name="T41" fmla="*/ 70 h 70"/>
                <a:gd name="T42" fmla="*/ 6 w 40"/>
                <a:gd name="T43" fmla="*/ 70 h 70"/>
                <a:gd name="T44" fmla="*/ 10 w 40"/>
                <a:gd name="T45" fmla="*/ 70 h 70"/>
                <a:gd name="T46" fmla="*/ 10 w 40"/>
                <a:gd name="T47" fmla="*/ 70 h 70"/>
                <a:gd name="T48" fmla="*/ 12 w 40"/>
                <a:gd name="T49" fmla="*/ 70 h 70"/>
                <a:gd name="T50" fmla="*/ 12 w 40"/>
                <a:gd name="T51" fmla="*/ 70 h 70"/>
                <a:gd name="T52" fmla="*/ 14 w 40"/>
                <a:gd name="T53" fmla="*/ 68 h 70"/>
                <a:gd name="T54" fmla="*/ 14 w 40"/>
                <a:gd name="T55" fmla="*/ 68 h 70"/>
                <a:gd name="T56" fmla="*/ 14 w 40"/>
                <a:gd name="T57" fmla="*/ 68 h 70"/>
                <a:gd name="T58" fmla="*/ 14 w 40"/>
                <a:gd name="T59" fmla="*/ 42 h 70"/>
                <a:gd name="T60" fmla="*/ 36 w 40"/>
                <a:gd name="T61" fmla="*/ 42 h 70"/>
                <a:gd name="T62" fmla="*/ 36 w 40"/>
                <a:gd name="T63" fmla="*/ 42 h 70"/>
                <a:gd name="T64" fmla="*/ 36 w 40"/>
                <a:gd name="T65" fmla="*/ 42 h 70"/>
                <a:gd name="T66" fmla="*/ 36 w 40"/>
                <a:gd name="T67" fmla="*/ 42 h 70"/>
                <a:gd name="T68" fmla="*/ 38 w 40"/>
                <a:gd name="T69" fmla="*/ 40 h 70"/>
                <a:gd name="T70" fmla="*/ 38 w 40"/>
                <a:gd name="T71" fmla="*/ 40 h 70"/>
                <a:gd name="T72" fmla="*/ 38 w 40"/>
                <a:gd name="T73" fmla="*/ 38 h 70"/>
                <a:gd name="T74" fmla="*/ 38 w 40"/>
                <a:gd name="T75" fmla="*/ 38 h 70"/>
                <a:gd name="T76" fmla="*/ 38 w 40"/>
                <a:gd name="T77" fmla="*/ 36 h 70"/>
                <a:gd name="T78" fmla="*/ 38 w 40"/>
                <a:gd name="T79" fmla="*/ 36 h 70"/>
                <a:gd name="T80" fmla="*/ 38 w 40"/>
                <a:gd name="T81" fmla="*/ 32 h 70"/>
                <a:gd name="T82" fmla="*/ 38 w 40"/>
                <a:gd name="T83" fmla="*/ 32 h 70"/>
                <a:gd name="T84" fmla="*/ 38 w 40"/>
                <a:gd name="T85" fmla="*/ 32 h 70"/>
                <a:gd name="T86" fmla="*/ 38 w 40"/>
                <a:gd name="T87" fmla="*/ 32 h 70"/>
                <a:gd name="T88" fmla="*/ 36 w 40"/>
                <a:gd name="T89" fmla="*/ 30 h 70"/>
                <a:gd name="T90" fmla="*/ 36 w 40"/>
                <a:gd name="T91" fmla="*/ 30 h 70"/>
                <a:gd name="T92" fmla="*/ 36 w 40"/>
                <a:gd name="T93" fmla="*/ 30 h 70"/>
                <a:gd name="T94" fmla="*/ 14 w 40"/>
                <a:gd name="T95" fmla="*/ 30 h 70"/>
                <a:gd name="T96" fmla="*/ 14 w 40"/>
                <a:gd name="T97" fmla="*/ 10 h 70"/>
                <a:gd name="T98" fmla="*/ 38 w 40"/>
                <a:gd name="T99" fmla="*/ 10 h 70"/>
                <a:gd name="T100" fmla="*/ 38 w 40"/>
                <a:gd name="T101" fmla="*/ 10 h 70"/>
                <a:gd name="T102" fmla="*/ 38 w 40"/>
                <a:gd name="T103" fmla="*/ 10 h 70"/>
                <a:gd name="T104" fmla="*/ 38 w 40"/>
                <a:gd name="T105" fmla="*/ 10 h 70"/>
                <a:gd name="T106" fmla="*/ 38 w 40"/>
                <a:gd name="T107" fmla="*/ 10 h 70"/>
                <a:gd name="T108" fmla="*/ 38 w 40"/>
                <a:gd name="T109" fmla="*/ 10 h 70"/>
                <a:gd name="T110" fmla="*/ 40 w 40"/>
                <a:gd name="T111" fmla="*/ 8 h 70"/>
                <a:gd name="T112" fmla="*/ 40 w 40"/>
                <a:gd name="T113" fmla="*/ 8 h 70"/>
                <a:gd name="T114" fmla="*/ 40 w 40"/>
                <a:gd name="T115" fmla="*/ 4 h 70"/>
                <a:gd name="T116" fmla="*/ 40 w 40"/>
                <a:gd name="T117" fmla="*/ 4 h 70"/>
                <a:gd name="T118" fmla="*/ 40 w 40"/>
                <a:gd name="T119" fmla="*/ 2 h 70"/>
                <a:gd name="T120" fmla="*/ 40 w 40"/>
                <a:gd name="T1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70">
                  <a:moveTo>
                    <a:pt x="40" y="2"/>
                  </a:moveTo>
                  <a:lnTo>
                    <a:pt x="40" y="2"/>
                  </a:lnTo>
                  <a:lnTo>
                    <a:pt x="38" y="0"/>
                  </a:lnTo>
                  <a:lnTo>
                    <a:pt x="38" y="0"/>
                  </a:lnTo>
                  <a:lnTo>
                    <a:pt x="38" y="0"/>
                  </a:lnTo>
                  <a:lnTo>
                    <a:pt x="38" y="0"/>
                  </a:lnTo>
                  <a:lnTo>
                    <a:pt x="38" y="0"/>
                  </a:lnTo>
                  <a:lnTo>
                    <a:pt x="4" y="0"/>
                  </a:lnTo>
                  <a:lnTo>
                    <a:pt x="4" y="0"/>
                  </a:lnTo>
                  <a:lnTo>
                    <a:pt x="0" y="0"/>
                  </a:lnTo>
                  <a:lnTo>
                    <a:pt x="0" y="0"/>
                  </a:lnTo>
                  <a:lnTo>
                    <a:pt x="0" y="4"/>
                  </a:lnTo>
                  <a:lnTo>
                    <a:pt x="0" y="68"/>
                  </a:lnTo>
                  <a:lnTo>
                    <a:pt x="0" y="68"/>
                  </a:lnTo>
                  <a:lnTo>
                    <a:pt x="0" y="68"/>
                  </a:lnTo>
                  <a:lnTo>
                    <a:pt x="0" y="68"/>
                  </a:lnTo>
                  <a:lnTo>
                    <a:pt x="2" y="70"/>
                  </a:lnTo>
                  <a:lnTo>
                    <a:pt x="2" y="70"/>
                  </a:lnTo>
                  <a:lnTo>
                    <a:pt x="4" y="70"/>
                  </a:lnTo>
                  <a:lnTo>
                    <a:pt x="4" y="70"/>
                  </a:lnTo>
                  <a:lnTo>
                    <a:pt x="6" y="70"/>
                  </a:lnTo>
                  <a:lnTo>
                    <a:pt x="6" y="70"/>
                  </a:lnTo>
                  <a:lnTo>
                    <a:pt x="10" y="70"/>
                  </a:lnTo>
                  <a:lnTo>
                    <a:pt x="10" y="70"/>
                  </a:lnTo>
                  <a:lnTo>
                    <a:pt x="12" y="70"/>
                  </a:lnTo>
                  <a:lnTo>
                    <a:pt x="12" y="70"/>
                  </a:lnTo>
                  <a:lnTo>
                    <a:pt x="14" y="68"/>
                  </a:lnTo>
                  <a:lnTo>
                    <a:pt x="14" y="68"/>
                  </a:lnTo>
                  <a:lnTo>
                    <a:pt x="14" y="68"/>
                  </a:lnTo>
                  <a:lnTo>
                    <a:pt x="14" y="42"/>
                  </a:lnTo>
                  <a:lnTo>
                    <a:pt x="36" y="42"/>
                  </a:lnTo>
                  <a:lnTo>
                    <a:pt x="36" y="42"/>
                  </a:lnTo>
                  <a:lnTo>
                    <a:pt x="36" y="42"/>
                  </a:lnTo>
                  <a:lnTo>
                    <a:pt x="36" y="42"/>
                  </a:lnTo>
                  <a:lnTo>
                    <a:pt x="38" y="40"/>
                  </a:lnTo>
                  <a:lnTo>
                    <a:pt x="38" y="40"/>
                  </a:lnTo>
                  <a:lnTo>
                    <a:pt x="38" y="38"/>
                  </a:lnTo>
                  <a:lnTo>
                    <a:pt x="38" y="38"/>
                  </a:lnTo>
                  <a:lnTo>
                    <a:pt x="38" y="36"/>
                  </a:lnTo>
                  <a:lnTo>
                    <a:pt x="38" y="36"/>
                  </a:lnTo>
                  <a:lnTo>
                    <a:pt x="38" y="32"/>
                  </a:lnTo>
                  <a:lnTo>
                    <a:pt x="38" y="32"/>
                  </a:lnTo>
                  <a:lnTo>
                    <a:pt x="38" y="32"/>
                  </a:lnTo>
                  <a:lnTo>
                    <a:pt x="38" y="32"/>
                  </a:lnTo>
                  <a:lnTo>
                    <a:pt x="36" y="30"/>
                  </a:lnTo>
                  <a:lnTo>
                    <a:pt x="36" y="30"/>
                  </a:lnTo>
                  <a:lnTo>
                    <a:pt x="36" y="30"/>
                  </a:lnTo>
                  <a:lnTo>
                    <a:pt x="14" y="30"/>
                  </a:lnTo>
                  <a:lnTo>
                    <a:pt x="14" y="10"/>
                  </a:lnTo>
                  <a:lnTo>
                    <a:pt x="38" y="10"/>
                  </a:lnTo>
                  <a:lnTo>
                    <a:pt x="38" y="10"/>
                  </a:lnTo>
                  <a:lnTo>
                    <a:pt x="38" y="10"/>
                  </a:lnTo>
                  <a:lnTo>
                    <a:pt x="38" y="10"/>
                  </a:lnTo>
                  <a:lnTo>
                    <a:pt x="38" y="10"/>
                  </a:lnTo>
                  <a:lnTo>
                    <a:pt x="38" y="10"/>
                  </a:lnTo>
                  <a:lnTo>
                    <a:pt x="40" y="8"/>
                  </a:lnTo>
                  <a:lnTo>
                    <a:pt x="40" y="8"/>
                  </a:lnTo>
                  <a:lnTo>
                    <a:pt x="40" y="4"/>
                  </a:lnTo>
                  <a:lnTo>
                    <a:pt x="40" y="4"/>
                  </a:lnTo>
                  <a:lnTo>
                    <a:pt x="40" y="2"/>
                  </a:lnTo>
                  <a:lnTo>
                    <a:pt x="40" y="2"/>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71" name="Freeform 249"/>
            <p:cNvSpPr>
              <a:spLocks/>
            </p:cNvSpPr>
            <p:nvPr/>
          </p:nvSpPr>
          <p:spPr bwMode="auto">
            <a:xfrm>
              <a:off x="11136313" y="6697663"/>
              <a:ext cx="63500" cy="114300"/>
            </a:xfrm>
            <a:custGeom>
              <a:avLst/>
              <a:gdLst>
                <a:gd name="T0" fmla="*/ 40 w 40"/>
                <a:gd name="T1" fmla="*/ 64 h 72"/>
                <a:gd name="T2" fmla="*/ 40 w 40"/>
                <a:gd name="T3" fmla="*/ 64 h 72"/>
                <a:gd name="T4" fmla="*/ 40 w 40"/>
                <a:gd name="T5" fmla="*/ 62 h 72"/>
                <a:gd name="T6" fmla="*/ 40 w 40"/>
                <a:gd name="T7" fmla="*/ 62 h 72"/>
                <a:gd name="T8" fmla="*/ 38 w 40"/>
                <a:gd name="T9" fmla="*/ 60 h 72"/>
                <a:gd name="T10" fmla="*/ 38 w 40"/>
                <a:gd name="T11" fmla="*/ 60 h 72"/>
                <a:gd name="T12" fmla="*/ 38 w 40"/>
                <a:gd name="T13" fmla="*/ 60 h 72"/>
                <a:gd name="T14" fmla="*/ 16 w 40"/>
                <a:gd name="T15" fmla="*/ 60 h 72"/>
                <a:gd name="T16" fmla="*/ 16 w 40"/>
                <a:gd name="T17" fmla="*/ 4 h 72"/>
                <a:gd name="T18" fmla="*/ 16 w 40"/>
                <a:gd name="T19" fmla="*/ 4 h 72"/>
                <a:gd name="T20" fmla="*/ 14 w 40"/>
                <a:gd name="T21" fmla="*/ 2 h 72"/>
                <a:gd name="T22" fmla="*/ 14 w 40"/>
                <a:gd name="T23" fmla="*/ 2 h 72"/>
                <a:gd name="T24" fmla="*/ 14 w 40"/>
                <a:gd name="T25" fmla="*/ 2 h 72"/>
                <a:gd name="T26" fmla="*/ 14 w 40"/>
                <a:gd name="T27" fmla="*/ 2 h 72"/>
                <a:gd name="T28" fmla="*/ 12 w 40"/>
                <a:gd name="T29" fmla="*/ 0 h 72"/>
                <a:gd name="T30" fmla="*/ 12 w 40"/>
                <a:gd name="T31" fmla="*/ 0 h 72"/>
                <a:gd name="T32" fmla="*/ 8 w 40"/>
                <a:gd name="T33" fmla="*/ 0 h 72"/>
                <a:gd name="T34" fmla="*/ 8 w 40"/>
                <a:gd name="T35" fmla="*/ 0 h 72"/>
                <a:gd name="T36" fmla="*/ 4 w 40"/>
                <a:gd name="T37" fmla="*/ 0 h 72"/>
                <a:gd name="T38" fmla="*/ 4 w 40"/>
                <a:gd name="T39" fmla="*/ 0 h 72"/>
                <a:gd name="T40" fmla="*/ 2 w 40"/>
                <a:gd name="T41" fmla="*/ 2 h 72"/>
                <a:gd name="T42" fmla="*/ 2 w 40"/>
                <a:gd name="T43" fmla="*/ 2 h 72"/>
                <a:gd name="T44" fmla="*/ 2 w 40"/>
                <a:gd name="T45" fmla="*/ 2 h 72"/>
                <a:gd name="T46" fmla="*/ 2 w 40"/>
                <a:gd name="T47" fmla="*/ 2 h 72"/>
                <a:gd name="T48" fmla="*/ 0 w 40"/>
                <a:gd name="T49" fmla="*/ 4 h 72"/>
                <a:gd name="T50" fmla="*/ 0 w 40"/>
                <a:gd name="T51" fmla="*/ 68 h 72"/>
                <a:gd name="T52" fmla="*/ 0 w 40"/>
                <a:gd name="T53" fmla="*/ 68 h 72"/>
                <a:gd name="T54" fmla="*/ 2 w 40"/>
                <a:gd name="T55" fmla="*/ 70 h 72"/>
                <a:gd name="T56" fmla="*/ 2 w 40"/>
                <a:gd name="T57" fmla="*/ 70 h 72"/>
                <a:gd name="T58" fmla="*/ 6 w 40"/>
                <a:gd name="T59" fmla="*/ 72 h 72"/>
                <a:gd name="T60" fmla="*/ 38 w 40"/>
                <a:gd name="T61" fmla="*/ 72 h 72"/>
                <a:gd name="T62" fmla="*/ 38 w 40"/>
                <a:gd name="T63" fmla="*/ 72 h 72"/>
                <a:gd name="T64" fmla="*/ 38 w 40"/>
                <a:gd name="T65" fmla="*/ 72 h 72"/>
                <a:gd name="T66" fmla="*/ 38 w 40"/>
                <a:gd name="T67" fmla="*/ 72 h 72"/>
                <a:gd name="T68" fmla="*/ 40 w 40"/>
                <a:gd name="T69" fmla="*/ 70 h 72"/>
                <a:gd name="T70" fmla="*/ 40 w 40"/>
                <a:gd name="T71" fmla="*/ 70 h 72"/>
                <a:gd name="T72" fmla="*/ 40 w 40"/>
                <a:gd name="T73" fmla="*/ 68 h 72"/>
                <a:gd name="T74" fmla="*/ 40 w 40"/>
                <a:gd name="T75" fmla="*/ 68 h 72"/>
                <a:gd name="T76" fmla="*/ 40 w 40"/>
                <a:gd name="T77" fmla="*/ 66 h 72"/>
                <a:gd name="T78" fmla="*/ 40 w 40"/>
                <a:gd name="T79" fmla="*/ 66 h 72"/>
                <a:gd name="T80" fmla="*/ 40 w 40"/>
                <a:gd name="T81" fmla="*/ 64 h 72"/>
                <a:gd name="T82" fmla="*/ 40 w 40"/>
                <a:gd name="T83"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 h="72">
                  <a:moveTo>
                    <a:pt x="40" y="64"/>
                  </a:moveTo>
                  <a:lnTo>
                    <a:pt x="40" y="64"/>
                  </a:lnTo>
                  <a:lnTo>
                    <a:pt x="40" y="62"/>
                  </a:lnTo>
                  <a:lnTo>
                    <a:pt x="40" y="62"/>
                  </a:lnTo>
                  <a:lnTo>
                    <a:pt x="38" y="60"/>
                  </a:lnTo>
                  <a:lnTo>
                    <a:pt x="38" y="60"/>
                  </a:lnTo>
                  <a:lnTo>
                    <a:pt x="38" y="60"/>
                  </a:lnTo>
                  <a:lnTo>
                    <a:pt x="16" y="60"/>
                  </a:lnTo>
                  <a:lnTo>
                    <a:pt x="16" y="4"/>
                  </a:lnTo>
                  <a:lnTo>
                    <a:pt x="16" y="4"/>
                  </a:lnTo>
                  <a:lnTo>
                    <a:pt x="14" y="2"/>
                  </a:lnTo>
                  <a:lnTo>
                    <a:pt x="14" y="2"/>
                  </a:lnTo>
                  <a:lnTo>
                    <a:pt x="14" y="2"/>
                  </a:lnTo>
                  <a:lnTo>
                    <a:pt x="14" y="2"/>
                  </a:lnTo>
                  <a:lnTo>
                    <a:pt x="12" y="0"/>
                  </a:lnTo>
                  <a:lnTo>
                    <a:pt x="12" y="0"/>
                  </a:lnTo>
                  <a:lnTo>
                    <a:pt x="8" y="0"/>
                  </a:lnTo>
                  <a:lnTo>
                    <a:pt x="8" y="0"/>
                  </a:lnTo>
                  <a:lnTo>
                    <a:pt x="4" y="0"/>
                  </a:lnTo>
                  <a:lnTo>
                    <a:pt x="4" y="0"/>
                  </a:lnTo>
                  <a:lnTo>
                    <a:pt x="2" y="2"/>
                  </a:lnTo>
                  <a:lnTo>
                    <a:pt x="2" y="2"/>
                  </a:lnTo>
                  <a:lnTo>
                    <a:pt x="2" y="2"/>
                  </a:lnTo>
                  <a:lnTo>
                    <a:pt x="2" y="2"/>
                  </a:lnTo>
                  <a:lnTo>
                    <a:pt x="0" y="4"/>
                  </a:lnTo>
                  <a:lnTo>
                    <a:pt x="0" y="68"/>
                  </a:lnTo>
                  <a:lnTo>
                    <a:pt x="0" y="68"/>
                  </a:lnTo>
                  <a:lnTo>
                    <a:pt x="2" y="70"/>
                  </a:lnTo>
                  <a:lnTo>
                    <a:pt x="2" y="70"/>
                  </a:lnTo>
                  <a:lnTo>
                    <a:pt x="6" y="72"/>
                  </a:lnTo>
                  <a:lnTo>
                    <a:pt x="38" y="72"/>
                  </a:lnTo>
                  <a:lnTo>
                    <a:pt x="38" y="72"/>
                  </a:lnTo>
                  <a:lnTo>
                    <a:pt x="38" y="72"/>
                  </a:lnTo>
                  <a:lnTo>
                    <a:pt x="38" y="72"/>
                  </a:lnTo>
                  <a:lnTo>
                    <a:pt x="40" y="70"/>
                  </a:lnTo>
                  <a:lnTo>
                    <a:pt x="40" y="70"/>
                  </a:lnTo>
                  <a:lnTo>
                    <a:pt x="40" y="68"/>
                  </a:lnTo>
                  <a:lnTo>
                    <a:pt x="40" y="68"/>
                  </a:lnTo>
                  <a:lnTo>
                    <a:pt x="40" y="66"/>
                  </a:lnTo>
                  <a:lnTo>
                    <a:pt x="40" y="66"/>
                  </a:lnTo>
                  <a:lnTo>
                    <a:pt x="40" y="64"/>
                  </a:lnTo>
                  <a:lnTo>
                    <a:pt x="40" y="64"/>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72" name="Freeform 250"/>
            <p:cNvSpPr>
              <a:spLocks/>
            </p:cNvSpPr>
            <p:nvPr/>
          </p:nvSpPr>
          <p:spPr bwMode="auto">
            <a:xfrm>
              <a:off x="16997363" y="6700838"/>
              <a:ext cx="63500" cy="111125"/>
            </a:xfrm>
            <a:custGeom>
              <a:avLst/>
              <a:gdLst>
                <a:gd name="T0" fmla="*/ 40 w 40"/>
                <a:gd name="T1" fmla="*/ 2 h 70"/>
                <a:gd name="T2" fmla="*/ 40 w 40"/>
                <a:gd name="T3" fmla="*/ 2 h 70"/>
                <a:gd name="T4" fmla="*/ 40 w 40"/>
                <a:gd name="T5" fmla="*/ 0 h 70"/>
                <a:gd name="T6" fmla="*/ 40 w 40"/>
                <a:gd name="T7" fmla="*/ 0 h 70"/>
                <a:gd name="T8" fmla="*/ 38 w 40"/>
                <a:gd name="T9" fmla="*/ 0 h 70"/>
                <a:gd name="T10" fmla="*/ 38 w 40"/>
                <a:gd name="T11" fmla="*/ 0 h 70"/>
                <a:gd name="T12" fmla="*/ 38 w 40"/>
                <a:gd name="T13" fmla="*/ 0 h 70"/>
                <a:gd name="T14" fmla="*/ 4 w 40"/>
                <a:gd name="T15" fmla="*/ 0 h 70"/>
                <a:gd name="T16" fmla="*/ 4 w 40"/>
                <a:gd name="T17" fmla="*/ 0 h 70"/>
                <a:gd name="T18" fmla="*/ 2 w 40"/>
                <a:gd name="T19" fmla="*/ 0 h 70"/>
                <a:gd name="T20" fmla="*/ 2 w 40"/>
                <a:gd name="T21" fmla="*/ 0 h 70"/>
                <a:gd name="T22" fmla="*/ 0 w 40"/>
                <a:gd name="T23" fmla="*/ 4 h 70"/>
                <a:gd name="T24" fmla="*/ 0 w 40"/>
                <a:gd name="T25" fmla="*/ 68 h 70"/>
                <a:gd name="T26" fmla="*/ 0 w 40"/>
                <a:gd name="T27" fmla="*/ 68 h 70"/>
                <a:gd name="T28" fmla="*/ 0 w 40"/>
                <a:gd name="T29" fmla="*/ 68 h 70"/>
                <a:gd name="T30" fmla="*/ 0 w 40"/>
                <a:gd name="T31" fmla="*/ 68 h 70"/>
                <a:gd name="T32" fmla="*/ 2 w 40"/>
                <a:gd name="T33" fmla="*/ 70 h 70"/>
                <a:gd name="T34" fmla="*/ 2 w 40"/>
                <a:gd name="T35" fmla="*/ 70 h 70"/>
                <a:gd name="T36" fmla="*/ 4 w 40"/>
                <a:gd name="T37" fmla="*/ 70 h 70"/>
                <a:gd name="T38" fmla="*/ 4 w 40"/>
                <a:gd name="T39" fmla="*/ 70 h 70"/>
                <a:gd name="T40" fmla="*/ 8 w 40"/>
                <a:gd name="T41" fmla="*/ 70 h 70"/>
                <a:gd name="T42" fmla="*/ 8 w 40"/>
                <a:gd name="T43" fmla="*/ 70 h 70"/>
                <a:gd name="T44" fmla="*/ 10 w 40"/>
                <a:gd name="T45" fmla="*/ 70 h 70"/>
                <a:gd name="T46" fmla="*/ 10 w 40"/>
                <a:gd name="T47" fmla="*/ 70 h 70"/>
                <a:gd name="T48" fmla="*/ 14 w 40"/>
                <a:gd name="T49" fmla="*/ 70 h 70"/>
                <a:gd name="T50" fmla="*/ 14 w 40"/>
                <a:gd name="T51" fmla="*/ 70 h 70"/>
                <a:gd name="T52" fmla="*/ 14 w 40"/>
                <a:gd name="T53" fmla="*/ 68 h 70"/>
                <a:gd name="T54" fmla="*/ 14 w 40"/>
                <a:gd name="T55" fmla="*/ 68 h 70"/>
                <a:gd name="T56" fmla="*/ 14 w 40"/>
                <a:gd name="T57" fmla="*/ 68 h 70"/>
                <a:gd name="T58" fmla="*/ 14 w 40"/>
                <a:gd name="T59" fmla="*/ 42 h 70"/>
                <a:gd name="T60" fmla="*/ 36 w 40"/>
                <a:gd name="T61" fmla="*/ 42 h 70"/>
                <a:gd name="T62" fmla="*/ 36 w 40"/>
                <a:gd name="T63" fmla="*/ 42 h 70"/>
                <a:gd name="T64" fmla="*/ 38 w 40"/>
                <a:gd name="T65" fmla="*/ 42 h 70"/>
                <a:gd name="T66" fmla="*/ 38 w 40"/>
                <a:gd name="T67" fmla="*/ 42 h 70"/>
                <a:gd name="T68" fmla="*/ 38 w 40"/>
                <a:gd name="T69" fmla="*/ 40 h 70"/>
                <a:gd name="T70" fmla="*/ 38 w 40"/>
                <a:gd name="T71" fmla="*/ 40 h 70"/>
                <a:gd name="T72" fmla="*/ 38 w 40"/>
                <a:gd name="T73" fmla="*/ 38 h 70"/>
                <a:gd name="T74" fmla="*/ 38 w 40"/>
                <a:gd name="T75" fmla="*/ 38 h 70"/>
                <a:gd name="T76" fmla="*/ 38 w 40"/>
                <a:gd name="T77" fmla="*/ 36 h 70"/>
                <a:gd name="T78" fmla="*/ 38 w 40"/>
                <a:gd name="T79" fmla="*/ 36 h 70"/>
                <a:gd name="T80" fmla="*/ 38 w 40"/>
                <a:gd name="T81" fmla="*/ 32 h 70"/>
                <a:gd name="T82" fmla="*/ 38 w 40"/>
                <a:gd name="T83" fmla="*/ 32 h 70"/>
                <a:gd name="T84" fmla="*/ 38 w 40"/>
                <a:gd name="T85" fmla="*/ 32 h 70"/>
                <a:gd name="T86" fmla="*/ 38 w 40"/>
                <a:gd name="T87" fmla="*/ 32 h 70"/>
                <a:gd name="T88" fmla="*/ 38 w 40"/>
                <a:gd name="T89" fmla="*/ 30 h 70"/>
                <a:gd name="T90" fmla="*/ 38 w 40"/>
                <a:gd name="T91" fmla="*/ 30 h 70"/>
                <a:gd name="T92" fmla="*/ 36 w 40"/>
                <a:gd name="T93" fmla="*/ 30 h 70"/>
                <a:gd name="T94" fmla="*/ 14 w 40"/>
                <a:gd name="T95" fmla="*/ 30 h 70"/>
                <a:gd name="T96" fmla="*/ 14 w 40"/>
                <a:gd name="T97" fmla="*/ 10 h 70"/>
                <a:gd name="T98" fmla="*/ 38 w 40"/>
                <a:gd name="T99" fmla="*/ 10 h 70"/>
                <a:gd name="T100" fmla="*/ 38 w 40"/>
                <a:gd name="T101" fmla="*/ 10 h 70"/>
                <a:gd name="T102" fmla="*/ 38 w 40"/>
                <a:gd name="T103" fmla="*/ 10 h 70"/>
                <a:gd name="T104" fmla="*/ 38 w 40"/>
                <a:gd name="T105" fmla="*/ 10 h 70"/>
                <a:gd name="T106" fmla="*/ 40 w 40"/>
                <a:gd name="T107" fmla="*/ 10 h 70"/>
                <a:gd name="T108" fmla="*/ 40 w 40"/>
                <a:gd name="T109" fmla="*/ 10 h 70"/>
                <a:gd name="T110" fmla="*/ 40 w 40"/>
                <a:gd name="T111" fmla="*/ 8 h 70"/>
                <a:gd name="T112" fmla="*/ 40 w 40"/>
                <a:gd name="T113" fmla="*/ 8 h 70"/>
                <a:gd name="T114" fmla="*/ 40 w 40"/>
                <a:gd name="T115" fmla="*/ 4 h 70"/>
                <a:gd name="T116" fmla="*/ 40 w 40"/>
                <a:gd name="T117" fmla="*/ 4 h 70"/>
                <a:gd name="T118" fmla="*/ 40 w 40"/>
                <a:gd name="T119" fmla="*/ 2 h 70"/>
                <a:gd name="T120" fmla="*/ 40 w 40"/>
                <a:gd name="T1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70">
                  <a:moveTo>
                    <a:pt x="40" y="2"/>
                  </a:moveTo>
                  <a:lnTo>
                    <a:pt x="40" y="2"/>
                  </a:lnTo>
                  <a:lnTo>
                    <a:pt x="40" y="0"/>
                  </a:lnTo>
                  <a:lnTo>
                    <a:pt x="40" y="0"/>
                  </a:lnTo>
                  <a:lnTo>
                    <a:pt x="38" y="0"/>
                  </a:lnTo>
                  <a:lnTo>
                    <a:pt x="38" y="0"/>
                  </a:lnTo>
                  <a:lnTo>
                    <a:pt x="38" y="0"/>
                  </a:lnTo>
                  <a:lnTo>
                    <a:pt x="4" y="0"/>
                  </a:lnTo>
                  <a:lnTo>
                    <a:pt x="4" y="0"/>
                  </a:lnTo>
                  <a:lnTo>
                    <a:pt x="2" y="0"/>
                  </a:lnTo>
                  <a:lnTo>
                    <a:pt x="2" y="0"/>
                  </a:lnTo>
                  <a:lnTo>
                    <a:pt x="0" y="4"/>
                  </a:lnTo>
                  <a:lnTo>
                    <a:pt x="0" y="68"/>
                  </a:lnTo>
                  <a:lnTo>
                    <a:pt x="0" y="68"/>
                  </a:lnTo>
                  <a:lnTo>
                    <a:pt x="0" y="68"/>
                  </a:lnTo>
                  <a:lnTo>
                    <a:pt x="0" y="68"/>
                  </a:lnTo>
                  <a:lnTo>
                    <a:pt x="2" y="70"/>
                  </a:lnTo>
                  <a:lnTo>
                    <a:pt x="2" y="70"/>
                  </a:lnTo>
                  <a:lnTo>
                    <a:pt x="4" y="70"/>
                  </a:lnTo>
                  <a:lnTo>
                    <a:pt x="4" y="70"/>
                  </a:lnTo>
                  <a:lnTo>
                    <a:pt x="8" y="70"/>
                  </a:lnTo>
                  <a:lnTo>
                    <a:pt x="8" y="70"/>
                  </a:lnTo>
                  <a:lnTo>
                    <a:pt x="10" y="70"/>
                  </a:lnTo>
                  <a:lnTo>
                    <a:pt x="10" y="70"/>
                  </a:lnTo>
                  <a:lnTo>
                    <a:pt x="14" y="70"/>
                  </a:lnTo>
                  <a:lnTo>
                    <a:pt x="14" y="70"/>
                  </a:lnTo>
                  <a:lnTo>
                    <a:pt x="14" y="68"/>
                  </a:lnTo>
                  <a:lnTo>
                    <a:pt x="14" y="68"/>
                  </a:lnTo>
                  <a:lnTo>
                    <a:pt x="14" y="68"/>
                  </a:lnTo>
                  <a:lnTo>
                    <a:pt x="14" y="42"/>
                  </a:lnTo>
                  <a:lnTo>
                    <a:pt x="36" y="42"/>
                  </a:lnTo>
                  <a:lnTo>
                    <a:pt x="36" y="42"/>
                  </a:lnTo>
                  <a:lnTo>
                    <a:pt x="38" y="42"/>
                  </a:lnTo>
                  <a:lnTo>
                    <a:pt x="38" y="42"/>
                  </a:lnTo>
                  <a:lnTo>
                    <a:pt x="38" y="40"/>
                  </a:lnTo>
                  <a:lnTo>
                    <a:pt x="38" y="40"/>
                  </a:lnTo>
                  <a:lnTo>
                    <a:pt x="38" y="38"/>
                  </a:lnTo>
                  <a:lnTo>
                    <a:pt x="38" y="38"/>
                  </a:lnTo>
                  <a:lnTo>
                    <a:pt x="38" y="36"/>
                  </a:lnTo>
                  <a:lnTo>
                    <a:pt x="38" y="36"/>
                  </a:lnTo>
                  <a:lnTo>
                    <a:pt x="38" y="32"/>
                  </a:lnTo>
                  <a:lnTo>
                    <a:pt x="38" y="32"/>
                  </a:lnTo>
                  <a:lnTo>
                    <a:pt x="38" y="32"/>
                  </a:lnTo>
                  <a:lnTo>
                    <a:pt x="38" y="32"/>
                  </a:lnTo>
                  <a:lnTo>
                    <a:pt x="38" y="30"/>
                  </a:lnTo>
                  <a:lnTo>
                    <a:pt x="38" y="30"/>
                  </a:lnTo>
                  <a:lnTo>
                    <a:pt x="36" y="30"/>
                  </a:lnTo>
                  <a:lnTo>
                    <a:pt x="14" y="30"/>
                  </a:lnTo>
                  <a:lnTo>
                    <a:pt x="14" y="10"/>
                  </a:lnTo>
                  <a:lnTo>
                    <a:pt x="38" y="10"/>
                  </a:lnTo>
                  <a:lnTo>
                    <a:pt x="38" y="10"/>
                  </a:lnTo>
                  <a:lnTo>
                    <a:pt x="38" y="10"/>
                  </a:lnTo>
                  <a:lnTo>
                    <a:pt x="38" y="10"/>
                  </a:lnTo>
                  <a:lnTo>
                    <a:pt x="40" y="10"/>
                  </a:lnTo>
                  <a:lnTo>
                    <a:pt x="40" y="10"/>
                  </a:lnTo>
                  <a:lnTo>
                    <a:pt x="40" y="8"/>
                  </a:lnTo>
                  <a:lnTo>
                    <a:pt x="40" y="8"/>
                  </a:lnTo>
                  <a:lnTo>
                    <a:pt x="40" y="4"/>
                  </a:lnTo>
                  <a:lnTo>
                    <a:pt x="40" y="4"/>
                  </a:lnTo>
                  <a:lnTo>
                    <a:pt x="40" y="2"/>
                  </a:lnTo>
                  <a:lnTo>
                    <a:pt x="40"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73" name="Freeform 251"/>
            <p:cNvSpPr>
              <a:spLocks/>
            </p:cNvSpPr>
            <p:nvPr/>
          </p:nvSpPr>
          <p:spPr bwMode="auto">
            <a:xfrm>
              <a:off x="17079913" y="6697663"/>
              <a:ext cx="60325" cy="114300"/>
            </a:xfrm>
            <a:custGeom>
              <a:avLst/>
              <a:gdLst>
                <a:gd name="T0" fmla="*/ 38 w 38"/>
                <a:gd name="T1" fmla="*/ 64 h 72"/>
                <a:gd name="T2" fmla="*/ 38 w 38"/>
                <a:gd name="T3" fmla="*/ 64 h 72"/>
                <a:gd name="T4" fmla="*/ 38 w 38"/>
                <a:gd name="T5" fmla="*/ 62 h 72"/>
                <a:gd name="T6" fmla="*/ 38 w 38"/>
                <a:gd name="T7" fmla="*/ 62 h 72"/>
                <a:gd name="T8" fmla="*/ 38 w 38"/>
                <a:gd name="T9" fmla="*/ 60 h 72"/>
                <a:gd name="T10" fmla="*/ 38 w 38"/>
                <a:gd name="T11" fmla="*/ 60 h 72"/>
                <a:gd name="T12" fmla="*/ 36 w 38"/>
                <a:gd name="T13" fmla="*/ 60 h 72"/>
                <a:gd name="T14" fmla="*/ 14 w 38"/>
                <a:gd name="T15" fmla="*/ 60 h 72"/>
                <a:gd name="T16" fmla="*/ 14 w 38"/>
                <a:gd name="T17" fmla="*/ 4 h 72"/>
                <a:gd name="T18" fmla="*/ 14 w 38"/>
                <a:gd name="T19" fmla="*/ 4 h 72"/>
                <a:gd name="T20" fmla="*/ 14 w 38"/>
                <a:gd name="T21" fmla="*/ 2 h 72"/>
                <a:gd name="T22" fmla="*/ 14 w 38"/>
                <a:gd name="T23" fmla="*/ 2 h 72"/>
                <a:gd name="T24" fmla="*/ 12 w 38"/>
                <a:gd name="T25" fmla="*/ 2 h 72"/>
                <a:gd name="T26" fmla="*/ 12 w 38"/>
                <a:gd name="T27" fmla="*/ 2 h 72"/>
                <a:gd name="T28" fmla="*/ 10 w 38"/>
                <a:gd name="T29" fmla="*/ 0 h 72"/>
                <a:gd name="T30" fmla="*/ 10 w 38"/>
                <a:gd name="T31" fmla="*/ 0 h 72"/>
                <a:gd name="T32" fmla="*/ 6 w 38"/>
                <a:gd name="T33" fmla="*/ 0 h 72"/>
                <a:gd name="T34" fmla="*/ 6 w 38"/>
                <a:gd name="T35" fmla="*/ 0 h 72"/>
                <a:gd name="T36" fmla="*/ 4 w 38"/>
                <a:gd name="T37" fmla="*/ 0 h 72"/>
                <a:gd name="T38" fmla="*/ 4 w 38"/>
                <a:gd name="T39" fmla="*/ 0 h 72"/>
                <a:gd name="T40" fmla="*/ 2 w 38"/>
                <a:gd name="T41" fmla="*/ 2 h 72"/>
                <a:gd name="T42" fmla="*/ 2 w 38"/>
                <a:gd name="T43" fmla="*/ 2 h 72"/>
                <a:gd name="T44" fmla="*/ 0 w 38"/>
                <a:gd name="T45" fmla="*/ 2 h 72"/>
                <a:gd name="T46" fmla="*/ 0 w 38"/>
                <a:gd name="T47" fmla="*/ 2 h 72"/>
                <a:gd name="T48" fmla="*/ 0 w 38"/>
                <a:gd name="T49" fmla="*/ 4 h 72"/>
                <a:gd name="T50" fmla="*/ 0 w 38"/>
                <a:gd name="T51" fmla="*/ 68 h 72"/>
                <a:gd name="T52" fmla="*/ 0 w 38"/>
                <a:gd name="T53" fmla="*/ 68 h 72"/>
                <a:gd name="T54" fmla="*/ 0 w 38"/>
                <a:gd name="T55" fmla="*/ 70 h 72"/>
                <a:gd name="T56" fmla="*/ 0 w 38"/>
                <a:gd name="T57" fmla="*/ 70 h 72"/>
                <a:gd name="T58" fmla="*/ 4 w 38"/>
                <a:gd name="T59" fmla="*/ 72 h 72"/>
                <a:gd name="T60" fmla="*/ 36 w 38"/>
                <a:gd name="T61" fmla="*/ 72 h 72"/>
                <a:gd name="T62" fmla="*/ 36 w 38"/>
                <a:gd name="T63" fmla="*/ 72 h 72"/>
                <a:gd name="T64" fmla="*/ 38 w 38"/>
                <a:gd name="T65" fmla="*/ 72 h 72"/>
                <a:gd name="T66" fmla="*/ 38 w 38"/>
                <a:gd name="T67" fmla="*/ 72 h 72"/>
                <a:gd name="T68" fmla="*/ 38 w 38"/>
                <a:gd name="T69" fmla="*/ 70 h 72"/>
                <a:gd name="T70" fmla="*/ 38 w 38"/>
                <a:gd name="T71" fmla="*/ 70 h 72"/>
                <a:gd name="T72" fmla="*/ 38 w 38"/>
                <a:gd name="T73" fmla="*/ 68 h 72"/>
                <a:gd name="T74" fmla="*/ 38 w 38"/>
                <a:gd name="T75" fmla="*/ 68 h 72"/>
                <a:gd name="T76" fmla="*/ 38 w 38"/>
                <a:gd name="T77" fmla="*/ 66 h 72"/>
                <a:gd name="T78" fmla="*/ 38 w 38"/>
                <a:gd name="T79" fmla="*/ 66 h 72"/>
                <a:gd name="T80" fmla="*/ 38 w 38"/>
                <a:gd name="T81" fmla="*/ 64 h 72"/>
                <a:gd name="T82" fmla="*/ 38 w 38"/>
                <a:gd name="T83"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72">
                  <a:moveTo>
                    <a:pt x="38" y="64"/>
                  </a:moveTo>
                  <a:lnTo>
                    <a:pt x="38" y="64"/>
                  </a:lnTo>
                  <a:lnTo>
                    <a:pt x="38" y="62"/>
                  </a:lnTo>
                  <a:lnTo>
                    <a:pt x="38" y="62"/>
                  </a:lnTo>
                  <a:lnTo>
                    <a:pt x="38" y="60"/>
                  </a:lnTo>
                  <a:lnTo>
                    <a:pt x="38" y="60"/>
                  </a:lnTo>
                  <a:lnTo>
                    <a:pt x="36" y="60"/>
                  </a:lnTo>
                  <a:lnTo>
                    <a:pt x="14" y="60"/>
                  </a:lnTo>
                  <a:lnTo>
                    <a:pt x="14" y="4"/>
                  </a:lnTo>
                  <a:lnTo>
                    <a:pt x="14" y="4"/>
                  </a:lnTo>
                  <a:lnTo>
                    <a:pt x="14" y="2"/>
                  </a:lnTo>
                  <a:lnTo>
                    <a:pt x="14" y="2"/>
                  </a:lnTo>
                  <a:lnTo>
                    <a:pt x="12" y="2"/>
                  </a:lnTo>
                  <a:lnTo>
                    <a:pt x="12" y="2"/>
                  </a:lnTo>
                  <a:lnTo>
                    <a:pt x="10" y="0"/>
                  </a:lnTo>
                  <a:lnTo>
                    <a:pt x="10" y="0"/>
                  </a:lnTo>
                  <a:lnTo>
                    <a:pt x="6" y="0"/>
                  </a:lnTo>
                  <a:lnTo>
                    <a:pt x="6" y="0"/>
                  </a:lnTo>
                  <a:lnTo>
                    <a:pt x="4" y="0"/>
                  </a:lnTo>
                  <a:lnTo>
                    <a:pt x="4" y="0"/>
                  </a:lnTo>
                  <a:lnTo>
                    <a:pt x="2" y="2"/>
                  </a:lnTo>
                  <a:lnTo>
                    <a:pt x="2" y="2"/>
                  </a:lnTo>
                  <a:lnTo>
                    <a:pt x="0" y="2"/>
                  </a:lnTo>
                  <a:lnTo>
                    <a:pt x="0" y="2"/>
                  </a:lnTo>
                  <a:lnTo>
                    <a:pt x="0" y="4"/>
                  </a:lnTo>
                  <a:lnTo>
                    <a:pt x="0" y="68"/>
                  </a:lnTo>
                  <a:lnTo>
                    <a:pt x="0" y="68"/>
                  </a:lnTo>
                  <a:lnTo>
                    <a:pt x="0" y="70"/>
                  </a:lnTo>
                  <a:lnTo>
                    <a:pt x="0" y="70"/>
                  </a:lnTo>
                  <a:lnTo>
                    <a:pt x="4" y="72"/>
                  </a:lnTo>
                  <a:lnTo>
                    <a:pt x="36" y="72"/>
                  </a:lnTo>
                  <a:lnTo>
                    <a:pt x="36" y="72"/>
                  </a:lnTo>
                  <a:lnTo>
                    <a:pt x="38" y="72"/>
                  </a:lnTo>
                  <a:lnTo>
                    <a:pt x="38" y="72"/>
                  </a:lnTo>
                  <a:lnTo>
                    <a:pt x="38" y="70"/>
                  </a:lnTo>
                  <a:lnTo>
                    <a:pt x="38" y="70"/>
                  </a:lnTo>
                  <a:lnTo>
                    <a:pt x="38" y="68"/>
                  </a:lnTo>
                  <a:lnTo>
                    <a:pt x="38" y="68"/>
                  </a:lnTo>
                  <a:lnTo>
                    <a:pt x="38" y="66"/>
                  </a:lnTo>
                  <a:lnTo>
                    <a:pt x="38" y="66"/>
                  </a:lnTo>
                  <a:lnTo>
                    <a:pt x="38" y="64"/>
                  </a:lnTo>
                  <a:lnTo>
                    <a:pt x="38" y="6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74" name="Freeform 252"/>
            <p:cNvSpPr>
              <a:spLocks/>
            </p:cNvSpPr>
            <p:nvPr/>
          </p:nvSpPr>
          <p:spPr bwMode="auto">
            <a:xfrm>
              <a:off x="15638463" y="6307138"/>
              <a:ext cx="60325" cy="111125"/>
            </a:xfrm>
            <a:custGeom>
              <a:avLst/>
              <a:gdLst>
                <a:gd name="T0" fmla="*/ 38 w 38"/>
                <a:gd name="T1" fmla="*/ 62 h 70"/>
                <a:gd name="T2" fmla="*/ 38 w 38"/>
                <a:gd name="T3" fmla="*/ 62 h 70"/>
                <a:gd name="T4" fmla="*/ 38 w 38"/>
                <a:gd name="T5" fmla="*/ 60 h 70"/>
                <a:gd name="T6" fmla="*/ 38 w 38"/>
                <a:gd name="T7" fmla="*/ 60 h 70"/>
                <a:gd name="T8" fmla="*/ 38 w 38"/>
                <a:gd name="T9" fmla="*/ 58 h 70"/>
                <a:gd name="T10" fmla="*/ 38 w 38"/>
                <a:gd name="T11" fmla="*/ 58 h 70"/>
                <a:gd name="T12" fmla="*/ 36 w 38"/>
                <a:gd name="T13" fmla="*/ 58 h 70"/>
                <a:gd name="T14" fmla="*/ 14 w 38"/>
                <a:gd name="T15" fmla="*/ 58 h 70"/>
                <a:gd name="T16" fmla="*/ 14 w 38"/>
                <a:gd name="T17" fmla="*/ 2 h 70"/>
                <a:gd name="T18" fmla="*/ 14 w 38"/>
                <a:gd name="T19" fmla="*/ 2 h 70"/>
                <a:gd name="T20" fmla="*/ 14 w 38"/>
                <a:gd name="T21" fmla="*/ 0 h 70"/>
                <a:gd name="T22" fmla="*/ 14 w 38"/>
                <a:gd name="T23" fmla="*/ 0 h 70"/>
                <a:gd name="T24" fmla="*/ 12 w 38"/>
                <a:gd name="T25" fmla="*/ 0 h 70"/>
                <a:gd name="T26" fmla="*/ 12 w 38"/>
                <a:gd name="T27" fmla="*/ 0 h 70"/>
                <a:gd name="T28" fmla="*/ 10 w 38"/>
                <a:gd name="T29" fmla="*/ 0 h 70"/>
                <a:gd name="T30" fmla="*/ 10 w 38"/>
                <a:gd name="T31" fmla="*/ 0 h 70"/>
                <a:gd name="T32" fmla="*/ 8 w 38"/>
                <a:gd name="T33" fmla="*/ 0 h 70"/>
                <a:gd name="T34" fmla="*/ 8 w 38"/>
                <a:gd name="T35" fmla="*/ 0 h 70"/>
                <a:gd name="T36" fmla="*/ 4 w 38"/>
                <a:gd name="T37" fmla="*/ 0 h 70"/>
                <a:gd name="T38" fmla="*/ 4 w 38"/>
                <a:gd name="T39" fmla="*/ 0 h 70"/>
                <a:gd name="T40" fmla="*/ 2 w 38"/>
                <a:gd name="T41" fmla="*/ 0 h 70"/>
                <a:gd name="T42" fmla="*/ 2 w 38"/>
                <a:gd name="T43" fmla="*/ 0 h 70"/>
                <a:gd name="T44" fmla="*/ 0 w 38"/>
                <a:gd name="T45" fmla="*/ 0 h 70"/>
                <a:gd name="T46" fmla="*/ 0 w 38"/>
                <a:gd name="T47" fmla="*/ 0 h 70"/>
                <a:gd name="T48" fmla="*/ 0 w 38"/>
                <a:gd name="T49" fmla="*/ 2 h 70"/>
                <a:gd name="T50" fmla="*/ 0 w 38"/>
                <a:gd name="T51" fmla="*/ 66 h 70"/>
                <a:gd name="T52" fmla="*/ 0 w 38"/>
                <a:gd name="T53" fmla="*/ 66 h 70"/>
                <a:gd name="T54" fmla="*/ 2 w 38"/>
                <a:gd name="T55" fmla="*/ 70 h 70"/>
                <a:gd name="T56" fmla="*/ 2 w 38"/>
                <a:gd name="T57" fmla="*/ 70 h 70"/>
                <a:gd name="T58" fmla="*/ 4 w 38"/>
                <a:gd name="T59" fmla="*/ 70 h 70"/>
                <a:gd name="T60" fmla="*/ 36 w 38"/>
                <a:gd name="T61" fmla="*/ 70 h 70"/>
                <a:gd name="T62" fmla="*/ 36 w 38"/>
                <a:gd name="T63" fmla="*/ 70 h 70"/>
                <a:gd name="T64" fmla="*/ 38 w 38"/>
                <a:gd name="T65" fmla="*/ 70 h 70"/>
                <a:gd name="T66" fmla="*/ 38 w 38"/>
                <a:gd name="T67" fmla="*/ 70 h 70"/>
                <a:gd name="T68" fmla="*/ 38 w 38"/>
                <a:gd name="T69" fmla="*/ 68 h 70"/>
                <a:gd name="T70" fmla="*/ 38 w 38"/>
                <a:gd name="T71" fmla="*/ 68 h 70"/>
                <a:gd name="T72" fmla="*/ 38 w 38"/>
                <a:gd name="T73" fmla="*/ 68 h 70"/>
                <a:gd name="T74" fmla="*/ 38 w 38"/>
                <a:gd name="T75" fmla="*/ 68 h 70"/>
                <a:gd name="T76" fmla="*/ 38 w 38"/>
                <a:gd name="T77" fmla="*/ 64 h 70"/>
                <a:gd name="T78" fmla="*/ 38 w 38"/>
                <a:gd name="T79" fmla="*/ 64 h 70"/>
                <a:gd name="T80" fmla="*/ 38 w 38"/>
                <a:gd name="T81" fmla="*/ 62 h 70"/>
                <a:gd name="T82" fmla="*/ 38 w 38"/>
                <a:gd name="T83"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70">
                  <a:moveTo>
                    <a:pt x="38" y="62"/>
                  </a:moveTo>
                  <a:lnTo>
                    <a:pt x="38" y="62"/>
                  </a:lnTo>
                  <a:lnTo>
                    <a:pt x="38" y="60"/>
                  </a:lnTo>
                  <a:lnTo>
                    <a:pt x="38" y="60"/>
                  </a:lnTo>
                  <a:lnTo>
                    <a:pt x="38" y="58"/>
                  </a:lnTo>
                  <a:lnTo>
                    <a:pt x="38" y="58"/>
                  </a:lnTo>
                  <a:lnTo>
                    <a:pt x="36" y="58"/>
                  </a:lnTo>
                  <a:lnTo>
                    <a:pt x="14" y="58"/>
                  </a:lnTo>
                  <a:lnTo>
                    <a:pt x="14" y="2"/>
                  </a:lnTo>
                  <a:lnTo>
                    <a:pt x="14" y="2"/>
                  </a:lnTo>
                  <a:lnTo>
                    <a:pt x="14" y="0"/>
                  </a:lnTo>
                  <a:lnTo>
                    <a:pt x="14" y="0"/>
                  </a:lnTo>
                  <a:lnTo>
                    <a:pt x="12" y="0"/>
                  </a:lnTo>
                  <a:lnTo>
                    <a:pt x="12" y="0"/>
                  </a:lnTo>
                  <a:lnTo>
                    <a:pt x="10" y="0"/>
                  </a:lnTo>
                  <a:lnTo>
                    <a:pt x="10" y="0"/>
                  </a:lnTo>
                  <a:lnTo>
                    <a:pt x="8" y="0"/>
                  </a:lnTo>
                  <a:lnTo>
                    <a:pt x="8" y="0"/>
                  </a:lnTo>
                  <a:lnTo>
                    <a:pt x="4" y="0"/>
                  </a:lnTo>
                  <a:lnTo>
                    <a:pt x="4" y="0"/>
                  </a:lnTo>
                  <a:lnTo>
                    <a:pt x="2" y="0"/>
                  </a:lnTo>
                  <a:lnTo>
                    <a:pt x="2" y="0"/>
                  </a:lnTo>
                  <a:lnTo>
                    <a:pt x="0" y="0"/>
                  </a:lnTo>
                  <a:lnTo>
                    <a:pt x="0" y="0"/>
                  </a:lnTo>
                  <a:lnTo>
                    <a:pt x="0" y="2"/>
                  </a:lnTo>
                  <a:lnTo>
                    <a:pt x="0" y="66"/>
                  </a:lnTo>
                  <a:lnTo>
                    <a:pt x="0" y="66"/>
                  </a:lnTo>
                  <a:lnTo>
                    <a:pt x="2" y="70"/>
                  </a:lnTo>
                  <a:lnTo>
                    <a:pt x="2" y="70"/>
                  </a:lnTo>
                  <a:lnTo>
                    <a:pt x="4" y="70"/>
                  </a:lnTo>
                  <a:lnTo>
                    <a:pt x="36" y="70"/>
                  </a:lnTo>
                  <a:lnTo>
                    <a:pt x="36" y="70"/>
                  </a:lnTo>
                  <a:lnTo>
                    <a:pt x="38" y="70"/>
                  </a:lnTo>
                  <a:lnTo>
                    <a:pt x="38" y="70"/>
                  </a:lnTo>
                  <a:lnTo>
                    <a:pt x="38" y="68"/>
                  </a:lnTo>
                  <a:lnTo>
                    <a:pt x="38" y="68"/>
                  </a:lnTo>
                  <a:lnTo>
                    <a:pt x="38" y="68"/>
                  </a:lnTo>
                  <a:lnTo>
                    <a:pt x="38" y="68"/>
                  </a:lnTo>
                  <a:lnTo>
                    <a:pt x="38" y="64"/>
                  </a:lnTo>
                  <a:lnTo>
                    <a:pt x="38" y="64"/>
                  </a:lnTo>
                  <a:lnTo>
                    <a:pt x="38" y="62"/>
                  </a:lnTo>
                  <a:lnTo>
                    <a:pt x="38" y="6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75" name="Freeform 253"/>
            <p:cNvSpPr>
              <a:spLocks noEditPoints="1"/>
            </p:cNvSpPr>
            <p:nvPr/>
          </p:nvSpPr>
          <p:spPr bwMode="auto">
            <a:xfrm>
              <a:off x="15705138" y="6307138"/>
              <a:ext cx="101600" cy="111125"/>
            </a:xfrm>
            <a:custGeom>
              <a:avLst/>
              <a:gdLst>
                <a:gd name="T0" fmla="*/ 42 w 64"/>
                <a:gd name="T1" fmla="*/ 2 h 70"/>
                <a:gd name="T2" fmla="*/ 42 w 64"/>
                <a:gd name="T3" fmla="*/ 2 h 70"/>
                <a:gd name="T4" fmla="*/ 42 w 64"/>
                <a:gd name="T5" fmla="*/ 0 h 70"/>
                <a:gd name="T6" fmla="*/ 42 w 64"/>
                <a:gd name="T7" fmla="*/ 0 h 70"/>
                <a:gd name="T8" fmla="*/ 40 w 64"/>
                <a:gd name="T9" fmla="*/ 0 h 70"/>
                <a:gd name="T10" fmla="*/ 40 w 64"/>
                <a:gd name="T11" fmla="*/ 0 h 70"/>
                <a:gd name="T12" fmla="*/ 36 w 64"/>
                <a:gd name="T13" fmla="*/ 0 h 70"/>
                <a:gd name="T14" fmla="*/ 36 w 64"/>
                <a:gd name="T15" fmla="*/ 0 h 70"/>
                <a:gd name="T16" fmla="*/ 32 w 64"/>
                <a:gd name="T17" fmla="*/ 0 h 70"/>
                <a:gd name="T18" fmla="*/ 32 w 64"/>
                <a:gd name="T19" fmla="*/ 0 h 70"/>
                <a:gd name="T20" fmla="*/ 26 w 64"/>
                <a:gd name="T21" fmla="*/ 0 h 70"/>
                <a:gd name="T22" fmla="*/ 26 w 64"/>
                <a:gd name="T23" fmla="*/ 0 h 70"/>
                <a:gd name="T24" fmla="*/ 24 w 64"/>
                <a:gd name="T25" fmla="*/ 0 h 70"/>
                <a:gd name="T26" fmla="*/ 24 w 64"/>
                <a:gd name="T27" fmla="*/ 0 h 70"/>
                <a:gd name="T28" fmla="*/ 22 w 64"/>
                <a:gd name="T29" fmla="*/ 0 h 70"/>
                <a:gd name="T30" fmla="*/ 22 w 64"/>
                <a:gd name="T31" fmla="*/ 0 h 70"/>
                <a:gd name="T32" fmla="*/ 22 w 64"/>
                <a:gd name="T33" fmla="*/ 2 h 70"/>
                <a:gd name="T34" fmla="*/ 0 w 64"/>
                <a:gd name="T35" fmla="*/ 64 h 70"/>
                <a:gd name="T36" fmla="*/ 0 w 64"/>
                <a:gd name="T37" fmla="*/ 64 h 70"/>
                <a:gd name="T38" fmla="*/ 0 w 64"/>
                <a:gd name="T39" fmla="*/ 68 h 70"/>
                <a:gd name="T40" fmla="*/ 0 w 64"/>
                <a:gd name="T41" fmla="*/ 68 h 70"/>
                <a:gd name="T42" fmla="*/ 0 w 64"/>
                <a:gd name="T43" fmla="*/ 70 h 70"/>
                <a:gd name="T44" fmla="*/ 0 w 64"/>
                <a:gd name="T45" fmla="*/ 70 h 70"/>
                <a:gd name="T46" fmla="*/ 2 w 64"/>
                <a:gd name="T47" fmla="*/ 70 h 70"/>
                <a:gd name="T48" fmla="*/ 2 w 64"/>
                <a:gd name="T49" fmla="*/ 70 h 70"/>
                <a:gd name="T50" fmla="*/ 6 w 64"/>
                <a:gd name="T51" fmla="*/ 70 h 70"/>
                <a:gd name="T52" fmla="*/ 6 w 64"/>
                <a:gd name="T53" fmla="*/ 70 h 70"/>
                <a:gd name="T54" fmla="*/ 10 w 64"/>
                <a:gd name="T55" fmla="*/ 70 h 70"/>
                <a:gd name="T56" fmla="*/ 10 w 64"/>
                <a:gd name="T57" fmla="*/ 70 h 70"/>
                <a:gd name="T58" fmla="*/ 12 w 64"/>
                <a:gd name="T59" fmla="*/ 70 h 70"/>
                <a:gd name="T60" fmla="*/ 12 w 64"/>
                <a:gd name="T61" fmla="*/ 70 h 70"/>
                <a:gd name="T62" fmla="*/ 12 w 64"/>
                <a:gd name="T63" fmla="*/ 70 h 70"/>
                <a:gd name="T64" fmla="*/ 12 w 64"/>
                <a:gd name="T65" fmla="*/ 70 h 70"/>
                <a:gd name="T66" fmla="*/ 14 w 64"/>
                <a:gd name="T67" fmla="*/ 68 h 70"/>
                <a:gd name="T68" fmla="*/ 18 w 64"/>
                <a:gd name="T69" fmla="*/ 54 h 70"/>
                <a:gd name="T70" fmla="*/ 44 w 64"/>
                <a:gd name="T71" fmla="*/ 54 h 70"/>
                <a:gd name="T72" fmla="*/ 50 w 64"/>
                <a:gd name="T73" fmla="*/ 68 h 70"/>
                <a:gd name="T74" fmla="*/ 50 w 64"/>
                <a:gd name="T75" fmla="*/ 68 h 70"/>
                <a:gd name="T76" fmla="*/ 50 w 64"/>
                <a:gd name="T77" fmla="*/ 70 h 70"/>
                <a:gd name="T78" fmla="*/ 50 w 64"/>
                <a:gd name="T79" fmla="*/ 70 h 70"/>
                <a:gd name="T80" fmla="*/ 52 w 64"/>
                <a:gd name="T81" fmla="*/ 70 h 70"/>
                <a:gd name="T82" fmla="*/ 52 w 64"/>
                <a:gd name="T83" fmla="*/ 70 h 70"/>
                <a:gd name="T84" fmla="*/ 54 w 64"/>
                <a:gd name="T85" fmla="*/ 70 h 70"/>
                <a:gd name="T86" fmla="*/ 54 w 64"/>
                <a:gd name="T87" fmla="*/ 70 h 70"/>
                <a:gd name="T88" fmla="*/ 58 w 64"/>
                <a:gd name="T89" fmla="*/ 70 h 70"/>
                <a:gd name="T90" fmla="*/ 58 w 64"/>
                <a:gd name="T91" fmla="*/ 70 h 70"/>
                <a:gd name="T92" fmla="*/ 62 w 64"/>
                <a:gd name="T93" fmla="*/ 70 h 70"/>
                <a:gd name="T94" fmla="*/ 62 w 64"/>
                <a:gd name="T95" fmla="*/ 70 h 70"/>
                <a:gd name="T96" fmla="*/ 64 w 64"/>
                <a:gd name="T97" fmla="*/ 70 h 70"/>
                <a:gd name="T98" fmla="*/ 64 w 64"/>
                <a:gd name="T99" fmla="*/ 70 h 70"/>
                <a:gd name="T100" fmla="*/ 64 w 64"/>
                <a:gd name="T101" fmla="*/ 68 h 70"/>
                <a:gd name="T102" fmla="*/ 64 w 64"/>
                <a:gd name="T103" fmla="*/ 68 h 70"/>
                <a:gd name="T104" fmla="*/ 64 w 64"/>
                <a:gd name="T105" fmla="*/ 66 h 70"/>
                <a:gd name="T106" fmla="*/ 42 w 64"/>
                <a:gd name="T107" fmla="*/ 2 h 70"/>
                <a:gd name="T108" fmla="*/ 42 w 64"/>
                <a:gd name="T109" fmla="*/ 2 h 70"/>
                <a:gd name="T110" fmla="*/ 42 w 64"/>
                <a:gd name="T111" fmla="*/ 44 h 70"/>
                <a:gd name="T112" fmla="*/ 22 w 64"/>
                <a:gd name="T113" fmla="*/ 44 h 70"/>
                <a:gd name="T114" fmla="*/ 32 w 64"/>
                <a:gd name="T115" fmla="*/ 14 h 70"/>
                <a:gd name="T116" fmla="*/ 32 w 64"/>
                <a:gd name="T117" fmla="*/ 14 h 70"/>
                <a:gd name="T118" fmla="*/ 42 w 64"/>
                <a:gd name="T119" fmla="*/ 44 h 70"/>
                <a:gd name="T120" fmla="*/ 42 w 64"/>
                <a:gd name="T121"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0">
                  <a:moveTo>
                    <a:pt x="42" y="2"/>
                  </a:moveTo>
                  <a:lnTo>
                    <a:pt x="42" y="2"/>
                  </a:lnTo>
                  <a:lnTo>
                    <a:pt x="42" y="0"/>
                  </a:lnTo>
                  <a:lnTo>
                    <a:pt x="42" y="0"/>
                  </a:lnTo>
                  <a:lnTo>
                    <a:pt x="40" y="0"/>
                  </a:lnTo>
                  <a:lnTo>
                    <a:pt x="40" y="0"/>
                  </a:lnTo>
                  <a:lnTo>
                    <a:pt x="36" y="0"/>
                  </a:lnTo>
                  <a:lnTo>
                    <a:pt x="36" y="0"/>
                  </a:lnTo>
                  <a:lnTo>
                    <a:pt x="32" y="0"/>
                  </a:lnTo>
                  <a:lnTo>
                    <a:pt x="32" y="0"/>
                  </a:lnTo>
                  <a:lnTo>
                    <a:pt x="26" y="0"/>
                  </a:lnTo>
                  <a:lnTo>
                    <a:pt x="26" y="0"/>
                  </a:lnTo>
                  <a:lnTo>
                    <a:pt x="24" y="0"/>
                  </a:lnTo>
                  <a:lnTo>
                    <a:pt x="24" y="0"/>
                  </a:lnTo>
                  <a:lnTo>
                    <a:pt x="22" y="0"/>
                  </a:lnTo>
                  <a:lnTo>
                    <a:pt x="22" y="0"/>
                  </a:lnTo>
                  <a:lnTo>
                    <a:pt x="22" y="2"/>
                  </a:lnTo>
                  <a:lnTo>
                    <a:pt x="0" y="64"/>
                  </a:lnTo>
                  <a:lnTo>
                    <a:pt x="0" y="64"/>
                  </a:lnTo>
                  <a:lnTo>
                    <a:pt x="0" y="68"/>
                  </a:lnTo>
                  <a:lnTo>
                    <a:pt x="0" y="68"/>
                  </a:lnTo>
                  <a:lnTo>
                    <a:pt x="0" y="70"/>
                  </a:lnTo>
                  <a:lnTo>
                    <a:pt x="0" y="70"/>
                  </a:lnTo>
                  <a:lnTo>
                    <a:pt x="2" y="70"/>
                  </a:lnTo>
                  <a:lnTo>
                    <a:pt x="2" y="70"/>
                  </a:lnTo>
                  <a:lnTo>
                    <a:pt x="6" y="70"/>
                  </a:lnTo>
                  <a:lnTo>
                    <a:pt x="6" y="70"/>
                  </a:lnTo>
                  <a:lnTo>
                    <a:pt x="10" y="70"/>
                  </a:lnTo>
                  <a:lnTo>
                    <a:pt x="10" y="70"/>
                  </a:lnTo>
                  <a:lnTo>
                    <a:pt x="12" y="70"/>
                  </a:lnTo>
                  <a:lnTo>
                    <a:pt x="12" y="70"/>
                  </a:lnTo>
                  <a:lnTo>
                    <a:pt x="12" y="70"/>
                  </a:lnTo>
                  <a:lnTo>
                    <a:pt x="12" y="70"/>
                  </a:lnTo>
                  <a:lnTo>
                    <a:pt x="14" y="68"/>
                  </a:lnTo>
                  <a:lnTo>
                    <a:pt x="18" y="54"/>
                  </a:lnTo>
                  <a:lnTo>
                    <a:pt x="44" y="54"/>
                  </a:lnTo>
                  <a:lnTo>
                    <a:pt x="50" y="68"/>
                  </a:lnTo>
                  <a:lnTo>
                    <a:pt x="50" y="68"/>
                  </a:lnTo>
                  <a:lnTo>
                    <a:pt x="50" y="70"/>
                  </a:lnTo>
                  <a:lnTo>
                    <a:pt x="50" y="70"/>
                  </a:lnTo>
                  <a:lnTo>
                    <a:pt x="52" y="70"/>
                  </a:lnTo>
                  <a:lnTo>
                    <a:pt x="52" y="70"/>
                  </a:lnTo>
                  <a:lnTo>
                    <a:pt x="54" y="70"/>
                  </a:lnTo>
                  <a:lnTo>
                    <a:pt x="54" y="70"/>
                  </a:lnTo>
                  <a:lnTo>
                    <a:pt x="58" y="70"/>
                  </a:lnTo>
                  <a:lnTo>
                    <a:pt x="58" y="70"/>
                  </a:lnTo>
                  <a:lnTo>
                    <a:pt x="62" y="70"/>
                  </a:lnTo>
                  <a:lnTo>
                    <a:pt x="62" y="70"/>
                  </a:lnTo>
                  <a:lnTo>
                    <a:pt x="64" y="70"/>
                  </a:lnTo>
                  <a:lnTo>
                    <a:pt x="64" y="70"/>
                  </a:lnTo>
                  <a:lnTo>
                    <a:pt x="64" y="68"/>
                  </a:lnTo>
                  <a:lnTo>
                    <a:pt x="64" y="68"/>
                  </a:lnTo>
                  <a:lnTo>
                    <a:pt x="64" y="66"/>
                  </a:lnTo>
                  <a:lnTo>
                    <a:pt x="42" y="2"/>
                  </a:lnTo>
                  <a:lnTo>
                    <a:pt x="42" y="2"/>
                  </a:lnTo>
                  <a:close/>
                  <a:moveTo>
                    <a:pt x="42" y="44"/>
                  </a:moveTo>
                  <a:lnTo>
                    <a:pt x="22" y="44"/>
                  </a:lnTo>
                  <a:lnTo>
                    <a:pt x="32" y="14"/>
                  </a:lnTo>
                  <a:lnTo>
                    <a:pt x="32" y="14"/>
                  </a:lnTo>
                  <a:lnTo>
                    <a:pt x="42" y="44"/>
                  </a:lnTo>
                  <a:lnTo>
                    <a:pt x="42"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76" name="Freeform 254"/>
            <p:cNvSpPr>
              <a:spLocks noEditPoints="1"/>
            </p:cNvSpPr>
            <p:nvPr/>
          </p:nvSpPr>
          <p:spPr bwMode="auto">
            <a:xfrm>
              <a:off x="15574963" y="5672138"/>
              <a:ext cx="104775" cy="111125"/>
            </a:xfrm>
            <a:custGeom>
              <a:avLst/>
              <a:gdLst>
                <a:gd name="T0" fmla="*/ 42 w 66"/>
                <a:gd name="T1" fmla="*/ 2 h 70"/>
                <a:gd name="T2" fmla="*/ 42 w 66"/>
                <a:gd name="T3" fmla="*/ 2 h 70"/>
                <a:gd name="T4" fmla="*/ 42 w 66"/>
                <a:gd name="T5" fmla="*/ 0 h 70"/>
                <a:gd name="T6" fmla="*/ 42 w 66"/>
                <a:gd name="T7" fmla="*/ 0 h 70"/>
                <a:gd name="T8" fmla="*/ 40 w 66"/>
                <a:gd name="T9" fmla="*/ 0 h 70"/>
                <a:gd name="T10" fmla="*/ 40 w 66"/>
                <a:gd name="T11" fmla="*/ 0 h 70"/>
                <a:gd name="T12" fmla="*/ 38 w 66"/>
                <a:gd name="T13" fmla="*/ 0 h 70"/>
                <a:gd name="T14" fmla="*/ 38 w 66"/>
                <a:gd name="T15" fmla="*/ 0 h 70"/>
                <a:gd name="T16" fmla="*/ 32 w 66"/>
                <a:gd name="T17" fmla="*/ 0 h 70"/>
                <a:gd name="T18" fmla="*/ 32 w 66"/>
                <a:gd name="T19" fmla="*/ 0 h 70"/>
                <a:gd name="T20" fmla="*/ 28 w 66"/>
                <a:gd name="T21" fmla="*/ 0 h 70"/>
                <a:gd name="T22" fmla="*/ 28 w 66"/>
                <a:gd name="T23" fmla="*/ 0 h 70"/>
                <a:gd name="T24" fmla="*/ 24 w 66"/>
                <a:gd name="T25" fmla="*/ 0 h 70"/>
                <a:gd name="T26" fmla="*/ 24 w 66"/>
                <a:gd name="T27" fmla="*/ 0 h 70"/>
                <a:gd name="T28" fmla="*/ 24 w 66"/>
                <a:gd name="T29" fmla="*/ 0 h 70"/>
                <a:gd name="T30" fmla="*/ 24 w 66"/>
                <a:gd name="T31" fmla="*/ 0 h 70"/>
                <a:gd name="T32" fmla="*/ 22 w 66"/>
                <a:gd name="T33" fmla="*/ 2 h 70"/>
                <a:gd name="T34" fmla="*/ 0 w 66"/>
                <a:gd name="T35" fmla="*/ 66 h 70"/>
                <a:gd name="T36" fmla="*/ 0 w 66"/>
                <a:gd name="T37" fmla="*/ 66 h 70"/>
                <a:gd name="T38" fmla="*/ 0 w 66"/>
                <a:gd name="T39" fmla="*/ 68 h 70"/>
                <a:gd name="T40" fmla="*/ 0 w 66"/>
                <a:gd name="T41" fmla="*/ 68 h 70"/>
                <a:gd name="T42" fmla="*/ 0 w 66"/>
                <a:gd name="T43" fmla="*/ 70 h 70"/>
                <a:gd name="T44" fmla="*/ 0 w 66"/>
                <a:gd name="T45" fmla="*/ 70 h 70"/>
                <a:gd name="T46" fmla="*/ 2 w 66"/>
                <a:gd name="T47" fmla="*/ 70 h 70"/>
                <a:gd name="T48" fmla="*/ 2 w 66"/>
                <a:gd name="T49" fmla="*/ 70 h 70"/>
                <a:gd name="T50" fmla="*/ 6 w 66"/>
                <a:gd name="T51" fmla="*/ 70 h 70"/>
                <a:gd name="T52" fmla="*/ 6 w 66"/>
                <a:gd name="T53" fmla="*/ 70 h 70"/>
                <a:gd name="T54" fmla="*/ 10 w 66"/>
                <a:gd name="T55" fmla="*/ 70 h 70"/>
                <a:gd name="T56" fmla="*/ 10 w 66"/>
                <a:gd name="T57" fmla="*/ 70 h 70"/>
                <a:gd name="T58" fmla="*/ 12 w 66"/>
                <a:gd name="T59" fmla="*/ 70 h 70"/>
                <a:gd name="T60" fmla="*/ 12 w 66"/>
                <a:gd name="T61" fmla="*/ 70 h 70"/>
                <a:gd name="T62" fmla="*/ 14 w 66"/>
                <a:gd name="T63" fmla="*/ 70 h 70"/>
                <a:gd name="T64" fmla="*/ 14 w 66"/>
                <a:gd name="T65" fmla="*/ 70 h 70"/>
                <a:gd name="T66" fmla="*/ 14 w 66"/>
                <a:gd name="T67" fmla="*/ 68 h 70"/>
                <a:gd name="T68" fmla="*/ 18 w 66"/>
                <a:gd name="T69" fmla="*/ 54 h 70"/>
                <a:gd name="T70" fmla="*/ 46 w 66"/>
                <a:gd name="T71" fmla="*/ 54 h 70"/>
                <a:gd name="T72" fmla="*/ 50 w 66"/>
                <a:gd name="T73" fmla="*/ 68 h 70"/>
                <a:gd name="T74" fmla="*/ 50 w 66"/>
                <a:gd name="T75" fmla="*/ 68 h 70"/>
                <a:gd name="T76" fmla="*/ 50 w 66"/>
                <a:gd name="T77" fmla="*/ 70 h 70"/>
                <a:gd name="T78" fmla="*/ 50 w 66"/>
                <a:gd name="T79" fmla="*/ 70 h 70"/>
                <a:gd name="T80" fmla="*/ 52 w 66"/>
                <a:gd name="T81" fmla="*/ 70 h 70"/>
                <a:gd name="T82" fmla="*/ 52 w 66"/>
                <a:gd name="T83" fmla="*/ 70 h 70"/>
                <a:gd name="T84" fmla="*/ 54 w 66"/>
                <a:gd name="T85" fmla="*/ 70 h 70"/>
                <a:gd name="T86" fmla="*/ 54 w 66"/>
                <a:gd name="T87" fmla="*/ 70 h 70"/>
                <a:gd name="T88" fmla="*/ 58 w 66"/>
                <a:gd name="T89" fmla="*/ 70 h 70"/>
                <a:gd name="T90" fmla="*/ 58 w 66"/>
                <a:gd name="T91" fmla="*/ 70 h 70"/>
                <a:gd name="T92" fmla="*/ 62 w 66"/>
                <a:gd name="T93" fmla="*/ 70 h 70"/>
                <a:gd name="T94" fmla="*/ 62 w 66"/>
                <a:gd name="T95" fmla="*/ 70 h 70"/>
                <a:gd name="T96" fmla="*/ 64 w 66"/>
                <a:gd name="T97" fmla="*/ 70 h 70"/>
                <a:gd name="T98" fmla="*/ 64 w 66"/>
                <a:gd name="T99" fmla="*/ 70 h 70"/>
                <a:gd name="T100" fmla="*/ 66 w 66"/>
                <a:gd name="T101" fmla="*/ 68 h 70"/>
                <a:gd name="T102" fmla="*/ 66 w 66"/>
                <a:gd name="T103" fmla="*/ 68 h 70"/>
                <a:gd name="T104" fmla="*/ 64 w 66"/>
                <a:gd name="T105" fmla="*/ 66 h 70"/>
                <a:gd name="T106" fmla="*/ 42 w 66"/>
                <a:gd name="T107" fmla="*/ 2 h 70"/>
                <a:gd name="T108" fmla="*/ 42 w 66"/>
                <a:gd name="T109" fmla="*/ 2 h 70"/>
                <a:gd name="T110" fmla="*/ 42 w 66"/>
                <a:gd name="T111" fmla="*/ 44 h 70"/>
                <a:gd name="T112" fmla="*/ 22 w 66"/>
                <a:gd name="T113" fmla="*/ 44 h 70"/>
                <a:gd name="T114" fmla="*/ 32 w 66"/>
                <a:gd name="T115" fmla="*/ 14 h 70"/>
                <a:gd name="T116" fmla="*/ 32 w 66"/>
                <a:gd name="T117" fmla="*/ 14 h 70"/>
                <a:gd name="T118" fmla="*/ 42 w 66"/>
                <a:gd name="T119" fmla="*/ 44 h 70"/>
                <a:gd name="T120" fmla="*/ 42 w 66"/>
                <a:gd name="T121"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0">
                  <a:moveTo>
                    <a:pt x="42" y="2"/>
                  </a:moveTo>
                  <a:lnTo>
                    <a:pt x="42" y="2"/>
                  </a:lnTo>
                  <a:lnTo>
                    <a:pt x="42" y="0"/>
                  </a:lnTo>
                  <a:lnTo>
                    <a:pt x="42" y="0"/>
                  </a:lnTo>
                  <a:lnTo>
                    <a:pt x="40" y="0"/>
                  </a:lnTo>
                  <a:lnTo>
                    <a:pt x="40" y="0"/>
                  </a:lnTo>
                  <a:lnTo>
                    <a:pt x="38" y="0"/>
                  </a:lnTo>
                  <a:lnTo>
                    <a:pt x="38" y="0"/>
                  </a:lnTo>
                  <a:lnTo>
                    <a:pt x="32" y="0"/>
                  </a:lnTo>
                  <a:lnTo>
                    <a:pt x="32" y="0"/>
                  </a:lnTo>
                  <a:lnTo>
                    <a:pt x="28" y="0"/>
                  </a:lnTo>
                  <a:lnTo>
                    <a:pt x="28" y="0"/>
                  </a:lnTo>
                  <a:lnTo>
                    <a:pt x="24" y="0"/>
                  </a:lnTo>
                  <a:lnTo>
                    <a:pt x="24" y="0"/>
                  </a:lnTo>
                  <a:lnTo>
                    <a:pt x="24" y="0"/>
                  </a:lnTo>
                  <a:lnTo>
                    <a:pt x="24" y="0"/>
                  </a:lnTo>
                  <a:lnTo>
                    <a:pt x="22" y="2"/>
                  </a:lnTo>
                  <a:lnTo>
                    <a:pt x="0" y="66"/>
                  </a:lnTo>
                  <a:lnTo>
                    <a:pt x="0" y="66"/>
                  </a:lnTo>
                  <a:lnTo>
                    <a:pt x="0" y="68"/>
                  </a:lnTo>
                  <a:lnTo>
                    <a:pt x="0" y="68"/>
                  </a:lnTo>
                  <a:lnTo>
                    <a:pt x="0" y="70"/>
                  </a:lnTo>
                  <a:lnTo>
                    <a:pt x="0" y="70"/>
                  </a:lnTo>
                  <a:lnTo>
                    <a:pt x="2" y="70"/>
                  </a:lnTo>
                  <a:lnTo>
                    <a:pt x="2" y="70"/>
                  </a:lnTo>
                  <a:lnTo>
                    <a:pt x="6" y="70"/>
                  </a:lnTo>
                  <a:lnTo>
                    <a:pt x="6" y="70"/>
                  </a:lnTo>
                  <a:lnTo>
                    <a:pt x="10" y="70"/>
                  </a:lnTo>
                  <a:lnTo>
                    <a:pt x="10" y="70"/>
                  </a:lnTo>
                  <a:lnTo>
                    <a:pt x="12" y="70"/>
                  </a:lnTo>
                  <a:lnTo>
                    <a:pt x="12" y="70"/>
                  </a:lnTo>
                  <a:lnTo>
                    <a:pt x="14" y="70"/>
                  </a:lnTo>
                  <a:lnTo>
                    <a:pt x="14" y="70"/>
                  </a:lnTo>
                  <a:lnTo>
                    <a:pt x="14" y="68"/>
                  </a:lnTo>
                  <a:lnTo>
                    <a:pt x="18" y="54"/>
                  </a:lnTo>
                  <a:lnTo>
                    <a:pt x="46" y="54"/>
                  </a:lnTo>
                  <a:lnTo>
                    <a:pt x="50" y="68"/>
                  </a:lnTo>
                  <a:lnTo>
                    <a:pt x="50" y="68"/>
                  </a:lnTo>
                  <a:lnTo>
                    <a:pt x="50" y="70"/>
                  </a:lnTo>
                  <a:lnTo>
                    <a:pt x="50" y="70"/>
                  </a:lnTo>
                  <a:lnTo>
                    <a:pt x="52" y="70"/>
                  </a:lnTo>
                  <a:lnTo>
                    <a:pt x="52" y="70"/>
                  </a:lnTo>
                  <a:lnTo>
                    <a:pt x="54" y="70"/>
                  </a:lnTo>
                  <a:lnTo>
                    <a:pt x="54" y="70"/>
                  </a:lnTo>
                  <a:lnTo>
                    <a:pt x="58" y="70"/>
                  </a:lnTo>
                  <a:lnTo>
                    <a:pt x="58" y="70"/>
                  </a:lnTo>
                  <a:lnTo>
                    <a:pt x="62" y="70"/>
                  </a:lnTo>
                  <a:lnTo>
                    <a:pt x="62" y="70"/>
                  </a:lnTo>
                  <a:lnTo>
                    <a:pt x="64" y="70"/>
                  </a:lnTo>
                  <a:lnTo>
                    <a:pt x="64" y="70"/>
                  </a:lnTo>
                  <a:lnTo>
                    <a:pt x="66" y="68"/>
                  </a:lnTo>
                  <a:lnTo>
                    <a:pt x="66" y="68"/>
                  </a:lnTo>
                  <a:lnTo>
                    <a:pt x="64" y="66"/>
                  </a:lnTo>
                  <a:lnTo>
                    <a:pt x="42" y="2"/>
                  </a:lnTo>
                  <a:lnTo>
                    <a:pt x="42" y="2"/>
                  </a:lnTo>
                  <a:close/>
                  <a:moveTo>
                    <a:pt x="42" y="44"/>
                  </a:moveTo>
                  <a:lnTo>
                    <a:pt x="22" y="44"/>
                  </a:lnTo>
                  <a:lnTo>
                    <a:pt x="32" y="14"/>
                  </a:lnTo>
                  <a:lnTo>
                    <a:pt x="32" y="14"/>
                  </a:lnTo>
                  <a:lnTo>
                    <a:pt x="42" y="44"/>
                  </a:lnTo>
                  <a:lnTo>
                    <a:pt x="42" y="44"/>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77" name="Freeform 255"/>
            <p:cNvSpPr>
              <a:spLocks noEditPoints="1"/>
            </p:cNvSpPr>
            <p:nvPr/>
          </p:nvSpPr>
          <p:spPr bwMode="auto">
            <a:xfrm>
              <a:off x="15692438" y="5672138"/>
              <a:ext cx="82550" cy="111125"/>
            </a:xfrm>
            <a:custGeom>
              <a:avLst/>
              <a:gdLst>
                <a:gd name="T0" fmla="*/ 52 w 52"/>
                <a:gd name="T1" fmla="*/ 68 h 70"/>
                <a:gd name="T2" fmla="*/ 44 w 52"/>
                <a:gd name="T3" fmla="*/ 50 h 70"/>
                <a:gd name="T4" fmla="*/ 42 w 52"/>
                <a:gd name="T5" fmla="*/ 46 h 70"/>
                <a:gd name="T6" fmla="*/ 40 w 52"/>
                <a:gd name="T7" fmla="*/ 42 h 70"/>
                <a:gd name="T8" fmla="*/ 38 w 52"/>
                <a:gd name="T9" fmla="*/ 40 h 70"/>
                <a:gd name="T10" fmla="*/ 34 w 52"/>
                <a:gd name="T11" fmla="*/ 38 h 70"/>
                <a:gd name="T12" fmla="*/ 40 w 52"/>
                <a:gd name="T13" fmla="*/ 34 h 70"/>
                <a:gd name="T14" fmla="*/ 44 w 52"/>
                <a:gd name="T15" fmla="*/ 30 h 70"/>
                <a:gd name="T16" fmla="*/ 48 w 52"/>
                <a:gd name="T17" fmla="*/ 26 h 70"/>
                <a:gd name="T18" fmla="*/ 48 w 52"/>
                <a:gd name="T19" fmla="*/ 20 h 70"/>
                <a:gd name="T20" fmla="*/ 48 w 52"/>
                <a:gd name="T21" fmla="*/ 12 h 70"/>
                <a:gd name="T22" fmla="*/ 44 w 52"/>
                <a:gd name="T23" fmla="*/ 6 h 70"/>
                <a:gd name="T24" fmla="*/ 38 w 52"/>
                <a:gd name="T25" fmla="*/ 2 h 70"/>
                <a:gd name="T26" fmla="*/ 30 w 52"/>
                <a:gd name="T27" fmla="*/ 0 h 70"/>
                <a:gd name="T28" fmla="*/ 26 w 52"/>
                <a:gd name="T29" fmla="*/ 0 h 70"/>
                <a:gd name="T30" fmla="*/ 22 w 52"/>
                <a:gd name="T31" fmla="*/ 0 h 70"/>
                <a:gd name="T32" fmla="*/ 4 w 52"/>
                <a:gd name="T33" fmla="*/ 0 h 70"/>
                <a:gd name="T34" fmla="*/ 0 w 52"/>
                <a:gd name="T35" fmla="*/ 0 h 70"/>
                <a:gd name="T36" fmla="*/ 0 w 52"/>
                <a:gd name="T37" fmla="*/ 68 h 70"/>
                <a:gd name="T38" fmla="*/ 0 w 52"/>
                <a:gd name="T39" fmla="*/ 70 h 70"/>
                <a:gd name="T40" fmla="*/ 0 w 52"/>
                <a:gd name="T41" fmla="*/ 70 h 70"/>
                <a:gd name="T42" fmla="*/ 4 w 52"/>
                <a:gd name="T43" fmla="*/ 70 h 70"/>
                <a:gd name="T44" fmla="*/ 6 w 52"/>
                <a:gd name="T45" fmla="*/ 70 h 70"/>
                <a:gd name="T46" fmla="*/ 10 w 52"/>
                <a:gd name="T47" fmla="*/ 70 h 70"/>
                <a:gd name="T48" fmla="*/ 12 w 52"/>
                <a:gd name="T49" fmla="*/ 70 h 70"/>
                <a:gd name="T50" fmla="*/ 14 w 52"/>
                <a:gd name="T51" fmla="*/ 70 h 70"/>
                <a:gd name="T52" fmla="*/ 14 w 52"/>
                <a:gd name="T53" fmla="*/ 68 h 70"/>
                <a:gd name="T54" fmla="*/ 18 w 52"/>
                <a:gd name="T55" fmla="*/ 42 h 70"/>
                <a:gd name="T56" fmla="*/ 22 w 52"/>
                <a:gd name="T57" fmla="*/ 42 h 70"/>
                <a:gd name="T58" fmla="*/ 26 w 52"/>
                <a:gd name="T59" fmla="*/ 44 h 70"/>
                <a:gd name="T60" fmla="*/ 28 w 52"/>
                <a:gd name="T61" fmla="*/ 48 h 70"/>
                <a:gd name="T62" fmla="*/ 30 w 52"/>
                <a:gd name="T63" fmla="*/ 52 h 70"/>
                <a:gd name="T64" fmla="*/ 36 w 52"/>
                <a:gd name="T65" fmla="*/ 68 h 70"/>
                <a:gd name="T66" fmla="*/ 38 w 52"/>
                <a:gd name="T67" fmla="*/ 70 h 70"/>
                <a:gd name="T68" fmla="*/ 38 w 52"/>
                <a:gd name="T69" fmla="*/ 70 h 70"/>
                <a:gd name="T70" fmla="*/ 40 w 52"/>
                <a:gd name="T71" fmla="*/ 70 h 70"/>
                <a:gd name="T72" fmla="*/ 44 w 52"/>
                <a:gd name="T73" fmla="*/ 70 h 70"/>
                <a:gd name="T74" fmla="*/ 48 w 52"/>
                <a:gd name="T75" fmla="*/ 70 h 70"/>
                <a:gd name="T76" fmla="*/ 50 w 52"/>
                <a:gd name="T77" fmla="*/ 70 h 70"/>
                <a:gd name="T78" fmla="*/ 52 w 52"/>
                <a:gd name="T79" fmla="*/ 70 h 70"/>
                <a:gd name="T80" fmla="*/ 52 w 52"/>
                <a:gd name="T81" fmla="*/ 68 h 70"/>
                <a:gd name="T82" fmla="*/ 52 w 52"/>
                <a:gd name="T83" fmla="*/ 68 h 70"/>
                <a:gd name="T84" fmla="*/ 32 w 52"/>
                <a:gd name="T85" fmla="*/ 24 h 70"/>
                <a:gd name="T86" fmla="*/ 30 w 52"/>
                <a:gd name="T87" fmla="*/ 28 h 70"/>
                <a:gd name="T88" fmla="*/ 26 w 52"/>
                <a:gd name="T89" fmla="*/ 30 h 70"/>
                <a:gd name="T90" fmla="*/ 14 w 52"/>
                <a:gd name="T91" fmla="*/ 30 h 70"/>
                <a:gd name="T92" fmla="*/ 20 w 52"/>
                <a:gd name="T93" fmla="*/ 10 h 70"/>
                <a:gd name="T94" fmla="*/ 24 w 52"/>
                <a:gd name="T95" fmla="*/ 10 h 70"/>
                <a:gd name="T96" fmla="*/ 26 w 52"/>
                <a:gd name="T97" fmla="*/ 12 h 70"/>
                <a:gd name="T98" fmla="*/ 32 w 52"/>
                <a:gd name="T99" fmla="*/ 14 h 70"/>
                <a:gd name="T100" fmla="*/ 34 w 52"/>
                <a:gd name="T101" fmla="*/ 20 h 70"/>
                <a:gd name="T102" fmla="*/ 32 w 52"/>
                <a:gd name="T103"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52" y="68"/>
                  </a:moveTo>
                  <a:lnTo>
                    <a:pt x="52" y="68"/>
                  </a:lnTo>
                  <a:lnTo>
                    <a:pt x="50" y="64"/>
                  </a:lnTo>
                  <a:lnTo>
                    <a:pt x="44" y="50"/>
                  </a:lnTo>
                  <a:lnTo>
                    <a:pt x="44" y="50"/>
                  </a:lnTo>
                  <a:lnTo>
                    <a:pt x="42" y="46"/>
                  </a:lnTo>
                  <a:lnTo>
                    <a:pt x="42" y="46"/>
                  </a:lnTo>
                  <a:lnTo>
                    <a:pt x="40" y="42"/>
                  </a:lnTo>
                  <a:lnTo>
                    <a:pt x="40" y="42"/>
                  </a:lnTo>
                  <a:lnTo>
                    <a:pt x="38" y="40"/>
                  </a:lnTo>
                  <a:lnTo>
                    <a:pt x="38" y="40"/>
                  </a:lnTo>
                  <a:lnTo>
                    <a:pt x="34" y="38"/>
                  </a:lnTo>
                  <a:lnTo>
                    <a:pt x="34" y="38"/>
                  </a:lnTo>
                  <a:lnTo>
                    <a:pt x="40" y="34"/>
                  </a:lnTo>
                  <a:lnTo>
                    <a:pt x="40" y="34"/>
                  </a:lnTo>
                  <a:lnTo>
                    <a:pt x="44" y="30"/>
                  </a:lnTo>
                  <a:lnTo>
                    <a:pt x="44" y="30"/>
                  </a:lnTo>
                  <a:lnTo>
                    <a:pt x="48" y="26"/>
                  </a:lnTo>
                  <a:lnTo>
                    <a:pt x="48" y="26"/>
                  </a:lnTo>
                  <a:lnTo>
                    <a:pt x="48" y="20"/>
                  </a:lnTo>
                  <a:lnTo>
                    <a:pt x="48" y="20"/>
                  </a:lnTo>
                  <a:lnTo>
                    <a:pt x="48" y="12"/>
                  </a:lnTo>
                  <a:lnTo>
                    <a:pt x="48" y="12"/>
                  </a:lnTo>
                  <a:lnTo>
                    <a:pt x="44" y="6"/>
                  </a:lnTo>
                  <a:lnTo>
                    <a:pt x="44" y="6"/>
                  </a:lnTo>
                  <a:lnTo>
                    <a:pt x="38" y="2"/>
                  </a:lnTo>
                  <a:lnTo>
                    <a:pt x="38" y="2"/>
                  </a:lnTo>
                  <a:lnTo>
                    <a:pt x="30" y="0"/>
                  </a:lnTo>
                  <a:lnTo>
                    <a:pt x="30" y="0"/>
                  </a:lnTo>
                  <a:lnTo>
                    <a:pt x="26" y="0"/>
                  </a:lnTo>
                  <a:lnTo>
                    <a:pt x="26" y="0"/>
                  </a:lnTo>
                  <a:lnTo>
                    <a:pt x="22" y="0"/>
                  </a:lnTo>
                  <a:lnTo>
                    <a:pt x="4" y="0"/>
                  </a:lnTo>
                  <a:lnTo>
                    <a:pt x="4" y="0"/>
                  </a:lnTo>
                  <a:lnTo>
                    <a:pt x="0" y="0"/>
                  </a:lnTo>
                  <a:lnTo>
                    <a:pt x="0" y="0"/>
                  </a:lnTo>
                  <a:lnTo>
                    <a:pt x="0" y="4"/>
                  </a:lnTo>
                  <a:lnTo>
                    <a:pt x="0" y="68"/>
                  </a:lnTo>
                  <a:lnTo>
                    <a:pt x="0" y="68"/>
                  </a:lnTo>
                  <a:lnTo>
                    <a:pt x="0" y="70"/>
                  </a:lnTo>
                  <a:lnTo>
                    <a:pt x="0" y="70"/>
                  </a:lnTo>
                  <a:lnTo>
                    <a:pt x="0" y="70"/>
                  </a:lnTo>
                  <a:lnTo>
                    <a:pt x="0" y="70"/>
                  </a:lnTo>
                  <a:lnTo>
                    <a:pt x="4" y="70"/>
                  </a:lnTo>
                  <a:lnTo>
                    <a:pt x="4" y="70"/>
                  </a:lnTo>
                  <a:lnTo>
                    <a:pt x="6" y="70"/>
                  </a:lnTo>
                  <a:lnTo>
                    <a:pt x="6" y="70"/>
                  </a:lnTo>
                  <a:lnTo>
                    <a:pt x="10" y="70"/>
                  </a:lnTo>
                  <a:lnTo>
                    <a:pt x="10" y="70"/>
                  </a:lnTo>
                  <a:lnTo>
                    <a:pt x="12" y="70"/>
                  </a:lnTo>
                  <a:lnTo>
                    <a:pt x="12" y="70"/>
                  </a:lnTo>
                  <a:lnTo>
                    <a:pt x="14" y="70"/>
                  </a:lnTo>
                  <a:lnTo>
                    <a:pt x="14" y="70"/>
                  </a:lnTo>
                  <a:lnTo>
                    <a:pt x="14" y="68"/>
                  </a:lnTo>
                  <a:lnTo>
                    <a:pt x="14" y="42"/>
                  </a:lnTo>
                  <a:lnTo>
                    <a:pt x="18" y="42"/>
                  </a:lnTo>
                  <a:lnTo>
                    <a:pt x="18" y="42"/>
                  </a:lnTo>
                  <a:lnTo>
                    <a:pt x="22" y="42"/>
                  </a:lnTo>
                  <a:lnTo>
                    <a:pt x="22" y="42"/>
                  </a:lnTo>
                  <a:lnTo>
                    <a:pt x="26" y="44"/>
                  </a:lnTo>
                  <a:lnTo>
                    <a:pt x="26" y="44"/>
                  </a:lnTo>
                  <a:lnTo>
                    <a:pt x="28" y="48"/>
                  </a:lnTo>
                  <a:lnTo>
                    <a:pt x="28" y="48"/>
                  </a:lnTo>
                  <a:lnTo>
                    <a:pt x="30" y="52"/>
                  </a:lnTo>
                  <a:lnTo>
                    <a:pt x="36" y="68"/>
                  </a:lnTo>
                  <a:lnTo>
                    <a:pt x="36" y="68"/>
                  </a:lnTo>
                  <a:lnTo>
                    <a:pt x="38" y="70"/>
                  </a:lnTo>
                  <a:lnTo>
                    <a:pt x="38" y="70"/>
                  </a:lnTo>
                  <a:lnTo>
                    <a:pt x="38" y="70"/>
                  </a:lnTo>
                  <a:lnTo>
                    <a:pt x="38" y="70"/>
                  </a:lnTo>
                  <a:lnTo>
                    <a:pt x="40" y="70"/>
                  </a:lnTo>
                  <a:lnTo>
                    <a:pt x="40" y="70"/>
                  </a:lnTo>
                  <a:lnTo>
                    <a:pt x="44" y="70"/>
                  </a:lnTo>
                  <a:lnTo>
                    <a:pt x="44" y="70"/>
                  </a:lnTo>
                  <a:lnTo>
                    <a:pt x="48" y="70"/>
                  </a:lnTo>
                  <a:lnTo>
                    <a:pt x="48" y="70"/>
                  </a:lnTo>
                  <a:lnTo>
                    <a:pt x="50" y="70"/>
                  </a:lnTo>
                  <a:lnTo>
                    <a:pt x="50" y="70"/>
                  </a:lnTo>
                  <a:lnTo>
                    <a:pt x="52" y="70"/>
                  </a:lnTo>
                  <a:lnTo>
                    <a:pt x="52" y="70"/>
                  </a:lnTo>
                  <a:lnTo>
                    <a:pt x="52" y="68"/>
                  </a:lnTo>
                  <a:lnTo>
                    <a:pt x="52" y="68"/>
                  </a:lnTo>
                  <a:lnTo>
                    <a:pt x="52" y="68"/>
                  </a:lnTo>
                  <a:lnTo>
                    <a:pt x="52" y="68"/>
                  </a:lnTo>
                  <a:close/>
                  <a:moveTo>
                    <a:pt x="32" y="24"/>
                  </a:moveTo>
                  <a:lnTo>
                    <a:pt x="32" y="24"/>
                  </a:lnTo>
                  <a:lnTo>
                    <a:pt x="30" y="28"/>
                  </a:lnTo>
                  <a:lnTo>
                    <a:pt x="30" y="28"/>
                  </a:lnTo>
                  <a:lnTo>
                    <a:pt x="26" y="30"/>
                  </a:lnTo>
                  <a:lnTo>
                    <a:pt x="26" y="30"/>
                  </a:lnTo>
                  <a:lnTo>
                    <a:pt x="22" y="30"/>
                  </a:lnTo>
                  <a:lnTo>
                    <a:pt x="14" y="30"/>
                  </a:lnTo>
                  <a:lnTo>
                    <a:pt x="14" y="10"/>
                  </a:lnTo>
                  <a:lnTo>
                    <a:pt x="20" y="10"/>
                  </a:lnTo>
                  <a:lnTo>
                    <a:pt x="20" y="10"/>
                  </a:lnTo>
                  <a:lnTo>
                    <a:pt x="24" y="10"/>
                  </a:lnTo>
                  <a:lnTo>
                    <a:pt x="24" y="10"/>
                  </a:lnTo>
                  <a:lnTo>
                    <a:pt x="26" y="12"/>
                  </a:lnTo>
                  <a:lnTo>
                    <a:pt x="26" y="12"/>
                  </a:lnTo>
                  <a:lnTo>
                    <a:pt x="32" y="14"/>
                  </a:lnTo>
                  <a:lnTo>
                    <a:pt x="32" y="14"/>
                  </a:lnTo>
                  <a:lnTo>
                    <a:pt x="34" y="20"/>
                  </a:lnTo>
                  <a:lnTo>
                    <a:pt x="34" y="20"/>
                  </a:lnTo>
                  <a:lnTo>
                    <a:pt x="32" y="24"/>
                  </a:lnTo>
                  <a:lnTo>
                    <a:pt x="32" y="24"/>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78" name="Freeform 256"/>
            <p:cNvSpPr>
              <a:spLocks noEditPoints="1"/>
            </p:cNvSpPr>
            <p:nvPr/>
          </p:nvSpPr>
          <p:spPr bwMode="auto">
            <a:xfrm>
              <a:off x="16187738" y="5446713"/>
              <a:ext cx="101600" cy="114300"/>
            </a:xfrm>
            <a:custGeom>
              <a:avLst/>
              <a:gdLst>
                <a:gd name="T0" fmla="*/ 42 w 64"/>
                <a:gd name="T1" fmla="*/ 4 h 72"/>
                <a:gd name="T2" fmla="*/ 42 w 64"/>
                <a:gd name="T3" fmla="*/ 4 h 72"/>
                <a:gd name="T4" fmla="*/ 40 w 64"/>
                <a:gd name="T5" fmla="*/ 2 h 72"/>
                <a:gd name="T6" fmla="*/ 40 w 64"/>
                <a:gd name="T7" fmla="*/ 2 h 72"/>
                <a:gd name="T8" fmla="*/ 40 w 64"/>
                <a:gd name="T9" fmla="*/ 2 h 72"/>
                <a:gd name="T10" fmla="*/ 40 w 64"/>
                <a:gd name="T11" fmla="*/ 2 h 72"/>
                <a:gd name="T12" fmla="*/ 36 w 64"/>
                <a:gd name="T13" fmla="*/ 0 h 72"/>
                <a:gd name="T14" fmla="*/ 36 w 64"/>
                <a:gd name="T15" fmla="*/ 0 h 72"/>
                <a:gd name="T16" fmla="*/ 32 w 64"/>
                <a:gd name="T17" fmla="*/ 0 h 72"/>
                <a:gd name="T18" fmla="*/ 32 w 64"/>
                <a:gd name="T19" fmla="*/ 0 h 72"/>
                <a:gd name="T20" fmla="*/ 26 w 64"/>
                <a:gd name="T21" fmla="*/ 0 h 72"/>
                <a:gd name="T22" fmla="*/ 26 w 64"/>
                <a:gd name="T23" fmla="*/ 0 h 72"/>
                <a:gd name="T24" fmla="*/ 24 w 64"/>
                <a:gd name="T25" fmla="*/ 2 h 72"/>
                <a:gd name="T26" fmla="*/ 24 w 64"/>
                <a:gd name="T27" fmla="*/ 2 h 72"/>
                <a:gd name="T28" fmla="*/ 22 w 64"/>
                <a:gd name="T29" fmla="*/ 2 h 72"/>
                <a:gd name="T30" fmla="*/ 22 w 64"/>
                <a:gd name="T31" fmla="*/ 2 h 72"/>
                <a:gd name="T32" fmla="*/ 22 w 64"/>
                <a:gd name="T33" fmla="*/ 4 h 72"/>
                <a:gd name="T34" fmla="*/ 0 w 64"/>
                <a:gd name="T35" fmla="*/ 66 h 72"/>
                <a:gd name="T36" fmla="*/ 0 w 64"/>
                <a:gd name="T37" fmla="*/ 66 h 72"/>
                <a:gd name="T38" fmla="*/ 0 w 64"/>
                <a:gd name="T39" fmla="*/ 70 h 72"/>
                <a:gd name="T40" fmla="*/ 0 w 64"/>
                <a:gd name="T41" fmla="*/ 70 h 72"/>
                <a:gd name="T42" fmla="*/ 0 w 64"/>
                <a:gd name="T43" fmla="*/ 72 h 72"/>
                <a:gd name="T44" fmla="*/ 0 w 64"/>
                <a:gd name="T45" fmla="*/ 72 h 72"/>
                <a:gd name="T46" fmla="*/ 2 w 64"/>
                <a:gd name="T47" fmla="*/ 72 h 72"/>
                <a:gd name="T48" fmla="*/ 2 w 64"/>
                <a:gd name="T49" fmla="*/ 72 h 72"/>
                <a:gd name="T50" fmla="*/ 6 w 64"/>
                <a:gd name="T51" fmla="*/ 72 h 72"/>
                <a:gd name="T52" fmla="*/ 6 w 64"/>
                <a:gd name="T53" fmla="*/ 72 h 72"/>
                <a:gd name="T54" fmla="*/ 10 w 64"/>
                <a:gd name="T55" fmla="*/ 72 h 72"/>
                <a:gd name="T56" fmla="*/ 10 w 64"/>
                <a:gd name="T57" fmla="*/ 72 h 72"/>
                <a:gd name="T58" fmla="*/ 12 w 64"/>
                <a:gd name="T59" fmla="*/ 72 h 72"/>
                <a:gd name="T60" fmla="*/ 12 w 64"/>
                <a:gd name="T61" fmla="*/ 72 h 72"/>
                <a:gd name="T62" fmla="*/ 12 w 64"/>
                <a:gd name="T63" fmla="*/ 70 h 72"/>
                <a:gd name="T64" fmla="*/ 12 w 64"/>
                <a:gd name="T65" fmla="*/ 70 h 72"/>
                <a:gd name="T66" fmla="*/ 14 w 64"/>
                <a:gd name="T67" fmla="*/ 70 h 72"/>
                <a:gd name="T68" fmla="*/ 18 w 64"/>
                <a:gd name="T69" fmla="*/ 56 h 72"/>
                <a:gd name="T70" fmla="*/ 44 w 64"/>
                <a:gd name="T71" fmla="*/ 56 h 72"/>
                <a:gd name="T72" fmla="*/ 50 w 64"/>
                <a:gd name="T73" fmla="*/ 70 h 72"/>
                <a:gd name="T74" fmla="*/ 50 w 64"/>
                <a:gd name="T75" fmla="*/ 70 h 72"/>
                <a:gd name="T76" fmla="*/ 50 w 64"/>
                <a:gd name="T77" fmla="*/ 72 h 72"/>
                <a:gd name="T78" fmla="*/ 50 w 64"/>
                <a:gd name="T79" fmla="*/ 72 h 72"/>
                <a:gd name="T80" fmla="*/ 50 w 64"/>
                <a:gd name="T81" fmla="*/ 72 h 72"/>
                <a:gd name="T82" fmla="*/ 50 w 64"/>
                <a:gd name="T83" fmla="*/ 72 h 72"/>
                <a:gd name="T84" fmla="*/ 54 w 64"/>
                <a:gd name="T85" fmla="*/ 72 h 72"/>
                <a:gd name="T86" fmla="*/ 54 w 64"/>
                <a:gd name="T87" fmla="*/ 72 h 72"/>
                <a:gd name="T88" fmla="*/ 58 w 64"/>
                <a:gd name="T89" fmla="*/ 72 h 72"/>
                <a:gd name="T90" fmla="*/ 58 w 64"/>
                <a:gd name="T91" fmla="*/ 72 h 72"/>
                <a:gd name="T92" fmla="*/ 62 w 64"/>
                <a:gd name="T93" fmla="*/ 72 h 72"/>
                <a:gd name="T94" fmla="*/ 62 w 64"/>
                <a:gd name="T95" fmla="*/ 72 h 72"/>
                <a:gd name="T96" fmla="*/ 64 w 64"/>
                <a:gd name="T97" fmla="*/ 72 h 72"/>
                <a:gd name="T98" fmla="*/ 64 w 64"/>
                <a:gd name="T99" fmla="*/ 72 h 72"/>
                <a:gd name="T100" fmla="*/ 64 w 64"/>
                <a:gd name="T101" fmla="*/ 70 h 72"/>
                <a:gd name="T102" fmla="*/ 64 w 64"/>
                <a:gd name="T103" fmla="*/ 70 h 72"/>
                <a:gd name="T104" fmla="*/ 64 w 64"/>
                <a:gd name="T105" fmla="*/ 66 h 72"/>
                <a:gd name="T106" fmla="*/ 42 w 64"/>
                <a:gd name="T107" fmla="*/ 4 h 72"/>
                <a:gd name="T108" fmla="*/ 42 w 64"/>
                <a:gd name="T109" fmla="*/ 4 h 72"/>
                <a:gd name="T110" fmla="*/ 42 w 64"/>
                <a:gd name="T111" fmla="*/ 44 h 72"/>
                <a:gd name="T112" fmla="*/ 22 w 64"/>
                <a:gd name="T113" fmla="*/ 44 h 72"/>
                <a:gd name="T114" fmla="*/ 32 w 64"/>
                <a:gd name="T115" fmla="*/ 14 h 72"/>
                <a:gd name="T116" fmla="*/ 32 w 64"/>
                <a:gd name="T117" fmla="*/ 14 h 72"/>
                <a:gd name="T118" fmla="*/ 42 w 64"/>
                <a:gd name="T119" fmla="*/ 44 h 72"/>
                <a:gd name="T120" fmla="*/ 42 w 64"/>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2">
                  <a:moveTo>
                    <a:pt x="42" y="4"/>
                  </a:moveTo>
                  <a:lnTo>
                    <a:pt x="42" y="4"/>
                  </a:lnTo>
                  <a:lnTo>
                    <a:pt x="40" y="2"/>
                  </a:lnTo>
                  <a:lnTo>
                    <a:pt x="40" y="2"/>
                  </a:lnTo>
                  <a:lnTo>
                    <a:pt x="40" y="2"/>
                  </a:lnTo>
                  <a:lnTo>
                    <a:pt x="40" y="2"/>
                  </a:lnTo>
                  <a:lnTo>
                    <a:pt x="36" y="0"/>
                  </a:lnTo>
                  <a:lnTo>
                    <a:pt x="36" y="0"/>
                  </a:lnTo>
                  <a:lnTo>
                    <a:pt x="32" y="0"/>
                  </a:lnTo>
                  <a:lnTo>
                    <a:pt x="32" y="0"/>
                  </a:lnTo>
                  <a:lnTo>
                    <a:pt x="26" y="0"/>
                  </a:lnTo>
                  <a:lnTo>
                    <a:pt x="26" y="0"/>
                  </a:lnTo>
                  <a:lnTo>
                    <a:pt x="24" y="2"/>
                  </a:lnTo>
                  <a:lnTo>
                    <a:pt x="24" y="2"/>
                  </a:lnTo>
                  <a:lnTo>
                    <a:pt x="22" y="2"/>
                  </a:lnTo>
                  <a:lnTo>
                    <a:pt x="22" y="2"/>
                  </a:lnTo>
                  <a:lnTo>
                    <a:pt x="22" y="4"/>
                  </a:lnTo>
                  <a:lnTo>
                    <a:pt x="0" y="66"/>
                  </a:lnTo>
                  <a:lnTo>
                    <a:pt x="0" y="66"/>
                  </a:lnTo>
                  <a:lnTo>
                    <a:pt x="0" y="70"/>
                  </a:lnTo>
                  <a:lnTo>
                    <a:pt x="0" y="70"/>
                  </a:lnTo>
                  <a:lnTo>
                    <a:pt x="0" y="72"/>
                  </a:lnTo>
                  <a:lnTo>
                    <a:pt x="0" y="72"/>
                  </a:lnTo>
                  <a:lnTo>
                    <a:pt x="2" y="72"/>
                  </a:lnTo>
                  <a:lnTo>
                    <a:pt x="2" y="72"/>
                  </a:lnTo>
                  <a:lnTo>
                    <a:pt x="6" y="72"/>
                  </a:lnTo>
                  <a:lnTo>
                    <a:pt x="6" y="72"/>
                  </a:lnTo>
                  <a:lnTo>
                    <a:pt x="10" y="72"/>
                  </a:lnTo>
                  <a:lnTo>
                    <a:pt x="10" y="72"/>
                  </a:lnTo>
                  <a:lnTo>
                    <a:pt x="12" y="72"/>
                  </a:lnTo>
                  <a:lnTo>
                    <a:pt x="12" y="72"/>
                  </a:lnTo>
                  <a:lnTo>
                    <a:pt x="12" y="70"/>
                  </a:lnTo>
                  <a:lnTo>
                    <a:pt x="12" y="70"/>
                  </a:lnTo>
                  <a:lnTo>
                    <a:pt x="14" y="70"/>
                  </a:lnTo>
                  <a:lnTo>
                    <a:pt x="18" y="56"/>
                  </a:lnTo>
                  <a:lnTo>
                    <a:pt x="44" y="56"/>
                  </a:lnTo>
                  <a:lnTo>
                    <a:pt x="50" y="70"/>
                  </a:lnTo>
                  <a:lnTo>
                    <a:pt x="50" y="70"/>
                  </a:lnTo>
                  <a:lnTo>
                    <a:pt x="50" y="72"/>
                  </a:lnTo>
                  <a:lnTo>
                    <a:pt x="50" y="72"/>
                  </a:lnTo>
                  <a:lnTo>
                    <a:pt x="50" y="72"/>
                  </a:lnTo>
                  <a:lnTo>
                    <a:pt x="50" y="72"/>
                  </a:lnTo>
                  <a:lnTo>
                    <a:pt x="54" y="72"/>
                  </a:lnTo>
                  <a:lnTo>
                    <a:pt x="54" y="72"/>
                  </a:lnTo>
                  <a:lnTo>
                    <a:pt x="58" y="72"/>
                  </a:lnTo>
                  <a:lnTo>
                    <a:pt x="58" y="72"/>
                  </a:lnTo>
                  <a:lnTo>
                    <a:pt x="62" y="72"/>
                  </a:lnTo>
                  <a:lnTo>
                    <a:pt x="62" y="72"/>
                  </a:lnTo>
                  <a:lnTo>
                    <a:pt x="64" y="72"/>
                  </a:lnTo>
                  <a:lnTo>
                    <a:pt x="64" y="72"/>
                  </a:lnTo>
                  <a:lnTo>
                    <a:pt x="64" y="70"/>
                  </a:lnTo>
                  <a:lnTo>
                    <a:pt x="64" y="70"/>
                  </a:lnTo>
                  <a:lnTo>
                    <a:pt x="64" y="66"/>
                  </a:lnTo>
                  <a:lnTo>
                    <a:pt x="42" y="4"/>
                  </a:lnTo>
                  <a:lnTo>
                    <a:pt x="42" y="4"/>
                  </a:lnTo>
                  <a:close/>
                  <a:moveTo>
                    <a:pt x="42" y="44"/>
                  </a:moveTo>
                  <a:lnTo>
                    <a:pt x="22" y="44"/>
                  </a:lnTo>
                  <a:lnTo>
                    <a:pt x="32" y="14"/>
                  </a:lnTo>
                  <a:lnTo>
                    <a:pt x="32" y="14"/>
                  </a:lnTo>
                  <a:lnTo>
                    <a:pt x="42" y="44"/>
                  </a:lnTo>
                  <a:lnTo>
                    <a:pt x="42"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79" name="Freeform 257"/>
            <p:cNvSpPr>
              <a:spLocks noEditPoints="1"/>
            </p:cNvSpPr>
            <p:nvPr/>
          </p:nvSpPr>
          <p:spPr bwMode="auto">
            <a:xfrm>
              <a:off x="16302038" y="5449888"/>
              <a:ext cx="85725" cy="111125"/>
            </a:xfrm>
            <a:custGeom>
              <a:avLst/>
              <a:gdLst>
                <a:gd name="T0" fmla="*/ 54 w 54"/>
                <a:gd name="T1" fmla="*/ 66 h 70"/>
                <a:gd name="T2" fmla="*/ 46 w 54"/>
                <a:gd name="T3" fmla="*/ 50 h 70"/>
                <a:gd name="T4" fmla="*/ 44 w 54"/>
                <a:gd name="T5" fmla="*/ 46 h 70"/>
                <a:gd name="T6" fmla="*/ 42 w 54"/>
                <a:gd name="T7" fmla="*/ 42 h 70"/>
                <a:gd name="T8" fmla="*/ 38 w 54"/>
                <a:gd name="T9" fmla="*/ 38 h 70"/>
                <a:gd name="T10" fmla="*/ 36 w 54"/>
                <a:gd name="T11" fmla="*/ 36 h 70"/>
                <a:gd name="T12" fmla="*/ 42 w 54"/>
                <a:gd name="T13" fmla="*/ 34 h 70"/>
                <a:gd name="T14" fmla="*/ 46 w 54"/>
                <a:gd name="T15" fmla="*/ 30 h 70"/>
                <a:gd name="T16" fmla="*/ 48 w 54"/>
                <a:gd name="T17" fmla="*/ 24 h 70"/>
                <a:gd name="T18" fmla="*/ 50 w 54"/>
                <a:gd name="T19" fmla="*/ 18 h 70"/>
                <a:gd name="T20" fmla="*/ 48 w 54"/>
                <a:gd name="T21" fmla="*/ 12 h 70"/>
                <a:gd name="T22" fmla="*/ 44 w 54"/>
                <a:gd name="T23" fmla="*/ 6 h 70"/>
                <a:gd name="T24" fmla="*/ 40 w 54"/>
                <a:gd name="T25" fmla="*/ 2 h 70"/>
                <a:gd name="T26" fmla="*/ 32 w 54"/>
                <a:gd name="T27" fmla="*/ 0 h 70"/>
                <a:gd name="T28" fmla="*/ 28 w 54"/>
                <a:gd name="T29" fmla="*/ 0 h 70"/>
                <a:gd name="T30" fmla="*/ 24 w 54"/>
                <a:gd name="T31" fmla="*/ 0 h 70"/>
                <a:gd name="T32" fmla="*/ 6 w 54"/>
                <a:gd name="T33" fmla="*/ 0 h 70"/>
                <a:gd name="T34" fmla="*/ 2 w 54"/>
                <a:gd name="T35" fmla="*/ 0 h 70"/>
                <a:gd name="T36" fmla="*/ 0 w 54"/>
                <a:gd name="T37" fmla="*/ 68 h 70"/>
                <a:gd name="T38" fmla="*/ 2 w 54"/>
                <a:gd name="T39" fmla="*/ 68 h 70"/>
                <a:gd name="T40" fmla="*/ 2 w 54"/>
                <a:gd name="T41" fmla="*/ 70 h 70"/>
                <a:gd name="T42" fmla="*/ 4 w 54"/>
                <a:gd name="T43" fmla="*/ 70 h 70"/>
                <a:gd name="T44" fmla="*/ 8 w 54"/>
                <a:gd name="T45" fmla="*/ 70 h 70"/>
                <a:gd name="T46" fmla="*/ 12 w 54"/>
                <a:gd name="T47" fmla="*/ 70 h 70"/>
                <a:gd name="T48" fmla="*/ 14 w 54"/>
                <a:gd name="T49" fmla="*/ 70 h 70"/>
                <a:gd name="T50" fmla="*/ 14 w 54"/>
                <a:gd name="T51" fmla="*/ 68 h 70"/>
                <a:gd name="T52" fmla="*/ 16 w 54"/>
                <a:gd name="T53" fmla="*/ 68 h 70"/>
                <a:gd name="T54" fmla="*/ 20 w 54"/>
                <a:gd name="T55" fmla="*/ 40 h 70"/>
                <a:gd name="T56" fmla="*/ 24 w 54"/>
                <a:gd name="T57" fmla="*/ 42 h 70"/>
                <a:gd name="T58" fmla="*/ 26 w 54"/>
                <a:gd name="T59" fmla="*/ 44 h 70"/>
                <a:gd name="T60" fmla="*/ 30 w 54"/>
                <a:gd name="T61" fmla="*/ 48 h 70"/>
                <a:gd name="T62" fmla="*/ 32 w 54"/>
                <a:gd name="T63" fmla="*/ 52 h 70"/>
                <a:gd name="T64" fmla="*/ 38 w 54"/>
                <a:gd name="T65" fmla="*/ 68 h 70"/>
                <a:gd name="T66" fmla="*/ 38 w 54"/>
                <a:gd name="T67" fmla="*/ 68 h 70"/>
                <a:gd name="T68" fmla="*/ 40 w 54"/>
                <a:gd name="T69" fmla="*/ 70 h 70"/>
                <a:gd name="T70" fmla="*/ 42 w 54"/>
                <a:gd name="T71" fmla="*/ 70 h 70"/>
                <a:gd name="T72" fmla="*/ 46 w 54"/>
                <a:gd name="T73" fmla="*/ 70 h 70"/>
                <a:gd name="T74" fmla="*/ 50 w 54"/>
                <a:gd name="T75" fmla="*/ 70 h 70"/>
                <a:gd name="T76" fmla="*/ 52 w 54"/>
                <a:gd name="T77" fmla="*/ 70 h 70"/>
                <a:gd name="T78" fmla="*/ 54 w 54"/>
                <a:gd name="T79" fmla="*/ 70 h 70"/>
                <a:gd name="T80" fmla="*/ 54 w 54"/>
                <a:gd name="T81" fmla="*/ 68 h 70"/>
                <a:gd name="T82" fmla="*/ 54 w 54"/>
                <a:gd name="T83" fmla="*/ 66 h 70"/>
                <a:gd name="T84" fmla="*/ 34 w 54"/>
                <a:gd name="T85" fmla="*/ 24 h 70"/>
                <a:gd name="T86" fmla="*/ 32 w 54"/>
                <a:gd name="T87" fmla="*/ 28 h 70"/>
                <a:gd name="T88" fmla="*/ 28 w 54"/>
                <a:gd name="T89" fmla="*/ 30 h 70"/>
                <a:gd name="T90" fmla="*/ 16 w 54"/>
                <a:gd name="T91" fmla="*/ 30 h 70"/>
                <a:gd name="T92" fmla="*/ 22 w 54"/>
                <a:gd name="T93" fmla="*/ 10 h 70"/>
                <a:gd name="T94" fmla="*/ 26 w 54"/>
                <a:gd name="T95" fmla="*/ 10 h 70"/>
                <a:gd name="T96" fmla="*/ 28 w 54"/>
                <a:gd name="T97" fmla="*/ 10 h 70"/>
                <a:gd name="T98" fmla="*/ 34 w 54"/>
                <a:gd name="T99" fmla="*/ 14 h 70"/>
                <a:gd name="T100" fmla="*/ 34 w 54"/>
                <a:gd name="T101" fmla="*/ 20 h 70"/>
                <a:gd name="T102" fmla="*/ 34 w 54"/>
                <a:gd name="T103"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70">
                  <a:moveTo>
                    <a:pt x="54" y="66"/>
                  </a:moveTo>
                  <a:lnTo>
                    <a:pt x="54" y="66"/>
                  </a:lnTo>
                  <a:lnTo>
                    <a:pt x="52" y="64"/>
                  </a:lnTo>
                  <a:lnTo>
                    <a:pt x="46" y="50"/>
                  </a:lnTo>
                  <a:lnTo>
                    <a:pt x="46" y="50"/>
                  </a:lnTo>
                  <a:lnTo>
                    <a:pt x="44" y="46"/>
                  </a:lnTo>
                  <a:lnTo>
                    <a:pt x="44" y="46"/>
                  </a:lnTo>
                  <a:lnTo>
                    <a:pt x="42" y="42"/>
                  </a:lnTo>
                  <a:lnTo>
                    <a:pt x="42" y="42"/>
                  </a:lnTo>
                  <a:lnTo>
                    <a:pt x="38" y="38"/>
                  </a:lnTo>
                  <a:lnTo>
                    <a:pt x="38" y="38"/>
                  </a:lnTo>
                  <a:lnTo>
                    <a:pt x="36" y="36"/>
                  </a:lnTo>
                  <a:lnTo>
                    <a:pt x="36" y="36"/>
                  </a:lnTo>
                  <a:lnTo>
                    <a:pt x="42" y="34"/>
                  </a:lnTo>
                  <a:lnTo>
                    <a:pt x="42" y="34"/>
                  </a:lnTo>
                  <a:lnTo>
                    <a:pt x="46" y="30"/>
                  </a:lnTo>
                  <a:lnTo>
                    <a:pt x="46" y="30"/>
                  </a:lnTo>
                  <a:lnTo>
                    <a:pt x="48" y="24"/>
                  </a:lnTo>
                  <a:lnTo>
                    <a:pt x="48" y="24"/>
                  </a:lnTo>
                  <a:lnTo>
                    <a:pt x="50" y="18"/>
                  </a:lnTo>
                  <a:lnTo>
                    <a:pt x="50" y="18"/>
                  </a:lnTo>
                  <a:lnTo>
                    <a:pt x="48" y="12"/>
                  </a:lnTo>
                  <a:lnTo>
                    <a:pt x="48" y="12"/>
                  </a:lnTo>
                  <a:lnTo>
                    <a:pt x="44" y="6"/>
                  </a:lnTo>
                  <a:lnTo>
                    <a:pt x="44" y="6"/>
                  </a:lnTo>
                  <a:lnTo>
                    <a:pt x="40" y="2"/>
                  </a:lnTo>
                  <a:lnTo>
                    <a:pt x="40" y="2"/>
                  </a:lnTo>
                  <a:lnTo>
                    <a:pt x="32" y="0"/>
                  </a:lnTo>
                  <a:lnTo>
                    <a:pt x="32" y="0"/>
                  </a:lnTo>
                  <a:lnTo>
                    <a:pt x="28" y="0"/>
                  </a:lnTo>
                  <a:lnTo>
                    <a:pt x="28" y="0"/>
                  </a:lnTo>
                  <a:lnTo>
                    <a:pt x="24" y="0"/>
                  </a:lnTo>
                  <a:lnTo>
                    <a:pt x="6" y="0"/>
                  </a:lnTo>
                  <a:lnTo>
                    <a:pt x="6" y="0"/>
                  </a:lnTo>
                  <a:lnTo>
                    <a:pt x="2" y="0"/>
                  </a:lnTo>
                  <a:lnTo>
                    <a:pt x="2" y="0"/>
                  </a:lnTo>
                  <a:lnTo>
                    <a:pt x="0" y="4"/>
                  </a:lnTo>
                  <a:lnTo>
                    <a:pt x="0" y="68"/>
                  </a:lnTo>
                  <a:lnTo>
                    <a:pt x="0" y="68"/>
                  </a:lnTo>
                  <a:lnTo>
                    <a:pt x="2" y="68"/>
                  </a:lnTo>
                  <a:lnTo>
                    <a:pt x="2" y="68"/>
                  </a:lnTo>
                  <a:lnTo>
                    <a:pt x="2" y="70"/>
                  </a:lnTo>
                  <a:lnTo>
                    <a:pt x="2" y="70"/>
                  </a:lnTo>
                  <a:lnTo>
                    <a:pt x="4" y="70"/>
                  </a:lnTo>
                  <a:lnTo>
                    <a:pt x="4" y="70"/>
                  </a:lnTo>
                  <a:lnTo>
                    <a:pt x="8" y="70"/>
                  </a:lnTo>
                  <a:lnTo>
                    <a:pt x="8" y="70"/>
                  </a:lnTo>
                  <a:lnTo>
                    <a:pt x="12" y="70"/>
                  </a:lnTo>
                  <a:lnTo>
                    <a:pt x="12" y="70"/>
                  </a:lnTo>
                  <a:lnTo>
                    <a:pt x="14" y="70"/>
                  </a:lnTo>
                  <a:lnTo>
                    <a:pt x="14" y="70"/>
                  </a:lnTo>
                  <a:lnTo>
                    <a:pt x="14" y="68"/>
                  </a:lnTo>
                  <a:lnTo>
                    <a:pt x="14" y="68"/>
                  </a:lnTo>
                  <a:lnTo>
                    <a:pt x="16" y="68"/>
                  </a:lnTo>
                  <a:lnTo>
                    <a:pt x="16" y="40"/>
                  </a:lnTo>
                  <a:lnTo>
                    <a:pt x="20" y="40"/>
                  </a:lnTo>
                  <a:lnTo>
                    <a:pt x="20" y="40"/>
                  </a:lnTo>
                  <a:lnTo>
                    <a:pt x="24" y="42"/>
                  </a:lnTo>
                  <a:lnTo>
                    <a:pt x="24" y="42"/>
                  </a:lnTo>
                  <a:lnTo>
                    <a:pt x="26" y="44"/>
                  </a:lnTo>
                  <a:lnTo>
                    <a:pt x="26" y="44"/>
                  </a:lnTo>
                  <a:lnTo>
                    <a:pt x="30" y="48"/>
                  </a:lnTo>
                  <a:lnTo>
                    <a:pt x="30" y="48"/>
                  </a:lnTo>
                  <a:lnTo>
                    <a:pt x="32" y="52"/>
                  </a:lnTo>
                  <a:lnTo>
                    <a:pt x="38" y="68"/>
                  </a:lnTo>
                  <a:lnTo>
                    <a:pt x="38" y="68"/>
                  </a:lnTo>
                  <a:lnTo>
                    <a:pt x="38" y="68"/>
                  </a:lnTo>
                  <a:lnTo>
                    <a:pt x="38" y="68"/>
                  </a:lnTo>
                  <a:lnTo>
                    <a:pt x="40" y="70"/>
                  </a:lnTo>
                  <a:lnTo>
                    <a:pt x="40" y="70"/>
                  </a:lnTo>
                  <a:lnTo>
                    <a:pt x="42" y="70"/>
                  </a:lnTo>
                  <a:lnTo>
                    <a:pt x="42" y="70"/>
                  </a:lnTo>
                  <a:lnTo>
                    <a:pt x="46" y="70"/>
                  </a:lnTo>
                  <a:lnTo>
                    <a:pt x="46" y="70"/>
                  </a:lnTo>
                  <a:lnTo>
                    <a:pt x="50" y="70"/>
                  </a:lnTo>
                  <a:lnTo>
                    <a:pt x="50" y="70"/>
                  </a:lnTo>
                  <a:lnTo>
                    <a:pt x="52" y="70"/>
                  </a:lnTo>
                  <a:lnTo>
                    <a:pt x="52" y="70"/>
                  </a:lnTo>
                  <a:lnTo>
                    <a:pt x="54" y="70"/>
                  </a:lnTo>
                  <a:lnTo>
                    <a:pt x="54" y="70"/>
                  </a:lnTo>
                  <a:lnTo>
                    <a:pt x="54" y="68"/>
                  </a:lnTo>
                  <a:lnTo>
                    <a:pt x="54" y="68"/>
                  </a:lnTo>
                  <a:lnTo>
                    <a:pt x="54" y="66"/>
                  </a:lnTo>
                  <a:lnTo>
                    <a:pt x="54" y="66"/>
                  </a:lnTo>
                  <a:close/>
                  <a:moveTo>
                    <a:pt x="34" y="24"/>
                  </a:moveTo>
                  <a:lnTo>
                    <a:pt x="34" y="24"/>
                  </a:lnTo>
                  <a:lnTo>
                    <a:pt x="32" y="28"/>
                  </a:lnTo>
                  <a:lnTo>
                    <a:pt x="32" y="28"/>
                  </a:lnTo>
                  <a:lnTo>
                    <a:pt x="28" y="30"/>
                  </a:lnTo>
                  <a:lnTo>
                    <a:pt x="28" y="30"/>
                  </a:lnTo>
                  <a:lnTo>
                    <a:pt x="22" y="30"/>
                  </a:lnTo>
                  <a:lnTo>
                    <a:pt x="16" y="30"/>
                  </a:lnTo>
                  <a:lnTo>
                    <a:pt x="16" y="10"/>
                  </a:lnTo>
                  <a:lnTo>
                    <a:pt x="22" y="10"/>
                  </a:lnTo>
                  <a:lnTo>
                    <a:pt x="22" y="10"/>
                  </a:lnTo>
                  <a:lnTo>
                    <a:pt x="26" y="10"/>
                  </a:lnTo>
                  <a:lnTo>
                    <a:pt x="26" y="10"/>
                  </a:lnTo>
                  <a:lnTo>
                    <a:pt x="28" y="10"/>
                  </a:lnTo>
                  <a:lnTo>
                    <a:pt x="28" y="10"/>
                  </a:lnTo>
                  <a:lnTo>
                    <a:pt x="34" y="14"/>
                  </a:lnTo>
                  <a:lnTo>
                    <a:pt x="34" y="14"/>
                  </a:lnTo>
                  <a:lnTo>
                    <a:pt x="34" y="20"/>
                  </a:lnTo>
                  <a:lnTo>
                    <a:pt x="34" y="20"/>
                  </a:lnTo>
                  <a:lnTo>
                    <a:pt x="34" y="24"/>
                  </a:lnTo>
                  <a:lnTo>
                    <a:pt x="34" y="2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80" name="Freeform 258"/>
            <p:cNvSpPr>
              <a:spLocks/>
            </p:cNvSpPr>
            <p:nvPr/>
          </p:nvSpPr>
          <p:spPr bwMode="auto">
            <a:xfrm>
              <a:off x="16914813" y="5605463"/>
              <a:ext cx="76200" cy="117475"/>
            </a:xfrm>
            <a:custGeom>
              <a:avLst/>
              <a:gdLst>
                <a:gd name="T0" fmla="*/ 46 w 48"/>
                <a:gd name="T1" fmla="*/ 44 h 74"/>
                <a:gd name="T2" fmla="*/ 42 w 48"/>
                <a:gd name="T3" fmla="*/ 38 h 74"/>
                <a:gd name="T4" fmla="*/ 38 w 48"/>
                <a:gd name="T5" fmla="*/ 34 h 74"/>
                <a:gd name="T6" fmla="*/ 32 w 48"/>
                <a:gd name="T7" fmla="*/ 32 h 74"/>
                <a:gd name="T8" fmla="*/ 26 w 48"/>
                <a:gd name="T9" fmla="*/ 28 h 74"/>
                <a:gd name="T10" fmla="*/ 22 w 48"/>
                <a:gd name="T11" fmla="*/ 26 h 74"/>
                <a:gd name="T12" fmla="*/ 18 w 48"/>
                <a:gd name="T13" fmla="*/ 24 h 74"/>
                <a:gd name="T14" fmla="*/ 16 w 48"/>
                <a:gd name="T15" fmla="*/ 20 h 74"/>
                <a:gd name="T16" fmla="*/ 18 w 48"/>
                <a:gd name="T17" fmla="*/ 16 h 74"/>
                <a:gd name="T18" fmla="*/ 18 w 48"/>
                <a:gd name="T19" fmla="*/ 14 h 74"/>
                <a:gd name="T20" fmla="*/ 22 w 48"/>
                <a:gd name="T21" fmla="*/ 12 h 74"/>
                <a:gd name="T22" fmla="*/ 26 w 48"/>
                <a:gd name="T23" fmla="*/ 12 h 74"/>
                <a:gd name="T24" fmla="*/ 32 w 48"/>
                <a:gd name="T25" fmla="*/ 12 h 74"/>
                <a:gd name="T26" fmla="*/ 36 w 48"/>
                <a:gd name="T27" fmla="*/ 14 h 74"/>
                <a:gd name="T28" fmla="*/ 40 w 48"/>
                <a:gd name="T29" fmla="*/ 16 h 74"/>
                <a:gd name="T30" fmla="*/ 42 w 48"/>
                <a:gd name="T31" fmla="*/ 16 h 74"/>
                <a:gd name="T32" fmla="*/ 42 w 48"/>
                <a:gd name="T33" fmla="*/ 16 h 74"/>
                <a:gd name="T34" fmla="*/ 42 w 48"/>
                <a:gd name="T35" fmla="*/ 16 h 74"/>
                <a:gd name="T36" fmla="*/ 42 w 48"/>
                <a:gd name="T37" fmla="*/ 14 h 74"/>
                <a:gd name="T38" fmla="*/ 42 w 48"/>
                <a:gd name="T39" fmla="*/ 10 h 74"/>
                <a:gd name="T40" fmla="*/ 42 w 48"/>
                <a:gd name="T41" fmla="*/ 8 h 74"/>
                <a:gd name="T42" fmla="*/ 42 w 48"/>
                <a:gd name="T43" fmla="*/ 6 h 74"/>
                <a:gd name="T44" fmla="*/ 42 w 48"/>
                <a:gd name="T45" fmla="*/ 6 h 74"/>
                <a:gd name="T46" fmla="*/ 42 w 48"/>
                <a:gd name="T47" fmla="*/ 4 h 74"/>
                <a:gd name="T48" fmla="*/ 40 w 48"/>
                <a:gd name="T49" fmla="*/ 4 h 74"/>
                <a:gd name="T50" fmla="*/ 36 w 48"/>
                <a:gd name="T51" fmla="*/ 2 h 74"/>
                <a:gd name="T52" fmla="*/ 30 w 48"/>
                <a:gd name="T53" fmla="*/ 0 h 74"/>
                <a:gd name="T54" fmla="*/ 26 w 48"/>
                <a:gd name="T55" fmla="*/ 0 h 74"/>
                <a:gd name="T56" fmla="*/ 16 w 48"/>
                <a:gd name="T57" fmla="*/ 2 h 74"/>
                <a:gd name="T58" fmla="*/ 10 w 48"/>
                <a:gd name="T59" fmla="*/ 6 h 74"/>
                <a:gd name="T60" fmla="*/ 4 w 48"/>
                <a:gd name="T61" fmla="*/ 12 h 74"/>
                <a:gd name="T62" fmla="*/ 2 w 48"/>
                <a:gd name="T63" fmla="*/ 20 h 74"/>
                <a:gd name="T64" fmla="*/ 4 w 48"/>
                <a:gd name="T65" fmla="*/ 28 h 74"/>
                <a:gd name="T66" fmla="*/ 6 w 48"/>
                <a:gd name="T67" fmla="*/ 34 h 74"/>
                <a:gd name="T68" fmla="*/ 12 w 48"/>
                <a:gd name="T69" fmla="*/ 38 h 74"/>
                <a:gd name="T70" fmla="*/ 18 w 48"/>
                <a:gd name="T71" fmla="*/ 40 h 74"/>
                <a:gd name="T72" fmla="*/ 22 w 48"/>
                <a:gd name="T73" fmla="*/ 44 h 74"/>
                <a:gd name="T74" fmla="*/ 28 w 48"/>
                <a:gd name="T75" fmla="*/ 46 h 74"/>
                <a:gd name="T76" fmla="*/ 30 w 48"/>
                <a:gd name="T77" fmla="*/ 50 h 74"/>
                <a:gd name="T78" fmla="*/ 32 w 48"/>
                <a:gd name="T79" fmla="*/ 54 h 74"/>
                <a:gd name="T80" fmla="*/ 32 w 48"/>
                <a:gd name="T81" fmla="*/ 56 h 74"/>
                <a:gd name="T82" fmla="*/ 30 w 48"/>
                <a:gd name="T83" fmla="*/ 60 h 74"/>
                <a:gd name="T84" fmla="*/ 26 w 48"/>
                <a:gd name="T85" fmla="*/ 62 h 74"/>
                <a:gd name="T86" fmla="*/ 20 w 48"/>
                <a:gd name="T87" fmla="*/ 62 h 74"/>
                <a:gd name="T88" fmla="*/ 14 w 48"/>
                <a:gd name="T89" fmla="*/ 62 h 74"/>
                <a:gd name="T90" fmla="*/ 8 w 48"/>
                <a:gd name="T91" fmla="*/ 60 h 74"/>
                <a:gd name="T92" fmla="*/ 6 w 48"/>
                <a:gd name="T93" fmla="*/ 58 h 74"/>
                <a:gd name="T94" fmla="*/ 2 w 48"/>
                <a:gd name="T95" fmla="*/ 56 h 74"/>
                <a:gd name="T96" fmla="*/ 2 w 48"/>
                <a:gd name="T97" fmla="*/ 56 h 74"/>
                <a:gd name="T98" fmla="*/ 2 w 48"/>
                <a:gd name="T99" fmla="*/ 58 h 74"/>
                <a:gd name="T100" fmla="*/ 0 w 48"/>
                <a:gd name="T101" fmla="*/ 60 h 74"/>
                <a:gd name="T102" fmla="*/ 0 w 48"/>
                <a:gd name="T103" fmla="*/ 62 h 74"/>
                <a:gd name="T104" fmla="*/ 2 w 48"/>
                <a:gd name="T105" fmla="*/ 66 h 74"/>
                <a:gd name="T106" fmla="*/ 2 w 48"/>
                <a:gd name="T107" fmla="*/ 68 h 74"/>
                <a:gd name="T108" fmla="*/ 4 w 48"/>
                <a:gd name="T109" fmla="*/ 70 h 74"/>
                <a:gd name="T110" fmla="*/ 8 w 48"/>
                <a:gd name="T111" fmla="*/ 72 h 74"/>
                <a:gd name="T112" fmla="*/ 14 w 48"/>
                <a:gd name="T113" fmla="*/ 74 h 74"/>
                <a:gd name="T114" fmla="*/ 20 w 48"/>
                <a:gd name="T115" fmla="*/ 74 h 74"/>
                <a:gd name="T116" fmla="*/ 32 w 48"/>
                <a:gd name="T117" fmla="*/ 72 h 74"/>
                <a:gd name="T118" fmla="*/ 40 w 48"/>
                <a:gd name="T119" fmla="*/ 68 h 74"/>
                <a:gd name="T120" fmla="*/ 44 w 48"/>
                <a:gd name="T121" fmla="*/ 62 h 74"/>
                <a:gd name="T122" fmla="*/ 48 w 48"/>
                <a:gd name="T123" fmla="*/ 52 h 74"/>
                <a:gd name="T124" fmla="*/ 46 w 48"/>
                <a:gd name="T12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 h="74">
                  <a:moveTo>
                    <a:pt x="46" y="44"/>
                  </a:moveTo>
                  <a:lnTo>
                    <a:pt x="46" y="44"/>
                  </a:lnTo>
                  <a:lnTo>
                    <a:pt x="42" y="38"/>
                  </a:lnTo>
                  <a:lnTo>
                    <a:pt x="42" y="38"/>
                  </a:lnTo>
                  <a:lnTo>
                    <a:pt x="38" y="34"/>
                  </a:lnTo>
                  <a:lnTo>
                    <a:pt x="38" y="34"/>
                  </a:lnTo>
                  <a:lnTo>
                    <a:pt x="32" y="32"/>
                  </a:lnTo>
                  <a:lnTo>
                    <a:pt x="32" y="32"/>
                  </a:lnTo>
                  <a:lnTo>
                    <a:pt x="26" y="28"/>
                  </a:lnTo>
                  <a:lnTo>
                    <a:pt x="26" y="28"/>
                  </a:lnTo>
                  <a:lnTo>
                    <a:pt x="22" y="26"/>
                  </a:lnTo>
                  <a:lnTo>
                    <a:pt x="22" y="26"/>
                  </a:lnTo>
                  <a:lnTo>
                    <a:pt x="18" y="24"/>
                  </a:lnTo>
                  <a:lnTo>
                    <a:pt x="18" y="24"/>
                  </a:lnTo>
                  <a:lnTo>
                    <a:pt x="16" y="20"/>
                  </a:lnTo>
                  <a:lnTo>
                    <a:pt x="16" y="20"/>
                  </a:lnTo>
                  <a:lnTo>
                    <a:pt x="18" y="16"/>
                  </a:lnTo>
                  <a:lnTo>
                    <a:pt x="18" y="16"/>
                  </a:lnTo>
                  <a:lnTo>
                    <a:pt x="18" y="14"/>
                  </a:lnTo>
                  <a:lnTo>
                    <a:pt x="18" y="14"/>
                  </a:lnTo>
                  <a:lnTo>
                    <a:pt x="22" y="12"/>
                  </a:lnTo>
                  <a:lnTo>
                    <a:pt x="22" y="12"/>
                  </a:lnTo>
                  <a:lnTo>
                    <a:pt x="26" y="12"/>
                  </a:lnTo>
                  <a:lnTo>
                    <a:pt x="26" y="12"/>
                  </a:lnTo>
                  <a:lnTo>
                    <a:pt x="32" y="12"/>
                  </a:lnTo>
                  <a:lnTo>
                    <a:pt x="32" y="12"/>
                  </a:lnTo>
                  <a:lnTo>
                    <a:pt x="36" y="14"/>
                  </a:lnTo>
                  <a:lnTo>
                    <a:pt x="36" y="14"/>
                  </a:lnTo>
                  <a:lnTo>
                    <a:pt x="40" y="16"/>
                  </a:lnTo>
                  <a:lnTo>
                    <a:pt x="40" y="16"/>
                  </a:lnTo>
                  <a:lnTo>
                    <a:pt x="42" y="16"/>
                  </a:lnTo>
                  <a:lnTo>
                    <a:pt x="42" y="16"/>
                  </a:lnTo>
                  <a:lnTo>
                    <a:pt x="42" y="16"/>
                  </a:lnTo>
                  <a:lnTo>
                    <a:pt x="42" y="16"/>
                  </a:lnTo>
                  <a:lnTo>
                    <a:pt x="42" y="16"/>
                  </a:lnTo>
                  <a:lnTo>
                    <a:pt x="42" y="16"/>
                  </a:lnTo>
                  <a:lnTo>
                    <a:pt x="42" y="14"/>
                  </a:lnTo>
                  <a:lnTo>
                    <a:pt x="42" y="14"/>
                  </a:lnTo>
                  <a:lnTo>
                    <a:pt x="42" y="10"/>
                  </a:lnTo>
                  <a:lnTo>
                    <a:pt x="42" y="10"/>
                  </a:lnTo>
                  <a:lnTo>
                    <a:pt x="42" y="8"/>
                  </a:lnTo>
                  <a:lnTo>
                    <a:pt x="42" y="8"/>
                  </a:lnTo>
                  <a:lnTo>
                    <a:pt x="42" y="6"/>
                  </a:lnTo>
                  <a:lnTo>
                    <a:pt x="42" y="6"/>
                  </a:lnTo>
                  <a:lnTo>
                    <a:pt x="42" y="6"/>
                  </a:lnTo>
                  <a:lnTo>
                    <a:pt x="42" y="6"/>
                  </a:lnTo>
                  <a:lnTo>
                    <a:pt x="42" y="4"/>
                  </a:lnTo>
                  <a:lnTo>
                    <a:pt x="42" y="4"/>
                  </a:lnTo>
                  <a:lnTo>
                    <a:pt x="40" y="4"/>
                  </a:lnTo>
                  <a:lnTo>
                    <a:pt x="40" y="4"/>
                  </a:lnTo>
                  <a:lnTo>
                    <a:pt x="36" y="2"/>
                  </a:lnTo>
                  <a:lnTo>
                    <a:pt x="36" y="2"/>
                  </a:lnTo>
                  <a:lnTo>
                    <a:pt x="30" y="0"/>
                  </a:lnTo>
                  <a:lnTo>
                    <a:pt x="30" y="0"/>
                  </a:lnTo>
                  <a:lnTo>
                    <a:pt x="26" y="0"/>
                  </a:lnTo>
                  <a:lnTo>
                    <a:pt x="26" y="0"/>
                  </a:lnTo>
                  <a:lnTo>
                    <a:pt x="16" y="2"/>
                  </a:lnTo>
                  <a:lnTo>
                    <a:pt x="16" y="2"/>
                  </a:lnTo>
                  <a:lnTo>
                    <a:pt x="10" y="6"/>
                  </a:lnTo>
                  <a:lnTo>
                    <a:pt x="10" y="6"/>
                  </a:lnTo>
                  <a:lnTo>
                    <a:pt x="4" y="12"/>
                  </a:lnTo>
                  <a:lnTo>
                    <a:pt x="4" y="12"/>
                  </a:lnTo>
                  <a:lnTo>
                    <a:pt x="2" y="20"/>
                  </a:lnTo>
                  <a:lnTo>
                    <a:pt x="2" y="20"/>
                  </a:lnTo>
                  <a:lnTo>
                    <a:pt x="4" y="28"/>
                  </a:lnTo>
                  <a:lnTo>
                    <a:pt x="4" y="28"/>
                  </a:lnTo>
                  <a:lnTo>
                    <a:pt x="6" y="34"/>
                  </a:lnTo>
                  <a:lnTo>
                    <a:pt x="6" y="34"/>
                  </a:lnTo>
                  <a:lnTo>
                    <a:pt x="12" y="38"/>
                  </a:lnTo>
                  <a:lnTo>
                    <a:pt x="12" y="38"/>
                  </a:lnTo>
                  <a:lnTo>
                    <a:pt x="18" y="40"/>
                  </a:lnTo>
                  <a:lnTo>
                    <a:pt x="18" y="40"/>
                  </a:lnTo>
                  <a:lnTo>
                    <a:pt x="22" y="44"/>
                  </a:lnTo>
                  <a:lnTo>
                    <a:pt x="22" y="44"/>
                  </a:lnTo>
                  <a:lnTo>
                    <a:pt x="28" y="46"/>
                  </a:lnTo>
                  <a:lnTo>
                    <a:pt x="28" y="46"/>
                  </a:lnTo>
                  <a:lnTo>
                    <a:pt x="30" y="50"/>
                  </a:lnTo>
                  <a:lnTo>
                    <a:pt x="30" y="50"/>
                  </a:lnTo>
                  <a:lnTo>
                    <a:pt x="32" y="54"/>
                  </a:lnTo>
                  <a:lnTo>
                    <a:pt x="32" y="54"/>
                  </a:lnTo>
                  <a:lnTo>
                    <a:pt x="32" y="56"/>
                  </a:lnTo>
                  <a:lnTo>
                    <a:pt x="32" y="56"/>
                  </a:lnTo>
                  <a:lnTo>
                    <a:pt x="30" y="60"/>
                  </a:lnTo>
                  <a:lnTo>
                    <a:pt x="30" y="60"/>
                  </a:lnTo>
                  <a:lnTo>
                    <a:pt x="26" y="62"/>
                  </a:lnTo>
                  <a:lnTo>
                    <a:pt x="26" y="62"/>
                  </a:lnTo>
                  <a:lnTo>
                    <a:pt x="20" y="62"/>
                  </a:lnTo>
                  <a:lnTo>
                    <a:pt x="20" y="62"/>
                  </a:lnTo>
                  <a:lnTo>
                    <a:pt x="14" y="62"/>
                  </a:lnTo>
                  <a:lnTo>
                    <a:pt x="14" y="62"/>
                  </a:lnTo>
                  <a:lnTo>
                    <a:pt x="8" y="60"/>
                  </a:lnTo>
                  <a:lnTo>
                    <a:pt x="8" y="60"/>
                  </a:lnTo>
                  <a:lnTo>
                    <a:pt x="6" y="58"/>
                  </a:lnTo>
                  <a:lnTo>
                    <a:pt x="6" y="58"/>
                  </a:lnTo>
                  <a:lnTo>
                    <a:pt x="2" y="56"/>
                  </a:lnTo>
                  <a:lnTo>
                    <a:pt x="2" y="56"/>
                  </a:lnTo>
                  <a:lnTo>
                    <a:pt x="2" y="56"/>
                  </a:lnTo>
                  <a:lnTo>
                    <a:pt x="2" y="56"/>
                  </a:lnTo>
                  <a:lnTo>
                    <a:pt x="2" y="58"/>
                  </a:lnTo>
                  <a:lnTo>
                    <a:pt x="2" y="58"/>
                  </a:lnTo>
                  <a:lnTo>
                    <a:pt x="0" y="60"/>
                  </a:lnTo>
                  <a:lnTo>
                    <a:pt x="0" y="60"/>
                  </a:lnTo>
                  <a:lnTo>
                    <a:pt x="0" y="62"/>
                  </a:lnTo>
                  <a:lnTo>
                    <a:pt x="0" y="62"/>
                  </a:lnTo>
                  <a:lnTo>
                    <a:pt x="2" y="66"/>
                  </a:lnTo>
                  <a:lnTo>
                    <a:pt x="2" y="66"/>
                  </a:lnTo>
                  <a:lnTo>
                    <a:pt x="2" y="68"/>
                  </a:lnTo>
                  <a:lnTo>
                    <a:pt x="2" y="68"/>
                  </a:lnTo>
                  <a:lnTo>
                    <a:pt x="4" y="70"/>
                  </a:lnTo>
                  <a:lnTo>
                    <a:pt x="4" y="70"/>
                  </a:lnTo>
                  <a:lnTo>
                    <a:pt x="8" y="72"/>
                  </a:lnTo>
                  <a:lnTo>
                    <a:pt x="8" y="72"/>
                  </a:lnTo>
                  <a:lnTo>
                    <a:pt x="14" y="74"/>
                  </a:lnTo>
                  <a:lnTo>
                    <a:pt x="14" y="74"/>
                  </a:lnTo>
                  <a:lnTo>
                    <a:pt x="20" y="74"/>
                  </a:lnTo>
                  <a:lnTo>
                    <a:pt x="20" y="74"/>
                  </a:lnTo>
                  <a:lnTo>
                    <a:pt x="32" y="72"/>
                  </a:lnTo>
                  <a:lnTo>
                    <a:pt x="32" y="72"/>
                  </a:lnTo>
                  <a:lnTo>
                    <a:pt x="40" y="68"/>
                  </a:lnTo>
                  <a:lnTo>
                    <a:pt x="40" y="68"/>
                  </a:lnTo>
                  <a:lnTo>
                    <a:pt x="44" y="62"/>
                  </a:lnTo>
                  <a:lnTo>
                    <a:pt x="44" y="62"/>
                  </a:lnTo>
                  <a:lnTo>
                    <a:pt x="48" y="52"/>
                  </a:lnTo>
                  <a:lnTo>
                    <a:pt x="48" y="52"/>
                  </a:lnTo>
                  <a:lnTo>
                    <a:pt x="46" y="44"/>
                  </a:lnTo>
                  <a:lnTo>
                    <a:pt x="46"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81" name="Freeform 259"/>
            <p:cNvSpPr>
              <a:spLocks/>
            </p:cNvSpPr>
            <p:nvPr/>
          </p:nvSpPr>
          <p:spPr bwMode="auto">
            <a:xfrm>
              <a:off x="17000538" y="5605463"/>
              <a:ext cx="82550" cy="117475"/>
            </a:xfrm>
            <a:custGeom>
              <a:avLst/>
              <a:gdLst>
                <a:gd name="T0" fmla="*/ 52 w 52"/>
                <a:gd name="T1" fmla="*/ 58 h 74"/>
                <a:gd name="T2" fmla="*/ 52 w 52"/>
                <a:gd name="T3" fmla="*/ 56 h 74"/>
                <a:gd name="T4" fmla="*/ 52 w 52"/>
                <a:gd name="T5" fmla="*/ 56 h 74"/>
                <a:gd name="T6" fmla="*/ 50 w 52"/>
                <a:gd name="T7" fmla="*/ 56 h 74"/>
                <a:gd name="T8" fmla="*/ 48 w 52"/>
                <a:gd name="T9" fmla="*/ 56 h 74"/>
                <a:gd name="T10" fmla="*/ 46 w 52"/>
                <a:gd name="T11" fmla="*/ 58 h 74"/>
                <a:gd name="T12" fmla="*/ 40 w 52"/>
                <a:gd name="T13" fmla="*/ 60 h 74"/>
                <a:gd name="T14" fmla="*/ 34 w 52"/>
                <a:gd name="T15" fmla="*/ 62 h 74"/>
                <a:gd name="T16" fmla="*/ 26 w 52"/>
                <a:gd name="T17" fmla="*/ 60 h 74"/>
                <a:gd name="T18" fmla="*/ 20 w 52"/>
                <a:gd name="T19" fmla="*/ 56 h 74"/>
                <a:gd name="T20" fmla="*/ 18 w 52"/>
                <a:gd name="T21" fmla="*/ 48 h 74"/>
                <a:gd name="T22" fmla="*/ 16 w 52"/>
                <a:gd name="T23" fmla="*/ 38 h 74"/>
                <a:gd name="T24" fmla="*/ 18 w 52"/>
                <a:gd name="T25" fmla="*/ 28 h 74"/>
                <a:gd name="T26" fmla="*/ 20 w 52"/>
                <a:gd name="T27" fmla="*/ 20 h 74"/>
                <a:gd name="T28" fmla="*/ 26 w 52"/>
                <a:gd name="T29" fmla="*/ 14 h 74"/>
                <a:gd name="T30" fmla="*/ 34 w 52"/>
                <a:gd name="T31" fmla="*/ 12 h 74"/>
                <a:gd name="T32" fmla="*/ 40 w 52"/>
                <a:gd name="T33" fmla="*/ 14 h 74"/>
                <a:gd name="T34" fmla="*/ 46 w 52"/>
                <a:gd name="T35" fmla="*/ 16 h 74"/>
                <a:gd name="T36" fmla="*/ 48 w 52"/>
                <a:gd name="T37" fmla="*/ 18 h 74"/>
                <a:gd name="T38" fmla="*/ 50 w 52"/>
                <a:gd name="T39" fmla="*/ 18 h 74"/>
                <a:gd name="T40" fmla="*/ 52 w 52"/>
                <a:gd name="T41" fmla="*/ 18 h 74"/>
                <a:gd name="T42" fmla="*/ 52 w 52"/>
                <a:gd name="T43" fmla="*/ 18 h 74"/>
                <a:gd name="T44" fmla="*/ 52 w 52"/>
                <a:gd name="T45" fmla="*/ 16 h 74"/>
                <a:gd name="T46" fmla="*/ 52 w 52"/>
                <a:gd name="T47" fmla="*/ 12 h 74"/>
                <a:gd name="T48" fmla="*/ 52 w 52"/>
                <a:gd name="T49" fmla="*/ 10 h 74"/>
                <a:gd name="T50" fmla="*/ 52 w 52"/>
                <a:gd name="T51" fmla="*/ 8 h 74"/>
                <a:gd name="T52" fmla="*/ 52 w 52"/>
                <a:gd name="T53" fmla="*/ 8 h 74"/>
                <a:gd name="T54" fmla="*/ 50 w 52"/>
                <a:gd name="T55" fmla="*/ 6 h 74"/>
                <a:gd name="T56" fmla="*/ 48 w 52"/>
                <a:gd name="T57" fmla="*/ 4 h 74"/>
                <a:gd name="T58" fmla="*/ 44 w 52"/>
                <a:gd name="T59" fmla="*/ 2 h 74"/>
                <a:gd name="T60" fmla="*/ 40 w 52"/>
                <a:gd name="T61" fmla="*/ 2 h 74"/>
                <a:gd name="T62" fmla="*/ 34 w 52"/>
                <a:gd name="T63" fmla="*/ 0 h 74"/>
                <a:gd name="T64" fmla="*/ 20 w 52"/>
                <a:gd name="T65" fmla="*/ 4 h 74"/>
                <a:gd name="T66" fmla="*/ 14 w 52"/>
                <a:gd name="T67" fmla="*/ 6 h 74"/>
                <a:gd name="T68" fmla="*/ 10 w 52"/>
                <a:gd name="T69" fmla="*/ 10 h 74"/>
                <a:gd name="T70" fmla="*/ 2 w 52"/>
                <a:gd name="T71" fmla="*/ 22 h 74"/>
                <a:gd name="T72" fmla="*/ 2 w 52"/>
                <a:gd name="T73" fmla="*/ 30 h 74"/>
                <a:gd name="T74" fmla="*/ 0 w 52"/>
                <a:gd name="T75" fmla="*/ 38 h 74"/>
                <a:gd name="T76" fmla="*/ 2 w 52"/>
                <a:gd name="T77" fmla="*/ 54 h 74"/>
                <a:gd name="T78" fmla="*/ 6 w 52"/>
                <a:gd name="T79" fmla="*/ 60 h 74"/>
                <a:gd name="T80" fmla="*/ 8 w 52"/>
                <a:gd name="T81" fmla="*/ 64 h 74"/>
                <a:gd name="T82" fmla="*/ 18 w 52"/>
                <a:gd name="T83" fmla="*/ 72 h 74"/>
                <a:gd name="T84" fmla="*/ 26 w 52"/>
                <a:gd name="T85" fmla="*/ 74 h 74"/>
                <a:gd name="T86" fmla="*/ 32 w 52"/>
                <a:gd name="T87" fmla="*/ 74 h 74"/>
                <a:gd name="T88" fmla="*/ 38 w 52"/>
                <a:gd name="T89" fmla="*/ 74 h 74"/>
                <a:gd name="T90" fmla="*/ 44 w 52"/>
                <a:gd name="T91" fmla="*/ 72 h 74"/>
                <a:gd name="T92" fmla="*/ 48 w 52"/>
                <a:gd name="T93" fmla="*/ 70 h 74"/>
                <a:gd name="T94" fmla="*/ 52 w 52"/>
                <a:gd name="T95" fmla="*/ 68 h 74"/>
                <a:gd name="T96" fmla="*/ 52 w 52"/>
                <a:gd name="T97" fmla="*/ 66 h 74"/>
                <a:gd name="T98" fmla="*/ 52 w 52"/>
                <a:gd name="T99" fmla="*/ 66 h 74"/>
                <a:gd name="T100" fmla="*/ 52 w 52"/>
                <a:gd name="T101" fmla="*/ 64 h 74"/>
                <a:gd name="T102" fmla="*/ 52 w 52"/>
                <a:gd name="T103" fmla="*/ 62 h 74"/>
                <a:gd name="T104" fmla="*/ 52 w 52"/>
                <a:gd name="T105"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74">
                  <a:moveTo>
                    <a:pt x="52" y="58"/>
                  </a:moveTo>
                  <a:lnTo>
                    <a:pt x="52" y="58"/>
                  </a:lnTo>
                  <a:lnTo>
                    <a:pt x="52" y="56"/>
                  </a:lnTo>
                  <a:lnTo>
                    <a:pt x="52" y="56"/>
                  </a:lnTo>
                  <a:lnTo>
                    <a:pt x="52" y="56"/>
                  </a:lnTo>
                  <a:lnTo>
                    <a:pt x="52" y="56"/>
                  </a:lnTo>
                  <a:lnTo>
                    <a:pt x="50" y="56"/>
                  </a:lnTo>
                  <a:lnTo>
                    <a:pt x="50" y="56"/>
                  </a:lnTo>
                  <a:lnTo>
                    <a:pt x="48" y="56"/>
                  </a:lnTo>
                  <a:lnTo>
                    <a:pt x="48" y="56"/>
                  </a:lnTo>
                  <a:lnTo>
                    <a:pt x="46" y="58"/>
                  </a:lnTo>
                  <a:lnTo>
                    <a:pt x="46" y="58"/>
                  </a:lnTo>
                  <a:lnTo>
                    <a:pt x="40" y="60"/>
                  </a:lnTo>
                  <a:lnTo>
                    <a:pt x="40" y="60"/>
                  </a:lnTo>
                  <a:lnTo>
                    <a:pt x="34" y="62"/>
                  </a:lnTo>
                  <a:lnTo>
                    <a:pt x="34" y="62"/>
                  </a:lnTo>
                  <a:lnTo>
                    <a:pt x="26" y="60"/>
                  </a:lnTo>
                  <a:lnTo>
                    <a:pt x="26" y="60"/>
                  </a:lnTo>
                  <a:lnTo>
                    <a:pt x="20" y="56"/>
                  </a:lnTo>
                  <a:lnTo>
                    <a:pt x="20" y="56"/>
                  </a:lnTo>
                  <a:lnTo>
                    <a:pt x="18" y="48"/>
                  </a:lnTo>
                  <a:lnTo>
                    <a:pt x="18" y="48"/>
                  </a:lnTo>
                  <a:lnTo>
                    <a:pt x="16" y="38"/>
                  </a:lnTo>
                  <a:lnTo>
                    <a:pt x="16" y="38"/>
                  </a:lnTo>
                  <a:lnTo>
                    <a:pt x="18" y="28"/>
                  </a:lnTo>
                  <a:lnTo>
                    <a:pt x="18" y="28"/>
                  </a:lnTo>
                  <a:lnTo>
                    <a:pt x="20" y="20"/>
                  </a:lnTo>
                  <a:lnTo>
                    <a:pt x="20" y="20"/>
                  </a:lnTo>
                  <a:lnTo>
                    <a:pt x="26" y="14"/>
                  </a:lnTo>
                  <a:lnTo>
                    <a:pt x="26" y="14"/>
                  </a:lnTo>
                  <a:lnTo>
                    <a:pt x="34" y="12"/>
                  </a:lnTo>
                  <a:lnTo>
                    <a:pt x="34" y="12"/>
                  </a:lnTo>
                  <a:lnTo>
                    <a:pt x="40" y="14"/>
                  </a:lnTo>
                  <a:lnTo>
                    <a:pt x="40" y="14"/>
                  </a:lnTo>
                  <a:lnTo>
                    <a:pt x="46" y="16"/>
                  </a:lnTo>
                  <a:lnTo>
                    <a:pt x="46" y="16"/>
                  </a:lnTo>
                  <a:lnTo>
                    <a:pt x="48" y="18"/>
                  </a:lnTo>
                  <a:lnTo>
                    <a:pt x="48" y="18"/>
                  </a:lnTo>
                  <a:lnTo>
                    <a:pt x="50" y="18"/>
                  </a:lnTo>
                  <a:lnTo>
                    <a:pt x="50" y="18"/>
                  </a:lnTo>
                  <a:lnTo>
                    <a:pt x="52" y="18"/>
                  </a:lnTo>
                  <a:lnTo>
                    <a:pt x="52" y="18"/>
                  </a:lnTo>
                  <a:lnTo>
                    <a:pt x="52" y="18"/>
                  </a:lnTo>
                  <a:lnTo>
                    <a:pt x="52" y="18"/>
                  </a:lnTo>
                  <a:lnTo>
                    <a:pt x="52" y="16"/>
                  </a:lnTo>
                  <a:lnTo>
                    <a:pt x="52" y="16"/>
                  </a:lnTo>
                  <a:lnTo>
                    <a:pt x="52" y="12"/>
                  </a:lnTo>
                  <a:lnTo>
                    <a:pt x="52" y="12"/>
                  </a:lnTo>
                  <a:lnTo>
                    <a:pt x="52" y="10"/>
                  </a:lnTo>
                  <a:lnTo>
                    <a:pt x="52" y="10"/>
                  </a:lnTo>
                  <a:lnTo>
                    <a:pt x="52" y="8"/>
                  </a:lnTo>
                  <a:lnTo>
                    <a:pt x="52" y="8"/>
                  </a:lnTo>
                  <a:lnTo>
                    <a:pt x="52" y="8"/>
                  </a:lnTo>
                  <a:lnTo>
                    <a:pt x="52" y="8"/>
                  </a:lnTo>
                  <a:lnTo>
                    <a:pt x="50" y="6"/>
                  </a:lnTo>
                  <a:lnTo>
                    <a:pt x="50" y="6"/>
                  </a:lnTo>
                  <a:lnTo>
                    <a:pt x="48" y="4"/>
                  </a:lnTo>
                  <a:lnTo>
                    <a:pt x="48" y="4"/>
                  </a:lnTo>
                  <a:lnTo>
                    <a:pt x="44" y="2"/>
                  </a:lnTo>
                  <a:lnTo>
                    <a:pt x="44" y="2"/>
                  </a:lnTo>
                  <a:lnTo>
                    <a:pt x="40" y="2"/>
                  </a:lnTo>
                  <a:lnTo>
                    <a:pt x="40" y="2"/>
                  </a:lnTo>
                  <a:lnTo>
                    <a:pt x="34" y="0"/>
                  </a:lnTo>
                  <a:lnTo>
                    <a:pt x="34" y="0"/>
                  </a:lnTo>
                  <a:lnTo>
                    <a:pt x="26" y="2"/>
                  </a:lnTo>
                  <a:lnTo>
                    <a:pt x="20" y="4"/>
                  </a:lnTo>
                  <a:lnTo>
                    <a:pt x="20" y="4"/>
                  </a:lnTo>
                  <a:lnTo>
                    <a:pt x="14" y="6"/>
                  </a:lnTo>
                  <a:lnTo>
                    <a:pt x="10" y="10"/>
                  </a:lnTo>
                  <a:lnTo>
                    <a:pt x="10" y="10"/>
                  </a:lnTo>
                  <a:lnTo>
                    <a:pt x="6" y="16"/>
                  </a:lnTo>
                  <a:lnTo>
                    <a:pt x="2" y="22"/>
                  </a:lnTo>
                  <a:lnTo>
                    <a:pt x="2" y="22"/>
                  </a:lnTo>
                  <a:lnTo>
                    <a:pt x="2" y="30"/>
                  </a:lnTo>
                  <a:lnTo>
                    <a:pt x="0" y="38"/>
                  </a:lnTo>
                  <a:lnTo>
                    <a:pt x="0" y="38"/>
                  </a:lnTo>
                  <a:lnTo>
                    <a:pt x="2" y="46"/>
                  </a:lnTo>
                  <a:lnTo>
                    <a:pt x="2" y="54"/>
                  </a:lnTo>
                  <a:lnTo>
                    <a:pt x="2" y="54"/>
                  </a:lnTo>
                  <a:lnTo>
                    <a:pt x="6" y="60"/>
                  </a:lnTo>
                  <a:lnTo>
                    <a:pt x="8" y="64"/>
                  </a:lnTo>
                  <a:lnTo>
                    <a:pt x="8" y="64"/>
                  </a:lnTo>
                  <a:lnTo>
                    <a:pt x="14" y="68"/>
                  </a:lnTo>
                  <a:lnTo>
                    <a:pt x="18" y="72"/>
                  </a:lnTo>
                  <a:lnTo>
                    <a:pt x="18" y="72"/>
                  </a:lnTo>
                  <a:lnTo>
                    <a:pt x="26" y="74"/>
                  </a:lnTo>
                  <a:lnTo>
                    <a:pt x="32" y="74"/>
                  </a:lnTo>
                  <a:lnTo>
                    <a:pt x="32" y="74"/>
                  </a:lnTo>
                  <a:lnTo>
                    <a:pt x="38" y="74"/>
                  </a:lnTo>
                  <a:lnTo>
                    <a:pt x="38" y="74"/>
                  </a:lnTo>
                  <a:lnTo>
                    <a:pt x="44" y="72"/>
                  </a:lnTo>
                  <a:lnTo>
                    <a:pt x="44" y="72"/>
                  </a:lnTo>
                  <a:lnTo>
                    <a:pt x="48" y="70"/>
                  </a:lnTo>
                  <a:lnTo>
                    <a:pt x="48" y="70"/>
                  </a:lnTo>
                  <a:lnTo>
                    <a:pt x="52" y="68"/>
                  </a:lnTo>
                  <a:lnTo>
                    <a:pt x="52" y="68"/>
                  </a:lnTo>
                  <a:lnTo>
                    <a:pt x="52" y="66"/>
                  </a:lnTo>
                  <a:lnTo>
                    <a:pt x="52" y="66"/>
                  </a:lnTo>
                  <a:lnTo>
                    <a:pt x="52" y="66"/>
                  </a:lnTo>
                  <a:lnTo>
                    <a:pt x="52" y="66"/>
                  </a:lnTo>
                  <a:lnTo>
                    <a:pt x="52" y="64"/>
                  </a:lnTo>
                  <a:lnTo>
                    <a:pt x="52" y="64"/>
                  </a:lnTo>
                  <a:lnTo>
                    <a:pt x="52" y="62"/>
                  </a:lnTo>
                  <a:lnTo>
                    <a:pt x="52" y="62"/>
                  </a:lnTo>
                  <a:lnTo>
                    <a:pt x="52" y="58"/>
                  </a:lnTo>
                  <a:lnTo>
                    <a:pt x="52" y="5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82" name="Freeform 260"/>
            <p:cNvSpPr>
              <a:spLocks/>
            </p:cNvSpPr>
            <p:nvPr/>
          </p:nvSpPr>
          <p:spPr bwMode="auto">
            <a:xfrm>
              <a:off x="17000538" y="5278438"/>
              <a:ext cx="95250" cy="114300"/>
            </a:xfrm>
            <a:custGeom>
              <a:avLst/>
              <a:gdLst>
                <a:gd name="T0" fmla="*/ 60 w 60"/>
                <a:gd name="T1" fmla="*/ 2 h 72"/>
                <a:gd name="T2" fmla="*/ 58 w 60"/>
                <a:gd name="T3" fmla="*/ 2 h 72"/>
                <a:gd name="T4" fmla="*/ 58 w 60"/>
                <a:gd name="T5" fmla="*/ 0 h 72"/>
                <a:gd name="T6" fmla="*/ 56 w 60"/>
                <a:gd name="T7" fmla="*/ 0 h 72"/>
                <a:gd name="T8" fmla="*/ 52 w 60"/>
                <a:gd name="T9" fmla="*/ 0 h 72"/>
                <a:gd name="T10" fmla="*/ 50 w 60"/>
                <a:gd name="T11" fmla="*/ 0 h 72"/>
                <a:gd name="T12" fmla="*/ 48 w 60"/>
                <a:gd name="T13" fmla="*/ 0 h 72"/>
                <a:gd name="T14" fmla="*/ 46 w 60"/>
                <a:gd name="T15" fmla="*/ 2 h 72"/>
                <a:gd name="T16" fmla="*/ 46 w 60"/>
                <a:gd name="T17" fmla="*/ 36 h 72"/>
                <a:gd name="T18" fmla="*/ 46 w 60"/>
                <a:gd name="T19" fmla="*/ 44 h 72"/>
                <a:gd name="T20" fmla="*/ 46 w 60"/>
                <a:gd name="T21" fmla="*/ 52 h 72"/>
                <a:gd name="T22" fmla="*/ 46 w 60"/>
                <a:gd name="T23" fmla="*/ 52 h 72"/>
                <a:gd name="T24" fmla="*/ 44 w 60"/>
                <a:gd name="T25" fmla="*/ 46 h 72"/>
                <a:gd name="T26" fmla="*/ 42 w 60"/>
                <a:gd name="T27" fmla="*/ 42 h 72"/>
                <a:gd name="T28" fmla="*/ 40 w 60"/>
                <a:gd name="T29" fmla="*/ 38 h 72"/>
                <a:gd name="T30" fmla="*/ 24 w 60"/>
                <a:gd name="T31" fmla="*/ 8 h 72"/>
                <a:gd name="T32" fmla="*/ 22 w 60"/>
                <a:gd name="T33" fmla="*/ 4 h 72"/>
                <a:gd name="T34" fmla="*/ 20 w 60"/>
                <a:gd name="T35" fmla="*/ 2 h 72"/>
                <a:gd name="T36" fmla="*/ 18 w 60"/>
                <a:gd name="T37" fmla="*/ 0 h 72"/>
                <a:gd name="T38" fmla="*/ 14 w 60"/>
                <a:gd name="T39" fmla="*/ 0 h 72"/>
                <a:gd name="T40" fmla="*/ 6 w 60"/>
                <a:gd name="T41" fmla="*/ 0 h 72"/>
                <a:gd name="T42" fmla="*/ 2 w 60"/>
                <a:gd name="T43" fmla="*/ 2 h 72"/>
                <a:gd name="T44" fmla="*/ 0 w 60"/>
                <a:gd name="T45" fmla="*/ 68 h 72"/>
                <a:gd name="T46" fmla="*/ 0 w 60"/>
                <a:gd name="T47" fmla="*/ 70 h 72"/>
                <a:gd name="T48" fmla="*/ 2 w 60"/>
                <a:gd name="T49" fmla="*/ 70 h 72"/>
                <a:gd name="T50" fmla="*/ 4 w 60"/>
                <a:gd name="T51" fmla="*/ 70 h 72"/>
                <a:gd name="T52" fmla="*/ 8 w 60"/>
                <a:gd name="T53" fmla="*/ 72 h 72"/>
                <a:gd name="T54" fmla="*/ 10 w 60"/>
                <a:gd name="T55" fmla="*/ 70 h 72"/>
                <a:gd name="T56" fmla="*/ 12 w 60"/>
                <a:gd name="T57" fmla="*/ 70 h 72"/>
                <a:gd name="T58" fmla="*/ 14 w 60"/>
                <a:gd name="T59" fmla="*/ 70 h 72"/>
                <a:gd name="T60" fmla="*/ 14 w 60"/>
                <a:gd name="T61" fmla="*/ 68 h 72"/>
                <a:gd name="T62" fmla="*/ 14 w 60"/>
                <a:gd name="T63" fmla="*/ 32 h 72"/>
                <a:gd name="T64" fmla="*/ 14 w 60"/>
                <a:gd name="T65" fmla="*/ 24 h 72"/>
                <a:gd name="T66" fmla="*/ 14 w 60"/>
                <a:gd name="T67" fmla="*/ 16 h 72"/>
                <a:gd name="T68" fmla="*/ 16 w 60"/>
                <a:gd name="T69" fmla="*/ 22 h 72"/>
                <a:gd name="T70" fmla="*/ 20 w 60"/>
                <a:gd name="T71" fmla="*/ 28 h 72"/>
                <a:gd name="T72" fmla="*/ 36 w 60"/>
                <a:gd name="T73" fmla="*/ 62 h 72"/>
                <a:gd name="T74" fmla="*/ 40 w 60"/>
                <a:gd name="T75" fmla="*/ 66 h 72"/>
                <a:gd name="T76" fmla="*/ 42 w 60"/>
                <a:gd name="T77" fmla="*/ 70 h 72"/>
                <a:gd name="T78" fmla="*/ 44 w 60"/>
                <a:gd name="T79" fmla="*/ 70 h 72"/>
                <a:gd name="T80" fmla="*/ 54 w 60"/>
                <a:gd name="T81" fmla="*/ 70 h 72"/>
                <a:gd name="T82" fmla="*/ 56 w 60"/>
                <a:gd name="T83" fmla="*/ 70 h 72"/>
                <a:gd name="T84" fmla="*/ 58 w 60"/>
                <a:gd name="T85" fmla="*/ 70 h 72"/>
                <a:gd name="T86" fmla="*/ 58 w 60"/>
                <a:gd name="T87" fmla="*/ 68 h 72"/>
                <a:gd name="T88" fmla="*/ 60 w 60"/>
                <a:gd name="T89" fmla="*/ 66 h 72"/>
                <a:gd name="T90" fmla="*/ 60 w 60"/>
                <a:gd name="T9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72">
                  <a:moveTo>
                    <a:pt x="60" y="2"/>
                  </a:moveTo>
                  <a:lnTo>
                    <a:pt x="60" y="2"/>
                  </a:lnTo>
                  <a:lnTo>
                    <a:pt x="58" y="2"/>
                  </a:lnTo>
                  <a:lnTo>
                    <a:pt x="58" y="2"/>
                  </a:lnTo>
                  <a:lnTo>
                    <a:pt x="58" y="0"/>
                  </a:lnTo>
                  <a:lnTo>
                    <a:pt x="58" y="0"/>
                  </a:lnTo>
                  <a:lnTo>
                    <a:pt x="56" y="0"/>
                  </a:lnTo>
                  <a:lnTo>
                    <a:pt x="56" y="0"/>
                  </a:lnTo>
                  <a:lnTo>
                    <a:pt x="52" y="0"/>
                  </a:lnTo>
                  <a:lnTo>
                    <a:pt x="52" y="0"/>
                  </a:lnTo>
                  <a:lnTo>
                    <a:pt x="50" y="0"/>
                  </a:lnTo>
                  <a:lnTo>
                    <a:pt x="50" y="0"/>
                  </a:lnTo>
                  <a:lnTo>
                    <a:pt x="48" y="0"/>
                  </a:lnTo>
                  <a:lnTo>
                    <a:pt x="48" y="0"/>
                  </a:lnTo>
                  <a:lnTo>
                    <a:pt x="46" y="2"/>
                  </a:lnTo>
                  <a:lnTo>
                    <a:pt x="46" y="2"/>
                  </a:lnTo>
                  <a:lnTo>
                    <a:pt x="46" y="2"/>
                  </a:lnTo>
                  <a:lnTo>
                    <a:pt x="46" y="36"/>
                  </a:lnTo>
                  <a:lnTo>
                    <a:pt x="46" y="36"/>
                  </a:lnTo>
                  <a:lnTo>
                    <a:pt x="46" y="44"/>
                  </a:lnTo>
                  <a:lnTo>
                    <a:pt x="46" y="44"/>
                  </a:lnTo>
                  <a:lnTo>
                    <a:pt x="46" y="52"/>
                  </a:lnTo>
                  <a:lnTo>
                    <a:pt x="46" y="52"/>
                  </a:lnTo>
                  <a:lnTo>
                    <a:pt x="46" y="52"/>
                  </a:lnTo>
                  <a:lnTo>
                    <a:pt x="44" y="46"/>
                  </a:lnTo>
                  <a:lnTo>
                    <a:pt x="44" y="46"/>
                  </a:lnTo>
                  <a:lnTo>
                    <a:pt x="42" y="42"/>
                  </a:lnTo>
                  <a:lnTo>
                    <a:pt x="42" y="42"/>
                  </a:lnTo>
                  <a:lnTo>
                    <a:pt x="40" y="38"/>
                  </a:lnTo>
                  <a:lnTo>
                    <a:pt x="40" y="38"/>
                  </a:lnTo>
                  <a:lnTo>
                    <a:pt x="38" y="34"/>
                  </a:lnTo>
                  <a:lnTo>
                    <a:pt x="24" y="8"/>
                  </a:lnTo>
                  <a:lnTo>
                    <a:pt x="24" y="8"/>
                  </a:lnTo>
                  <a:lnTo>
                    <a:pt x="22" y="4"/>
                  </a:lnTo>
                  <a:lnTo>
                    <a:pt x="22" y="4"/>
                  </a:lnTo>
                  <a:lnTo>
                    <a:pt x="20" y="2"/>
                  </a:lnTo>
                  <a:lnTo>
                    <a:pt x="20" y="2"/>
                  </a:lnTo>
                  <a:lnTo>
                    <a:pt x="18" y="0"/>
                  </a:lnTo>
                  <a:lnTo>
                    <a:pt x="18" y="0"/>
                  </a:lnTo>
                  <a:lnTo>
                    <a:pt x="14"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8" y="72"/>
                  </a:lnTo>
                  <a:lnTo>
                    <a:pt x="8" y="72"/>
                  </a:lnTo>
                  <a:lnTo>
                    <a:pt x="10" y="70"/>
                  </a:lnTo>
                  <a:lnTo>
                    <a:pt x="10" y="70"/>
                  </a:lnTo>
                  <a:lnTo>
                    <a:pt x="12" y="70"/>
                  </a:lnTo>
                  <a:lnTo>
                    <a:pt x="12" y="70"/>
                  </a:lnTo>
                  <a:lnTo>
                    <a:pt x="14" y="70"/>
                  </a:lnTo>
                  <a:lnTo>
                    <a:pt x="14" y="70"/>
                  </a:lnTo>
                  <a:lnTo>
                    <a:pt x="14" y="68"/>
                  </a:lnTo>
                  <a:lnTo>
                    <a:pt x="14" y="32"/>
                  </a:lnTo>
                  <a:lnTo>
                    <a:pt x="14" y="32"/>
                  </a:lnTo>
                  <a:lnTo>
                    <a:pt x="14" y="24"/>
                  </a:lnTo>
                  <a:lnTo>
                    <a:pt x="14" y="24"/>
                  </a:lnTo>
                  <a:lnTo>
                    <a:pt x="14" y="16"/>
                  </a:lnTo>
                  <a:lnTo>
                    <a:pt x="14" y="16"/>
                  </a:lnTo>
                  <a:lnTo>
                    <a:pt x="14" y="16"/>
                  </a:lnTo>
                  <a:lnTo>
                    <a:pt x="16" y="22"/>
                  </a:lnTo>
                  <a:lnTo>
                    <a:pt x="16" y="22"/>
                  </a:lnTo>
                  <a:lnTo>
                    <a:pt x="20" y="28"/>
                  </a:lnTo>
                  <a:lnTo>
                    <a:pt x="36" y="62"/>
                  </a:lnTo>
                  <a:lnTo>
                    <a:pt x="36" y="62"/>
                  </a:lnTo>
                  <a:lnTo>
                    <a:pt x="40" y="66"/>
                  </a:lnTo>
                  <a:lnTo>
                    <a:pt x="40" y="66"/>
                  </a:lnTo>
                  <a:lnTo>
                    <a:pt x="42" y="70"/>
                  </a:lnTo>
                  <a:lnTo>
                    <a:pt x="42" y="70"/>
                  </a:lnTo>
                  <a:lnTo>
                    <a:pt x="44" y="70"/>
                  </a:lnTo>
                  <a:lnTo>
                    <a:pt x="44" y="70"/>
                  </a:lnTo>
                  <a:lnTo>
                    <a:pt x="48" y="70"/>
                  </a:lnTo>
                  <a:lnTo>
                    <a:pt x="54" y="70"/>
                  </a:lnTo>
                  <a:lnTo>
                    <a:pt x="54" y="70"/>
                  </a:lnTo>
                  <a:lnTo>
                    <a:pt x="56" y="70"/>
                  </a:lnTo>
                  <a:lnTo>
                    <a:pt x="56" y="70"/>
                  </a:lnTo>
                  <a:lnTo>
                    <a:pt x="58" y="70"/>
                  </a:lnTo>
                  <a:lnTo>
                    <a:pt x="58" y="70"/>
                  </a:lnTo>
                  <a:lnTo>
                    <a:pt x="58" y="68"/>
                  </a:lnTo>
                  <a:lnTo>
                    <a:pt x="58" y="68"/>
                  </a:lnTo>
                  <a:lnTo>
                    <a:pt x="60" y="66"/>
                  </a:lnTo>
                  <a:lnTo>
                    <a:pt x="60" y="2"/>
                  </a:lnTo>
                  <a:lnTo>
                    <a:pt x="60"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83" name="Freeform 261"/>
            <p:cNvSpPr>
              <a:spLocks/>
            </p:cNvSpPr>
            <p:nvPr/>
          </p:nvSpPr>
          <p:spPr bwMode="auto">
            <a:xfrm>
              <a:off x="17111663" y="5275263"/>
              <a:ext cx="85725" cy="117475"/>
            </a:xfrm>
            <a:custGeom>
              <a:avLst/>
              <a:gdLst>
                <a:gd name="T0" fmla="*/ 54 w 54"/>
                <a:gd name="T1" fmla="*/ 58 h 74"/>
                <a:gd name="T2" fmla="*/ 52 w 54"/>
                <a:gd name="T3" fmla="*/ 56 h 74"/>
                <a:gd name="T4" fmla="*/ 52 w 54"/>
                <a:gd name="T5" fmla="*/ 56 h 74"/>
                <a:gd name="T6" fmla="*/ 52 w 54"/>
                <a:gd name="T7" fmla="*/ 56 h 74"/>
                <a:gd name="T8" fmla="*/ 50 w 54"/>
                <a:gd name="T9" fmla="*/ 56 h 74"/>
                <a:gd name="T10" fmla="*/ 46 w 54"/>
                <a:gd name="T11" fmla="*/ 58 h 74"/>
                <a:gd name="T12" fmla="*/ 42 w 54"/>
                <a:gd name="T13" fmla="*/ 60 h 74"/>
                <a:gd name="T14" fmla="*/ 34 w 54"/>
                <a:gd name="T15" fmla="*/ 62 h 74"/>
                <a:gd name="T16" fmla="*/ 28 w 54"/>
                <a:gd name="T17" fmla="*/ 60 h 74"/>
                <a:gd name="T18" fmla="*/ 22 w 54"/>
                <a:gd name="T19" fmla="*/ 56 h 74"/>
                <a:gd name="T20" fmla="*/ 18 w 54"/>
                <a:gd name="T21" fmla="*/ 48 h 74"/>
                <a:gd name="T22" fmla="*/ 16 w 54"/>
                <a:gd name="T23" fmla="*/ 38 h 74"/>
                <a:gd name="T24" fmla="*/ 18 w 54"/>
                <a:gd name="T25" fmla="*/ 28 h 74"/>
                <a:gd name="T26" fmla="*/ 22 w 54"/>
                <a:gd name="T27" fmla="*/ 20 h 74"/>
                <a:gd name="T28" fmla="*/ 26 w 54"/>
                <a:gd name="T29" fmla="*/ 14 h 74"/>
                <a:gd name="T30" fmla="*/ 34 w 54"/>
                <a:gd name="T31" fmla="*/ 12 h 74"/>
                <a:gd name="T32" fmla="*/ 40 w 54"/>
                <a:gd name="T33" fmla="*/ 14 h 74"/>
                <a:gd name="T34" fmla="*/ 46 w 54"/>
                <a:gd name="T35" fmla="*/ 16 h 74"/>
                <a:gd name="T36" fmla="*/ 48 w 54"/>
                <a:gd name="T37" fmla="*/ 18 h 74"/>
                <a:gd name="T38" fmla="*/ 50 w 54"/>
                <a:gd name="T39" fmla="*/ 20 h 74"/>
                <a:gd name="T40" fmla="*/ 52 w 54"/>
                <a:gd name="T41" fmla="*/ 18 h 74"/>
                <a:gd name="T42" fmla="*/ 52 w 54"/>
                <a:gd name="T43" fmla="*/ 18 h 74"/>
                <a:gd name="T44" fmla="*/ 52 w 54"/>
                <a:gd name="T45" fmla="*/ 16 h 74"/>
                <a:gd name="T46" fmla="*/ 54 w 54"/>
                <a:gd name="T47" fmla="*/ 14 h 74"/>
                <a:gd name="T48" fmla="*/ 52 w 54"/>
                <a:gd name="T49" fmla="*/ 10 h 74"/>
                <a:gd name="T50" fmla="*/ 52 w 54"/>
                <a:gd name="T51" fmla="*/ 8 h 74"/>
                <a:gd name="T52" fmla="*/ 52 w 54"/>
                <a:gd name="T53" fmla="*/ 8 h 74"/>
                <a:gd name="T54" fmla="*/ 52 w 54"/>
                <a:gd name="T55" fmla="*/ 6 h 74"/>
                <a:gd name="T56" fmla="*/ 48 w 54"/>
                <a:gd name="T57" fmla="*/ 4 h 74"/>
                <a:gd name="T58" fmla="*/ 44 w 54"/>
                <a:gd name="T59" fmla="*/ 2 h 74"/>
                <a:gd name="T60" fmla="*/ 40 w 54"/>
                <a:gd name="T61" fmla="*/ 2 h 74"/>
                <a:gd name="T62" fmla="*/ 34 w 54"/>
                <a:gd name="T63" fmla="*/ 0 h 74"/>
                <a:gd name="T64" fmla="*/ 20 w 54"/>
                <a:gd name="T65" fmla="*/ 4 h 74"/>
                <a:gd name="T66" fmla="*/ 14 w 54"/>
                <a:gd name="T67" fmla="*/ 6 h 74"/>
                <a:gd name="T68" fmla="*/ 10 w 54"/>
                <a:gd name="T69" fmla="*/ 10 h 74"/>
                <a:gd name="T70" fmla="*/ 4 w 54"/>
                <a:gd name="T71" fmla="*/ 22 h 74"/>
                <a:gd name="T72" fmla="*/ 2 w 54"/>
                <a:gd name="T73" fmla="*/ 30 h 74"/>
                <a:gd name="T74" fmla="*/ 0 w 54"/>
                <a:gd name="T75" fmla="*/ 38 h 74"/>
                <a:gd name="T76" fmla="*/ 4 w 54"/>
                <a:gd name="T77" fmla="*/ 54 h 74"/>
                <a:gd name="T78" fmla="*/ 6 w 54"/>
                <a:gd name="T79" fmla="*/ 60 h 74"/>
                <a:gd name="T80" fmla="*/ 10 w 54"/>
                <a:gd name="T81" fmla="*/ 64 h 74"/>
                <a:gd name="T82" fmla="*/ 20 w 54"/>
                <a:gd name="T83" fmla="*/ 72 h 74"/>
                <a:gd name="T84" fmla="*/ 26 w 54"/>
                <a:gd name="T85" fmla="*/ 74 h 74"/>
                <a:gd name="T86" fmla="*/ 32 w 54"/>
                <a:gd name="T87" fmla="*/ 74 h 74"/>
                <a:gd name="T88" fmla="*/ 40 w 54"/>
                <a:gd name="T89" fmla="*/ 74 h 74"/>
                <a:gd name="T90" fmla="*/ 46 w 54"/>
                <a:gd name="T91" fmla="*/ 72 h 74"/>
                <a:gd name="T92" fmla="*/ 50 w 54"/>
                <a:gd name="T93" fmla="*/ 70 h 74"/>
                <a:gd name="T94" fmla="*/ 52 w 54"/>
                <a:gd name="T95" fmla="*/ 68 h 74"/>
                <a:gd name="T96" fmla="*/ 52 w 54"/>
                <a:gd name="T97" fmla="*/ 68 h 74"/>
                <a:gd name="T98" fmla="*/ 52 w 54"/>
                <a:gd name="T99" fmla="*/ 66 h 74"/>
                <a:gd name="T100" fmla="*/ 54 w 54"/>
                <a:gd name="T101" fmla="*/ 64 h 74"/>
                <a:gd name="T102" fmla="*/ 54 w 54"/>
                <a:gd name="T103" fmla="*/ 62 h 74"/>
                <a:gd name="T104" fmla="*/ 54 w 54"/>
                <a:gd name="T105"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74">
                  <a:moveTo>
                    <a:pt x="54" y="58"/>
                  </a:moveTo>
                  <a:lnTo>
                    <a:pt x="54" y="58"/>
                  </a:lnTo>
                  <a:lnTo>
                    <a:pt x="52" y="56"/>
                  </a:lnTo>
                  <a:lnTo>
                    <a:pt x="52" y="56"/>
                  </a:lnTo>
                  <a:lnTo>
                    <a:pt x="52" y="56"/>
                  </a:lnTo>
                  <a:lnTo>
                    <a:pt x="52" y="56"/>
                  </a:lnTo>
                  <a:lnTo>
                    <a:pt x="52" y="56"/>
                  </a:lnTo>
                  <a:lnTo>
                    <a:pt x="52" y="56"/>
                  </a:lnTo>
                  <a:lnTo>
                    <a:pt x="50" y="56"/>
                  </a:lnTo>
                  <a:lnTo>
                    <a:pt x="50" y="56"/>
                  </a:lnTo>
                  <a:lnTo>
                    <a:pt x="46" y="58"/>
                  </a:lnTo>
                  <a:lnTo>
                    <a:pt x="46" y="58"/>
                  </a:lnTo>
                  <a:lnTo>
                    <a:pt x="42" y="60"/>
                  </a:lnTo>
                  <a:lnTo>
                    <a:pt x="42" y="60"/>
                  </a:lnTo>
                  <a:lnTo>
                    <a:pt x="34" y="62"/>
                  </a:lnTo>
                  <a:lnTo>
                    <a:pt x="34" y="62"/>
                  </a:lnTo>
                  <a:lnTo>
                    <a:pt x="28" y="60"/>
                  </a:lnTo>
                  <a:lnTo>
                    <a:pt x="28" y="60"/>
                  </a:lnTo>
                  <a:lnTo>
                    <a:pt x="22" y="56"/>
                  </a:lnTo>
                  <a:lnTo>
                    <a:pt x="22" y="56"/>
                  </a:lnTo>
                  <a:lnTo>
                    <a:pt x="18" y="48"/>
                  </a:lnTo>
                  <a:lnTo>
                    <a:pt x="18" y="48"/>
                  </a:lnTo>
                  <a:lnTo>
                    <a:pt x="16" y="38"/>
                  </a:lnTo>
                  <a:lnTo>
                    <a:pt x="16" y="38"/>
                  </a:lnTo>
                  <a:lnTo>
                    <a:pt x="18" y="28"/>
                  </a:lnTo>
                  <a:lnTo>
                    <a:pt x="18" y="28"/>
                  </a:lnTo>
                  <a:lnTo>
                    <a:pt x="22" y="20"/>
                  </a:lnTo>
                  <a:lnTo>
                    <a:pt x="22" y="20"/>
                  </a:lnTo>
                  <a:lnTo>
                    <a:pt x="26" y="14"/>
                  </a:lnTo>
                  <a:lnTo>
                    <a:pt x="26" y="14"/>
                  </a:lnTo>
                  <a:lnTo>
                    <a:pt x="34" y="12"/>
                  </a:lnTo>
                  <a:lnTo>
                    <a:pt x="34" y="12"/>
                  </a:lnTo>
                  <a:lnTo>
                    <a:pt x="40" y="14"/>
                  </a:lnTo>
                  <a:lnTo>
                    <a:pt x="40" y="14"/>
                  </a:lnTo>
                  <a:lnTo>
                    <a:pt x="46" y="16"/>
                  </a:lnTo>
                  <a:lnTo>
                    <a:pt x="46" y="16"/>
                  </a:lnTo>
                  <a:lnTo>
                    <a:pt x="48" y="18"/>
                  </a:lnTo>
                  <a:lnTo>
                    <a:pt x="48" y="18"/>
                  </a:lnTo>
                  <a:lnTo>
                    <a:pt x="50" y="20"/>
                  </a:lnTo>
                  <a:lnTo>
                    <a:pt x="50" y="20"/>
                  </a:lnTo>
                  <a:lnTo>
                    <a:pt x="52" y="18"/>
                  </a:lnTo>
                  <a:lnTo>
                    <a:pt x="52" y="18"/>
                  </a:lnTo>
                  <a:lnTo>
                    <a:pt x="52" y="18"/>
                  </a:lnTo>
                  <a:lnTo>
                    <a:pt x="52" y="18"/>
                  </a:lnTo>
                  <a:lnTo>
                    <a:pt x="52" y="16"/>
                  </a:lnTo>
                  <a:lnTo>
                    <a:pt x="52" y="16"/>
                  </a:lnTo>
                  <a:lnTo>
                    <a:pt x="54" y="14"/>
                  </a:lnTo>
                  <a:lnTo>
                    <a:pt x="54" y="14"/>
                  </a:lnTo>
                  <a:lnTo>
                    <a:pt x="52" y="10"/>
                  </a:lnTo>
                  <a:lnTo>
                    <a:pt x="52" y="10"/>
                  </a:lnTo>
                  <a:lnTo>
                    <a:pt x="52" y="8"/>
                  </a:lnTo>
                  <a:lnTo>
                    <a:pt x="52" y="8"/>
                  </a:lnTo>
                  <a:lnTo>
                    <a:pt x="52" y="8"/>
                  </a:lnTo>
                  <a:lnTo>
                    <a:pt x="52" y="8"/>
                  </a:lnTo>
                  <a:lnTo>
                    <a:pt x="52" y="6"/>
                  </a:lnTo>
                  <a:lnTo>
                    <a:pt x="52" y="6"/>
                  </a:lnTo>
                  <a:lnTo>
                    <a:pt x="48" y="4"/>
                  </a:lnTo>
                  <a:lnTo>
                    <a:pt x="48" y="4"/>
                  </a:lnTo>
                  <a:lnTo>
                    <a:pt x="44" y="2"/>
                  </a:lnTo>
                  <a:lnTo>
                    <a:pt x="44" y="2"/>
                  </a:lnTo>
                  <a:lnTo>
                    <a:pt x="40" y="2"/>
                  </a:lnTo>
                  <a:lnTo>
                    <a:pt x="40" y="2"/>
                  </a:lnTo>
                  <a:lnTo>
                    <a:pt x="34" y="0"/>
                  </a:lnTo>
                  <a:lnTo>
                    <a:pt x="34" y="0"/>
                  </a:lnTo>
                  <a:lnTo>
                    <a:pt x="26" y="2"/>
                  </a:lnTo>
                  <a:lnTo>
                    <a:pt x="20" y="4"/>
                  </a:lnTo>
                  <a:lnTo>
                    <a:pt x="20" y="4"/>
                  </a:lnTo>
                  <a:lnTo>
                    <a:pt x="14" y="6"/>
                  </a:lnTo>
                  <a:lnTo>
                    <a:pt x="10" y="10"/>
                  </a:lnTo>
                  <a:lnTo>
                    <a:pt x="10" y="10"/>
                  </a:lnTo>
                  <a:lnTo>
                    <a:pt x="6" y="16"/>
                  </a:lnTo>
                  <a:lnTo>
                    <a:pt x="4" y="22"/>
                  </a:lnTo>
                  <a:lnTo>
                    <a:pt x="4" y="22"/>
                  </a:lnTo>
                  <a:lnTo>
                    <a:pt x="2" y="30"/>
                  </a:lnTo>
                  <a:lnTo>
                    <a:pt x="0" y="38"/>
                  </a:lnTo>
                  <a:lnTo>
                    <a:pt x="0" y="38"/>
                  </a:lnTo>
                  <a:lnTo>
                    <a:pt x="2" y="46"/>
                  </a:lnTo>
                  <a:lnTo>
                    <a:pt x="4" y="54"/>
                  </a:lnTo>
                  <a:lnTo>
                    <a:pt x="4" y="54"/>
                  </a:lnTo>
                  <a:lnTo>
                    <a:pt x="6" y="60"/>
                  </a:lnTo>
                  <a:lnTo>
                    <a:pt x="10" y="64"/>
                  </a:lnTo>
                  <a:lnTo>
                    <a:pt x="10" y="64"/>
                  </a:lnTo>
                  <a:lnTo>
                    <a:pt x="14" y="68"/>
                  </a:lnTo>
                  <a:lnTo>
                    <a:pt x="20" y="72"/>
                  </a:lnTo>
                  <a:lnTo>
                    <a:pt x="20" y="72"/>
                  </a:lnTo>
                  <a:lnTo>
                    <a:pt x="26" y="74"/>
                  </a:lnTo>
                  <a:lnTo>
                    <a:pt x="32" y="74"/>
                  </a:lnTo>
                  <a:lnTo>
                    <a:pt x="32" y="74"/>
                  </a:lnTo>
                  <a:lnTo>
                    <a:pt x="40" y="74"/>
                  </a:lnTo>
                  <a:lnTo>
                    <a:pt x="40" y="74"/>
                  </a:lnTo>
                  <a:lnTo>
                    <a:pt x="46" y="72"/>
                  </a:lnTo>
                  <a:lnTo>
                    <a:pt x="46" y="72"/>
                  </a:lnTo>
                  <a:lnTo>
                    <a:pt x="50" y="70"/>
                  </a:lnTo>
                  <a:lnTo>
                    <a:pt x="50" y="70"/>
                  </a:lnTo>
                  <a:lnTo>
                    <a:pt x="52" y="68"/>
                  </a:lnTo>
                  <a:lnTo>
                    <a:pt x="52" y="68"/>
                  </a:lnTo>
                  <a:lnTo>
                    <a:pt x="52" y="68"/>
                  </a:lnTo>
                  <a:lnTo>
                    <a:pt x="52" y="68"/>
                  </a:lnTo>
                  <a:lnTo>
                    <a:pt x="52" y="66"/>
                  </a:lnTo>
                  <a:lnTo>
                    <a:pt x="52" y="66"/>
                  </a:lnTo>
                  <a:lnTo>
                    <a:pt x="54" y="64"/>
                  </a:lnTo>
                  <a:lnTo>
                    <a:pt x="54" y="64"/>
                  </a:lnTo>
                  <a:lnTo>
                    <a:pt x="54" y="62"/>
                  </a:lnTo>
                  <a:lnTo>
                    <a:pt x="54" y="62"/>
                  </a:lnTo>
                  <a:lnTo>
                    <a:pt x="54" y="58"/>
                  </a:lnTo>
                  <a:lnTo>
                    <a:pt x="54" y="5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84" name="Freeform 262"/>
            <p:cNvSpPr>
              <a:spLocks/>
            </p:cNvSpPr>
            <p:nvPr/>
          </p:nvSpPr>
          <p:spPr bwMode="auto">
            <a:xfrm>
              <a:off x="17032288" y="4926013"/>
              <a:ext cx="101600" cy="114300"/>
            </a:xfrm>
            <a:custGeom>
              <a:avLst/>
              <a:gdLst>
                <a:gd name="T0" fmla="*/ 62 w 64"/>
                <a:gd name="T1" fmla="*/ 6 h 72"/>
                <a:gd name="T2" fmla="*/ 62 w 64"/>
                <a:gd name="T3" fmla="*/ 6 h 72"/>
                <a:gd name="T4" fmla="*/ 64 w 64"/>
                <a:gd name="T5" fmla="*/ 4 h 72"/>
                <a:gd name="T6" fmla="*/ 64 w 64"/>
                <a:gd name="T7" fmla="*/ 4 h 72"/>
                <a:gd name="T8" fmla="*/ 64 w 64"/>
                <a:gd name="T9" fmla="*/ 2 h 72"/>
                <a:gd name="T10" fmla="*/ 64 w 64"/>
                <a:gd name="T11" fmla="*/ 2 h 72"/>
                <a:gd name="T12" fmla="*/ 62 w 64"/>
                <a:gd name="T13" fmla="*/ 0 h 72"/>
                <a:gd name="T14" fmla="*/ 62 w 64"/>
                <a:gd name="T15" fmla="*/ 0 h 72"/>
                <a:gd name="T16" fmla="*/ 58 w 64"/>
                <a:gd name="T17" fmla="*/ 0 h 72"/>
                <a:gd name="T18" fmla="*/ 58 w 64"/>
                <a:gd name="T19" fmla="*/ 0 h 72"/>
                <a:gd name="T20" fmla="*/ 54 w 64"/>
                <a:gd name="T21" fmla="*/ 0 h 72"/>
                <a:gd name="T22" fmla="*/ 54 w 64"/>
                <a:gd name="T23" fmla="*/ 0 h 72"/>
                <a:gd name="T24" fmla="*/ 50 w 64"/>
                <a:gd name="T25" fmla="*/ 2 h 72"/>
                <a:gd name="T26" fmla="*/ 50 w 64"/>
                <a:gd name="T27" fmla="*/ 2 h 72"/>
                <a:gd name="T28" fmla="*/ 50 w 64"/>
                <a:gd name="T29" fmla="*/ 2 h 72"/>
                <a:gd name="T30" fmla="*/ 50 w 64"/>
                <a:gd name="T31" fmla="*/ 2 h 72"/>
                <a:gd name="T32" fmla="*/ 50 w 64"/>
                <a:gd name="T33" fmla="*/ 4 h 72"/>
                <a:gd name="T34" fmla="*/ 32 w 64"/>
                <a:gd name="T35" fmla="*/ 58 h 72"/>
                <a:gd name="T36" fmla="*/ 32 w 64"/>
                <a:gd name="T37" fmla="*/ 58 h 72"/>
                <a:gd name="T38" fmla="*/ 16 w 64"/>
                <a:gd name="T39" fmla="*/ 4 h 72"/>
                <a:gd name="T40" fmla="*/ 16 w 64"/>
                <a:gd name="T41" fmla="*/ 4 h 72"/>
                <a:gd name="T42" fmla="*/ 14 w 64"/>
                <a:gd name="T43" fmla="*/ 2 h 72"/>
                <a:gd name="T44" fmla="*/ 14 w 64"/>
                <a:gd name="T45" fmla="*/ 2 h 72"/>
                <a:gd name="T46" fmla="*/ 14 w 64"/>
                <a:gd name="T47" fmla="*/ 2 h 72"/>
                <a:gd name="T48" fmla="*/ 14 w 64"/>
                <a:gd name="T49" fmla="*/ 2 h 72"/>
                <a:gd name="T50" fmla="*/ 12 w 64"/>
                <a:gd name="T51" fmla="*/ 0 h 72"/>
                <a:gd name="T52" fmla="*/ 12 w 64"/>
                <a:gd name="T53" fmla="*/ 0 h 72"/>
                <a:gd name="T54" fmla="*/ 8 w 64"/>
                <a:gd name="T55" fmla="*/ 0 h 72"/>
                <a:gd name="T56" fmla="*/ 8 w 64"/>
                <a:gd name="T57" fmla="*/ 0 h 72"/>
                <a:gd name="T58" fmla="*/ 2 w 64"/>
                <a:gd name="T59" fmla="*/ 0 h 72"/>
                <a:gd name="T60" fmla="*/ 2 w 64"/>
                <a:gd name="T61" fmla="*/ 0 h 72"/>
                <a:gd name="T62" fmla="*/ 0 w 64"/>
                <a:gd name="T63" fmla="*/ 2 h 72"/>
                <a:gd name="T64" fmla="*/ 0 w 64"/>
                <a:gd name="T65" fmla="*/ 2 h 72"/>
                <a:gd name="T66" fmla="*/ 0 w 64"/>
                <a:gd name="T67" fmla="*/ 4 h 72"/>
                <a:gd name="T68" fmla="*/ 0 w 64"/>
                <a:gd name="T69" fmla="*/ 4 h 72"/>
                <a:gd name="T70" fmla="*/ 0 w 64"/>
                <a:gd name="T71" fmla="*/ 6 h 72"/>
                <a:gd name="T72" fmla="*/ 22 w 64"/>
                <a:gd name="T73" fmla="*/ 70 h 72"/>
                <a:gd name="T74" fmla="*/ 22 w 64"/>
                <a:gd name="T75" fmla="*/ 70 h 72"/>
                <a:gd name="T76" fmla="*/ 22 w 64"/>
                <a:gd name="T77" fmla="*/ 70 h 72"/>
                <a:gd name="T78" fmla="*/ 22 w 64"/>
                <a:gd name="T79" fmla="*/ 70 h 72"/>
                <a:gd name="T80" fmla="*/ 22 w 64"/>
                <a:gd name="T81" fmla="*/ 72 h 72"/>
                <a:gd name="T82" fmla="*/ 22 w 64"/>
                <a:gd name="T83" fmla="*/ 72 h 72"/>
                <a:gd name="T84" fmla="*/ 24 w 64"/>
                <a:gd name="T85" fmla="*/ 72 h 72"/>
                <a:gd name="T86" fmla="*/ 24 w 64"/>
                <a:gd name="T87" fmla="*/ 72 h 72"/>
                <a:gd name="T88" fmla="*/ 26 w 64"/>
                <a:gd name="T89" fmla="*/ 72 h 72"/>
                <a:gd name="T90" fmla="*/ 26 w 64"/>
                <a:gd name="T91" fmla="*/ 72 h 72"/>
                <a:gd name="T92" fmla="*/ 28 w 64"/>
                <a:gd name="T93" fmla="*/ 72 h 72"/>
                <a:gd name="T94" fmla="*/ 28 w 64"/>
                <a:gd name="T95" fmla="*/ 72 h 72"/>
                <a:gd name="T96" fmla="*/ 32 w 64"/>
                <a:gd name="T97" fmla="*/ 72 h 72"/>
                <a:gd name="T98" fmla="*/ 32 w 64"/>
                <a:gd name="T99" fmla="*/ 72 h 72"/>
                <a:gd name="T100" fmla="*/ 36 w 64"/>
                <a:gd name="T101" fmla="*/ 72 h 72"/>
                <a:gd name="T102" fmla="*/ 36 w 64"/>
                <a:gd name="T103" fmla="*/ 72 h 72"/>
                <a:gd name="T104" fmla="*/ 40 w 64"/>
                <a:gd name="T105" fmla="*/ 72 h 72"/>
                <a:gd name="T106" fmla="*/ 40 w 64"/>
                <a:gd name="T107" fmla="*/ 72 h 72"/>
                <a:gd name="T108" fmla="*/ 40 w 64"/>
                <a:gd name="T109" fmla="*/ 70 h 72"/>
                <a:gd name="T110" fmla="*/ 40 w 64"/>
                <a:gd name="T111" fmla="*/ 70 h 72"/>
                <a:gd name="T112" fmla="*/ 42 w 64"/>
                <a:gd name="T113" fmla="*/ 70 h 72"/>
                <a:gd name="T114" fmla="*/ 62 w 64"/>
                <a:gd name="T115" fmla="*/ 6 h 72"/>
                <a:gd name="T116" fmla="*/ 62 w 64"/>
                <a:gd name="T117"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72">
                  <a:moveTo>
                    <a:pt x="62" y="6"/>
                  </a:moveTo>
                  <a:lnTo>
                    <a:pt x="62" y="6"/>
                  </a:lnTo>
                  <a:lnTo>
                    <a:pt x="64" y="4"/>
                  </a:lnTo>
                  <a:lnTo>
                    <a:pt x="64" y="4"/>
                  </a:lnTo>
                  <a:lnTo>
                    <a:pt x="64" y="2"/>
                  </a:lnTo>
                  <a:lnTo>
                    <a:pt x="64" y="2"/>
                  </a:lnTo>
                  <a:lnTo>
                    <a:pt x="62" y="0"/>
                  </a:lnTo>
                  <a:lnTo>
                    <a:pt x="62" y="0"/>
                  </a:lnTo>
                  <a:lnTo>
                    <a:pt x="58" y="0"/>
                  </a:lnTo>
                  <a:lnTo>
                    <a:pt x="58" y="0"/>
                  </a:lnTo>
                  <a:lnTo>
                    <a:pt x="54" y="0"/>
                  </a:lnTo>
                  <a:lnTo>
                    <a:pt x="54" y="0"/>
                  </a:lnTo>
                  <a:lnTo>
                    <a:pt x="50" y="2"/>
                  </a:lnTo>
                  <a:lnTo>
                    <a:pt x="50" y="2"/>
                  </a:lnTo>
                  <a:lnTo>
                    <a:pt x="50" y="2"/>
                  </a:lnTo>
                  <a:lnTo>
                    <a:pt x="50" y="2"/>
                  </a:lnTo>
                  <a:lnTo>
                    <a:pt x="50" y="4"/>
                  </a:lnTo>
                  <a:lnTo>
                    <a:pt x="32" y="58"/>
                  </a:lnTo>
                  <a:lnTo>
                    <a:pt x="32" y="58"/>
                  </a:lnTo>
                  <a:lnTo>
                    <a:pt x="16" y="4"/>
                  </a:lnTo>
                  <a:lnTo>
                    <a:pt x="16" y="4"/>
                  </a:lnTo>
                  <a:lnTo>
                    <a:pt x="14" y="2"/>
                  </a:lnTo>
                  <a:lnTo>
                    <a:pt x="14" y="2"/>
                  </a:lnTo>
                  <a:lnTo>
                    <a:pt x="14" y="2"/>
                  </a:lnTo>
                  <a:lnTo>
                    <a:pt x="14" y="2"/>
                  </a:lnTo>
                  <a:lnTo>
                    <a:pt x="12" y="0"/>
                  </a:lnTo>
                  <a:lnTo>
                    <a:pt x="12" y="0"/>
                  </a:lnTo>
                  <a:lnTo>
                    <a:pt x="8" y="0"/>
                  </a:lnTo>
                  <a:lnTo>
                    <a:pt x="8" y="0"/>
                  </a:lnTo>
                  <a:lnTo>
                    <a:pt x="2" y="0"/>
                  </a:lnTo>
                  <a:lnTo>
                    <a:pt x="2" y="0"/>
                  </a:lnTo>
                  <a:lnTo>
                    <a:pt x="0" y="2"/>
                  </a:lnTo>
                  <a:lnTo>
                    <a:pt x="0" y="2"/>
                  </a:lnTo>
                  <a:lnTo>
                    <a:pt x="0" y="4"/>
                  </a:lnTo>
                  <a:lnTo>
                    <a:pt x="0" y="4"/>
                  </a:lnTo>
                  <a:lnTo>
                    <a:pt x="0" y="6"/>
                  </a:lnTo>
                  <a:lnTo>
                    <a:pt x="22" y="70"/>
                  </a:lnTo>
                  <a:lnTo>
                    <a:pt x="22" y="70"/>
                  </a:lnTo>
                  <a:lnTo>
                    <a:pt x="22" y="70"/>
                  </a:lnTo>
                  <a:lnTo>
                    <a:pt x="22" y="70"/>
                  </a:lnTo>
                  <a:lnTo>
                    <a:pt x="22" y="72"/>
                  </a:lnTo>
                  <a:lnTo>
                    <a:pt x="22" y="72"/>
                  </a:lnTo>
                  <a:lnTo>
                    <a:pt x="24" y="72"/>
                  </a:lnTo>
                  <a:lnTo>
                    <a:pt x="24" y="72"/>
                  </a:lnTo>
                  <a:lnTo>
                    <a:pt x="26" y="72"/>
                  </a:lnTo>
                  <a:lnTo>
                    <a:pt x="26" y="72"/>
                  </a:lnTo>
                  <a:lnTo>
                    <a:pt x="28" y="72"/>
                  </a:lnTo>
                  <a:lnTo>
                    <a:pt x="28" y="72"/>
                  </a:lnTo>
                  <a:lnTo>
                    <a:pt x="32" y="72"/>
                  </a:lnTo>
                  <a:lnTo>
                    <a:pt x="32" y="72"/>
                  </a:lnTo>
                  <a:lnTo>
                    <a:pt x="36" y="72"/>
                  </a:lnTo>
                  <a:lnTo>
                    <a:pt x="36" y="72"/>
                  </a:lnTo>
                  <a:lnTo>
                    <a:pt x="40" y="72"/>
                  </a:lnTo>
                  <a:lnTo>
                    <a:pt x="40" y="72"/>
                  </a:lnTo>
                  <a:lnTo>
                    <a:pt x="40" y="70"/>
                  </a:lnTo>
                  <a:lnTo>
                    <a:pt x="40" y="70"/>
                  </a:lnTo>
                  <a:lnTo>
                    <a:pt x="42" y="70"/>
                  </a:lnTo>
                  <a:lnTo>
                    <a:pt x="62" y="6"/>
                  </a:lnTo>
                  <a:lnTo>
                    <a:pt x="6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85" name="Freeform 263"/>
            <p:cNvSpPr>
              <a:spLocks noEditPoints="1"/>
            </p:cNvSpPr>
            <p:nvPr/>
          </p:nvSpPr>
          <p:spPr bwMode="auto">
            <a:xfrm>
              <a:off x="17127538" y="4926013"/>
              <a:ext cx="101600" cy="114300"/>
            </a:xfrm>
            <a:custGeom>
              <a:avLst/>
              <a:gdLst>
                <a:gd name="T0" fmla="*/ 42 w 64"/>
                <a:gd name="T1" fmla="*/ 4 h 72"/>
                <a:gd name="T2" fmla="*/ 42 w 64"/>
                <a:gd name="T3" fmla="*/ 4 h 72"/>
                <a:gd name="T4" fmla="*/ 40 w 64"/>
                <a:gd name="T5" fmla="*/ 2 h 72"/>
                <a:gd name="T6" fmla="*/ 40 w 64"/>
                <a:gd name="T7" fmla="*/ 2 h 72"/>
                <a:gd name="T8" fmla="*/ 40 w 64"/>
                <a:gd name="T9" fmla="*/ 2 h 72"/>
                <a:gd name="T10" fmla="*/ 40 w 64"/>
                <a:gd name="T11" fmla="*/ 2 h 72"/>
                <a:gd name="T12" fmla="*/ 36 w 64"/>
                <a:gd name="T13" fmla="*/ 0 h 72"/>
                <a:gd name="T14" fmla="*/ 36 w 64"/>
                <a:gd name="T15" fmla="*/ 0 h 72"/>
                <a:gd name="T16" fmla="*/ 32 w 64"/>
                <a:gd name="T17" fmla="*/ 0 h 72"/>
                <a:gd name="T18" fmla="*/ 32 w 64"/>
                <a:gd name="T19" fmla="*/ 0 h 72"/>
                <a:gd name="T20" fmla="*/ 26 w 64"/>
                <a:gd name="T21" fmla="*/ 0 h 72"/>
                <a:gd name="T22" fmla="*/ 26 w 64"/>
                <a:gd name="T23" fmla="*/ 0 h 72"/>
                <a:gd name="T24" fmla="*/ 24 w 64"/>
                <a:gd name="T25" fmla="*/ 2 h 72"/>
                <a:gd name="T26" fmla="*/ 24 w 64"/>
                <a:gd name="T27" fmla="*/ 2 h 72"/>
                <a:gd name="T28" fmla="*/ 22 w 64"/>
                <a:gd name="T29" fmla="*/ 2 h 72"/>
                <a:gd name="T30" fmla="*/ 22 w 64"/>
                <a:gd name="T31" fmla="*/ 2 h 72"/>
                <a:gd name="T32" fmla="*/ 22 w 64"/>
                <a:gd name="T33" fmla="*/ 4 h 72"/>
                <a:gd name="T34" fmla="*/ 0 w 64"/>
                <a:gd name="T35" fmla="*/ 66 h 72"/>
                <a:gd name="T36" fmla="*/ 0 w 64"/>
                <a:gd name="T37" fmla="*/ 66 h 72"/>
                <a:gd name="T38" fmla="*/ 0 w 64"/>
                <a:gd name="T39" fmla="*/ 70 h 72"/>
                <a:gd name="T40" fmla="*/ 0 w 64"/>
                <a:gd name="T41" fmla="*/ 70 h 72"/>
                <a:gd name="T42" fmla="*/ 0 w 64"/>
                <a:gd name="T43" fmla="*/ 72 h 72"/>
                <a:gd name="T44" fmla="*/ 0 w 64"/>
                <a:gd name="T45" fmla="*/ 72 h 72"/>
                <a:gd name="T46" fmla="*/ 2 w 64"/>
                <a:gd name="T47" fmla="*/ 72 h 72"/>
                <a:gd name="T48" fmla="*/ 2 w 64"/>
                <a:gd name="T49" fmla="*/ 72 h 72"/>
                <a:gd name="T50" fmla="*/ 6 w 64"/>
                <a:gd name="T51" fmla="*/ 72 h 72"/>
                <a:gd name="T52" fmla="*/ 6 w 64"/>
                <a:gd name="T53" fmla="*/ 72 h 72"/>
                <a:gd name="T54" fmla="*/ 10 w 64"/>
                <a:gd name="T55" fmla="*/ 72 h 72"/>
                <a:gd name="T56" fmla="*/ 10 w 64"/>
                <a:gd name="T57" fmla="*/ 72 h 72"/>
                <a:gd name="T58" fmla="*/ 12 w 64"/>
                <a:gd name="T59" fmla="*/ 72 h 72"/>
                <a:gd name="T60" fmla="*/ 12 w 64"/>
                <a:gd name="T61" fmla="*/ 72 h 72"/>
                <a:gd name="T62" fmla="*/ 12 w 64"/>
                <a:gd name="T63" fmla="*/ 70 h 72"/>
                <a:gd name="T64" fmla="*/ 12 w 64"/>
                <a:gd name="T65" fmla="*/ 70 h 72"/>
                <a:gd name="T66" fmla="*/ 14 w 64"/>
                <a:gd name="T67" fmla="*/ 70 h 72"/>
                <a:gd name="T68" fmla="*/ 18 w 64"/>
                <a:gd name="T69" fmla="*/ 56 h 72"/>
                <a:gd name="T70" fmla="*/ 44 w 64"/>
                <a:gd name="T71" fmla="*/ 56 h 72"/>
                <a:gd name="T72" fmla="*/ 50 w 64"/>
                <a:gd name="T73" fmla="*/ 70 h 72"/>
                <a:gd name="T74" fmla="*/ 50 w 64"/>
                <a:gd name="T75" fmla="*/ 70 h 72"/>
                <a:gd name="T76" fmla="*/ 50 w 64"/>
                <a:gd name="T77" fmla="*/ 72 h 72"/>
                <a:gd name="T78" fmla="*/ 50 w 64"/>
                <a:gd name="T79" fmla="*/ 72 h 72"/>
                <a:gd name="T80" fmla="*/ 50 w 64"/>
                <a:gd name="T81" fmla="*/ 72 h 72"/>
                <a:gd name="T82" fmla="*/ 50 w 64"/>
                <a:gd name="T83" fmla="*/ 72 h 72"/>
                <a:gd name="T84" fmla="*/ 54 w 64"/>
                <a:gd name="T85" fmla="*/ 72 h 72"/>
                <a:gd name="T86" fmla="*/ 54 w 64"/>
                <a:gd name="T87" fmla="*/ 72 h 72"/>
                <a:gd name="T88" fmla="*/ 58 w 64"/>
                <a:gd name="T89" fmla="*/ 72 h 72"/>
                <a:gd name="T90" fmla="*/ 58 w 64"/>
                <a:gd name="T91" fmla="*/ 72 h 72"/>
                <a:gd name="T92" fmla="*/ 62 w 64"/>
                <a:gd name="T93" fmla="*/ 72 h 72"/>
                <a:gd name="T94" fmla="*/ 62 w 64"/>
                <a:gd name="T95" fmla="*/ 72 h 72"/>
                <a:gd name="T96" fmla="*/ 64 w 64"/>
                <a:gd name="T97" fmla="*/ 72 h 72"/>
                <a:gd name="T98" fmla="*/ 64 w 64"/>
                <a:gd name="T99" fmla="*/ 72 h 72"/>
                <a:gd name="T100" fmla="*/ 64 w 64"/>
                <a:gd name="T101" fmla="*/ 70 h 72"/>
                <a:gd name="T102" fmla="*/ 64 w 64"/>
                <a:gd name="T103" fmla="*/ 70 h 72"/>
                <a:gd name="T104" fmla="*/ 64 w 64"/>
                <a:gd name="T105" fmla="*/ 66 h 72"/>
                <a:gd name="T106" fmla="*/ 42 w 64"/>
                <a:gd name="T107" fmla="*/ 4 h 72"/>
                <a:gd name="T108" fmla="*/ 42 w 64"/>
                <a:gd name="T109" fmla="*/ 4 h 72"/>
                <a:gd name="T110" fmla="*/ 40 w 64"/>
                <a:gd name="T111" fmla="*/ 44 h 72"/>
                <a:gd name="T112" fmla="*/ 20 w 64"/>
                <a:gd name="T113" fmla="*/ 44 h 72"/>
                <a:gd name="T114" fmla="*/ 30 w 64"/>
                <a:gd name="T115" fmla="*/ 14 h 72"/>
                <a:gd name="T116" fmla="*/ 30 w 64"/>
                <a:gd name="T117" fmla="*/ 14 h 72"/>
                <a:gd name="T118" fmla="*/ 40 w 64"/>
                <a:gd name="T119" fmla="*/ 44 h 72"/>
                <a:gd name="T120" fmla="*/ 40 w 64"/>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2">
                  <a:moveTo>
                    <a:pt x="42" y="4"/>
                  </a:moveTo>
                  <a:lnTo>
                    <a:pt x="42" y="4"/>
                  </a:lnTo>
                  <a:lnTo>
                    <a:pt x="40" y="2"/>
                  </a:lnTo>
                  <a:lnTo>
                    <a:pt x="40" y="2"/>
                  </a:lnTo>
                  <a:lnTo>
                    <a:pt x="40" y="2"/>
                  </a:lnTo>
                  <a:lnTo>
                    <a:pt x="40" y="2"/>
                  </a:lnTo>
                  <a:lnTo>
                    <a:pt x="36" y="0"/>
                  </a:lnTo>
                  <a:lnTo>
                    <a:pt x="36" y="0"/>
                  </a:lnTo>
                  <a:lnTo>
                    <a:pt x="32" y="0"/>
                  </a:lnTo>
                  <a:lnTo>
                    <a:pt x="32" y="0"/>
                  </a:lnTo>
                  <a:lnTo>
                    <a:pt x="26" y="0"/>
                  </a:lnTo>
                  <a:lnTo>
                    <a:pt x="26" y="0"/>
                  </a:lnTo>
                  <a:lnTo>
                    <a:pt x="24" y="2"/>
                  </a:lnTo>
                  <a:lnTo>
                    <a:pt x="24" y="2"/>
                  </a:lnTo>
                  <a:lnTo>
                    <a:pt x="22" y="2"/>
                  </a:lnTo>
                  <a:lnTo>
                    <a:pt x="22" y="2"/>
                  </a:lnTo>
                  <a:lnTo>
                    <a:pt x="22" y="4"/>
                  </a:lnTo>
                  <a:lnTo>
                    <a:pt x="0" y="66"/>
                  </a:lnTo>
                  <a:lnTo>
                    <a:pt x="0" y="66"/>
                  </a:lnTo>
                  <a:lnTo>
                    <a:pt x="0" y="70"/>
                  </a:lnTo>
                  <a:lnTo>
                    <a:pt x="0" y="70"/>
                  </a:lnTo>
                  <a:lnTo>
                    <a:pt x="0" y="72"/>
                  </a:lnTo>
                  <a:lnTo>
                    <a:pt x="0" y="72"/>
                  </a:lnTo>
                  <a:lnTo>
                    <a:pt x="2" y="72"/>
                  </a:lnTo>
                  <a:lnTo>
                    <a:pt x="2" y="72"/>
                  </a:lnTo>
                  <a:lnTo>
                    <a:pt x="6" y="72"/>
                  </a:lnTo>
                  <a:lnTo>
                    <a:pt x="6" y="72"/>
                  </a:lnTo>
                  <a:lnTo>
                    <a:pt x="10" y="72"/>
                  </a:lnTo>
                  <a:lnTo>
                    <a:pt x="10" y="72"/>
                  </a:lnTo>
                  <a:lnTo>
                    <a:pt x="12" y="72"/>
                  </a:lnTo>
                  <a:lnTo>
                    <a:pt x="12" y="72"/>
                  </a:lnTo>
                  <a:lnTo>
                    <a:pt x="12" y="70"/>
                  </a:lnTo>
                  <a:lnTo>
                    <a:pt x="12" y="70"/>
                  </a:lnTo>
                  <a:lnTo>
                    <a:pt x="14" y="70"/>
                  </a:lnTo>
                  <a:lnTo>
                    <a:pt x="18" y="56"/>
                  </a:lnTo>
                  <a:lnTo>
                    <a:pt x="44" y="56"/>
                  </a:lnTo>
                  <a:lnTo>
                    <a:pt x="50" y="70"/>
                  </a:lnTo>
                  <a:lnTo>
                    <a:pt x="50" y="70"/>
                  </a:lnTo>
                  <a:lnTo>
                    <a:pt x="50" y="72"/>
                  </a:lnTo>
                  <a:lnTo>
                    <a:pt x="50" y="72"/>
                  </a:lnTo>
                  <a:lnTo>
                    <a:pt x="50" y="72"/>
                  </a:lnTo>
                  <a:lnTo>
                    <a:pt x="50" y="72"/>
                  </a:lnTo>
                  <a:lnTo>
                    <a:pt x="54" y="72"/>
                  </a:lnTo>
                  <a:lnTo>
                    <a:pt x="54" y="72"/>
                  </a:lnTo>
                  <a:lnTo>
                    <a:pt x="58" y="72"/>
                  </a:lnTo>
                  <a:lnTo>
                    <a:pt x="58" y="72"/>
                  </a:lnTo>
                  <a:lnTo>
                    <a:pt x="62" y="72"/>
                  </a:lnTo>
                  <a:lnTo>
                    <a:pt x="62" y="72"/>
                  </a:lnTo>
                  <a:lnTo>
                    <a:pt x="64" y="72"/>
                  </a:lnTo>
                  <a:lnTo>
                    <a:pt x="64" y="72"/>
                  </a:lnTo>
                  <a:lnTo>
                    <a:pt x="64" y="70"/>
                  </a:lnTo>
                  <a:lnTo>
                    <a:pt x="64" y="70"/>
                  </a:lnTo>
                  <a:lnTo>
                    <a:pt x="64" y="66"/>
                  </a:lnTo>
                  <a:lnTo>
                    <a:pt x="42" y="4"/>
                  </a:lnTo>
                  <a:lnTo>
                    <a:pt x="42" y="4"/>
                  </a:lnTo>
                  <a:close/>
                  <a:moveTo>
                    <a:pt x="40" y="44"/>
                  </a:moveTo>
                  <a:lnTo>
                    <a:pt x="20" y="44"/>
                  </a:lnTo>
                  <a:lnTo>
                    <a:pt x="30" y="14"/>
                  </a:lnTo>
                  <a:lnTo>
                    <a:pt x="30" y="14"/>
                  </a:lnTo>
                  <a:lnTo>
                    <a:pt x="40" y="44"/>
                  </a:lnTo>
                  <a:lnTo>
                    <a:pt x="40"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86" name="Freeform 264"/>
            <p:cNvSpPr>
              <a:spLocks noEditPoints="1"/>
            </p:cNvSpPr>
            <p:nvPr/>
          </p:nvSpPr>
          <p:spPr bwMode="auto">
            <a:xfrm>
              <a:off x="15044738" y="5605463"/>
              <a:ext cx="104775" cy="117475"/>
            </a:xfrm>
            <a:custGeom>
              <a:avLst/>
              <a:gdLst>
                <a:gd name="T0" fmla="*/ 64 w 66"/>
                <a:gd name="T1" fmla="*/ 20 h 74"/>
                <a:gd name="T2" fmla="*/ 58 w 66"/>
                <a:gd name="T3" fmla="*/ 10 h 74"/>
                <a:gd name="T4" fmla="*/ 54 w 66"/>
                <a:gd name="T5" fmla="*/ 6 h 74"/>
                <a:gd name="T6" fmla="*/ 48 w 66"/>
                <a:gd name="T7" fmla="*/ 2 h 74"/>
                <a:gd name="T8" fmla="*/ 34 w 66"/>
                <a:gd name="T9" fmla="*/ 0 h 74"/>
                <a:gd name="T10" fmla="*/ 18 w 66"/>
                <a:gd name="T11" fmla="*/ 4 h 74"/>
                <a:gd name="T12" fmla="*/ 12 w 66"/>
                <a:gd name="T13" fmla="*/ 6 h 74"/>
                <a:gd name="T14" fmla="*/ 8 w 66"/>
                <a:gd name="T15" fmla="*/ 10 h 74"/>
                <a:gd name="T16" fmla="*/ 2 w 66"/>
                <a:gd name="T17" fmla="*/ 22 h 74"/>
                <a:gd name="T18" fmla="*/ 0 w 66"/>
                <a:gd name="T19" fmla="*/ 30 h 74"/>
                <a:gd name="T20" fmla="*/ 0 w 66"/>
                <a:gd name="T21" fmla="*/ 38 h 74"/>
                <a:gd name="T22" fmla="*/ 2 w 66"/>
                <a:gd name="T23" fmla="*/ 54 h 74"/>
                <a:gd name="T24" fmla="*/ 8 w 66"/>
                <a:gd name="T25" fmla="*/ 66 h 74"/>
                <a:gd name="T26" fmla="*/ 12 w 66"/>
                <a:gd name="T27" fmla="*/ 68 h 74"/>
                <a:gd name="T28" fmla="*/ 18 w 66"/>
                <a:gd name="T29" fmla="*/ 72 h 74"/>
                <a:gd name="T30" fmla="*/ 32 w 66"/>
                <a:gd name="T31" fmla="*/ 74 h 74"/>
                <a:gd name="T32" fmla="*/ 40 w 66"/>
                <a:gd name="T33" fmla="*/ 74 h 74"/>
                <a:gd name="T34" fmla="*/ 46 w 66"/>
                <a:gd name="T35" fmla="*/ 72 h 74"/>
                <a:gd name="T36" fmla="*/ 58 w 66"/>
                <a:gd name="T37" fmla="*/ 64 h 74"/>
                <a:gd name="T38" fmla="*/ 62 w 66"/>
                <a:gd name="T39" fmla="*/ 58 h 74"/>
                <a:gd name="T40" fmla="*/ 64 w 66"/>
                <a:gd name="T41" fmla="*/ 52 h 74"/>
                <a:gd name="T42" fmla="*/ 66 w 66"/>
                <a:gd name="T43" fmla="*/ 36 h 74"/>
                <a:gd name="T44" fmla="*/ 66 w 66"/>
                <a:gd name="T45" fmla="*/ 28 h 74"/>
                <a:gd name="T46" fmla="*/ 64 w 66"/>
                <a:gd name="T47" fmla="*/ 20 h 74"/>
                <a:gd name="T48" fmla="*/ 50 w 66"/>
                <a:gd name="T49" fmla="*/ 46 h 74"/>
                <a:gd name="T50" fmla="*/ 48 w 66"/>
                <a:gd name="T51" fmla="*/ 54 h 74"/>
                <a:gd name="T52" fmla="*/ 42 w 66"/>
                <a:gd name="T53" fmla="*/ 60 h 74"/>
                <a:gd name="T54" fmla="*/ 32 w 66"/>
                <a:gd name="T55" fmla="*/ 62 h 74"/>
                <a:gd name="T56" fmla="*/ 24 w 66"/>
                <a:gd name="T57" fmla="*/ 60 h 74"/>
                <a:gd name="T58" fmla="*/ 18 w 66"/>
                <a:gd name="T59" fmla="*/ 56 h 74"/>
                <a:gd name="T60" fmla="*/ 16 w 66"/>
                <a:gd name="T61" fmla="*/ 48 h 74"/>
                <a:gd name="T62" fmla="*/ 14 w 66"/>
                <a:gd name="T63" fmla="*/ 36 h 74"/>
                <a:gd name="T64" fmla="*/ 16 w 66"/>
                <a:gd name="T65" fmla="*/ 28 h 74"/>
                <a:gd name="T66" fmla="*/ 18 w 66"/>
                <a:gd name="T67" fmla="*/ 20 h 74"/>
                <a:gd name="T68" fmla="*/ 24 w 66"/>
                <a:gd name="T69" fmla="*/ 14 h 74"/>
                <a:gd name="T70" fmla="*/ 34 w 66"/>
                <a:gd name="T71" fmla="*/ 12 h 74"/>
                <a:gd name="T72" fmla="*/ 42 w 66"/>
                <a:gd name="T73" fmla="*/ 14 h 74"/>
                <a:gd name="T74" fmla="*/ 48 w 66"/>
                <a:gd name="T75" fmla="*/ 20 h 74"/>
                <a:gd name="T76" fmla="*/ 50 w 66"/>
                <a:gd name="T77" fmla="*/ 26 h 74"/>
                <a:gd name="T78" fmla="*/ 52 w 66"/>
                <a:gd name="T79" fmla="*/ 38 h 74"/>
                <a:gd name="T80" fmla="*/ 50 w 66"/>
                <a:gd name="T81"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4">
                  <a:moveTo>
                    <a:pt x="64" y="20"/>
                  </a:moveTo>
                  <a:lnTo>
                    <a:pt x="64" y="20"/>
                  </a:lnTo>
                  <a:lnTo>
                    <a:pt x="62" y="14"/>
                  </a:lnTo>
                  <a:lnTo>
                    <a:pt x="58" y="10"/>
                  </a:lnTo>
                  <a:lnTo>
                    <a:pt x="58" y="10"/>
                  </a:lnTo>
                  <a:lnTo>
                    <a:pt x="54" y="6"/>
                  </a:lnTo>
                  <a:lnTo>
                    <a:pt x="48" y="2"/>
                  </a:lnTo>
                  <a:lnTo>
                    <a:pt x="48" y="2"/>
                  </a:lnTo>
                  <a:lnTo>
                    <a:pt x="34" y="0"/>
                  </a:lnTo>
                  <a:lnTo>
                    <a:pt x="34" y="0"/>
                  </a:lnTo>
                  <a:lnTo>
                    <a:pt x="26" y="2"/>
                  </a:lnTo>
                  <a:lnTo>
                    <a:pt x="18" y="4"/>
                  </a:lnTo>
                  <a:lnTo>
                    <a:pt x="18" y="4"/>
                  </a:lnTo>
                  <a:lnTo>
                    <a:pt x="12" y="6"/>
                  </a:lnTo>
                  <a:lnTo>
                    <a:pt x="8" y="10"/>
                  </a:lnTo>
                  <a:lnTo>
                    <a:pt x="8" y="10"/>
                  </a:lnTo>
                  <a:lnTo>
                    <a:pt x="4" y="16"/>
                  </a:lnTo>
                  <a:lnTo>
                    <a:pt x="2" y="22"/>
                  </a:lnTo>
                  <a:lnTo>
                    <a:pt x="2" y="22"/>
                  </a:lnTo>
                  <a:lnTo>
                    <a:pt x="0" y="30"/>
                  </a:lnTo>
                  <a:lnTo>
                    <a:pt x="0" y="38"/>
                  </a:lnTo>
                  <a:lnTo>
                    <a:pt x="0" y="38"/>
                  </a:lnTo>
                  <a:lnTo>
                    <a:pt x="2" y="54"/>
                  </a:lnTo>
                  <a:lnTo>
                    <a:pt x="2" y="54"/>
                  </a:lnTo>
                  <a:lnTo>
                    <a:pt x="4" y="60"/>
                  </a:lnTo>
                  <a:lnTo>
                    <a:pt x="8" y="66"/>
                  </a:lnTo>
                  <a:lnTo>
                    <a:pt x="8" y="66"/>
                  </a:lnTo>
                  <a:lnTo>
                    <a:pt x="12" y="68"/>
                  </a:lnTo>
                  <a:lnTo>
                    <a:pt x="18" y="72"/>
                  </a:lnTo>
                  <a:lnTo>
                    <a:pt x="18" y="72"/>
                  </a:lnTo>
                  <a:lnTo>
                    <a:pt x="24" y="74"/>
                  </a:lnTo>
                  <a:lnTo>
                    <a:pt x="32" y="74"/>
                  </a:lnTo>
                  <a:lnTo>
                    <a:pt x="32" y="74"/>
                  </a:lnTo>
                  <a:lnTo>
                    <a:pt x="40" y="74"/>
                  </a:lnTo>
                  <a:lnTo>
                    <a:pt x="46" y="72"/>
                  </a:lnTo>
                  <a:lnTo>
                    <a:pt x="46" y="72"/>
                  </a:lnTo>
                  <a:lnTo>
                    <a:pt x="52" y="68"/>
                  </a:lnTo>
                  <a:lnTo>
                    <a:pt x="58" y="64"/>
                  </a:lnTo>
                  <a:lnTo>
                    <a:pt x="58" y="64"/>
                  </a:lnTo>
                  <a:lnTo>
                    <a:pt x="62" y="58"/>
                  </a:lnTo>
                  <a:lnTo>
                    <a:pt x="64" y="52"/>
                  </a:lnTo>
                  <a:lnTo>
                    <a:pt x="64" y="52"/>
                  </a:lnTo>
                  <a:lnTo>
                    <a:pt x="66" y="44"/>
                  </a:lnTo>
                  <a:lnTo>
                    <a:pt x="66" y="36"/>
                  </a:lnTo>
                  <a:lnTo>
                    <a:pt x="66" y="36"/>
                  </a:lnTo>
                  <a:lnTo>
                    <a:pt x="66" y="28"/>
                  </a:lnTo>
                  <a:lnTo>
                    <a:pt x="64" y="20"/>
                  </a:lnTo>
                  <a:lnTo>
                    <a:pt x="64" y="20"/>
                  </a:lnTo>
                  <a:close/>
                  <a:moveTo>
                    <a:pt x="50" y="46"/>
                  </a:moveTo>
                  <a:lnTo>
                    <a:pt x="50" y="46"/>
                  </a:lnTo>
                  <a:lnTo>
                    <a:pt x="48" y="54"/>
                  </a:lnTo>
                  <a:lnTo>
                    <a:pt x="48" y="54"/>
                  </a:lnTo>
                  <a:lnTo>
                    <a:pt x="42" y="60"/>
                  </a:lnTo>
                  <a:lnTo>
                    <a:pt x="42" y="60"/>
                  </a:lnTo>
                  <a:lnTo>
                    <a:pt x="32" y="62"/>
                  </a:lnTo>
                  <a:lnTo>
                    <a:pt x="32" y="62"/>
                  </a:lnTo>
                  <a:lnTo>
                    <a:pt x="24" y="60"/>
                  </a:lnTo>
                  <a:lnTo>
                    <a:pt x="24" y="60"/>
                  </a:lnTo>
                  <a:lnTo>
                    <a:pt x="18" y="56"/>
                  </a:lnTo>
                  <a:lnTo>
                    <a:pt x="18" y="56"/>
                  </a:lnTo>
                  <a:lnTo>
                    <a:pt x="16" y="48"/>
                  </a:lnTo>
                  <a:lnTo>
                    <a:pt x="16" y="48"/>
                  </a:lnTo>
                  <a:lnTo>
                    <a:pt x="14" y="36"/>
                  </a:lnTo>
                  <a:lnTo>
                    <a:pt x="14" y="36"/>
                  </a:lnTo>
                  <a:lnTo>
                    <a:pt x="16" y="28"/>
                  </a:lnTo>
                  <a:lnTo>
                    <a:pt x="16" y="28"/>
                  </a:lnTo>
                  <a:lnTo>
                    <a:pt x="18" y="20"/>
                  </a:lnTo>
                  <a:lnTo>
                    <a:pt x="18" y="20"/>
                  </a:lnTo>
                  <a:lnTo>
                    <a:pt x="24" y="14"/>
                  </a:lnTo>
                  <a:lnTo>
                    <a:pt x="24" y="14"/>
                  </a:lnTo>
                  <a:lnTo>
                    <a:pt x="34" y="12"/>
                  </a:lnTo>
                  <a:lnTo>
                    <a:pt x="34" y="12"/>
                  </a:lnTo>
                  <a:lnTo>
                    <a:pt x="42" y="14"/>
                  </a:lnTo>
                  <a:lnTo>
                    <a:pt x="42" y="14"/>
                  </a:lnTo>
                  <a:lnTo>
                    <a:pt x="48" y="20"/>
                  </a:lnTo>
                  <a:lnTo>
                    <a:pt x="48" y="20"/>
                  </a:lnTo>
                  <a:lnTo>
                    <a:pt x="50" y="26"/>
                  </a:lnTo>
                  <a:lnTo>
                    <a:pt x="50" y="26"/>
                  </a:lnTo>
                  <a:lnTo>
                    <a:pt x="52" y="38"/>
                  </a:lnTo>
                  <a:lnTo>
                    <a:pt x="52" y="38"/>
                  </a:lnTo>
                  <a:lnTo>
                    <a:pt x="50" y="46"/>
                  </a:lnTo>
                  <a:lnTo>
                    <a:pt x="50" y="46"/>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87" name="Freeform 265"/>
            <p:cNvSpPr>
              <a:spLocks/>
            </p:cNvSpPr>
            <p:nvPr/>
          </p:nvSpPr>
          <p:spPr bwMode="auto">
            <a:xfrm>
              <a:off x="15168563" y="5608638"/>
              <a:ext cx="82550" cy="111125"/>
            </a:xfrm>
            <a:custGeom>
              <a:avLst/>
              <a:gdLst>
                <a:gd name="T0" fmla="*/ 52 w 52"/>
                <a:gd name="T1" fmla="*/ 68 h 70"/>
                <a:gd name="T2" fmla="*/ 28 w 52"/>
                <a:gd name="T3" fmla="*/ 32 h 70"/>
                <a:gd name="T4" fmla="*/ 48 w 52"/>
                <a:gd name="T5" fmla="*/ 6 h 70"/>
                <a:gd name="T6" fmla="*/ 50 w 52"/>
                <a:gd name="T7" fmla="*/ 4 h 70"/>
                <a:gd name="T8" fmla="*/ 50 w 52"/>
                <a:gd name="T9" fmla="*/ 2 h 70"/>
                <a:gd name="T10" fmla="*/ 50 w 52"/>
                <a:gd name="T11" fmla="*/ 0 h 70"/>
                <a:gd name="T12" fmla="*/ 50 w 52"/>
                <a:gd name="T13" fmla="*/ 0 h 70"/>
                <a:gd name="T14" fmla="*/ 46 w 52"/>
                <a:gd name="T15" fmla="*/ 0 h 70"/>
                <a:gd name="T16" fmla="*/ 44 w 52"/>
                <a:gd name="T17" fmla="*/ 0 h 70"/>
                <a:gd name="T18" fmla="*/ 40 w 52"/>
                <a:gd name="T19" fmla="*/ 0 h 70"/>
                <a:gd name="T20" fmla="*/ 38 w 52"/>
                <a:gd name="T21" fmla="*/ 0 h 70"/>
                <a:gd name="T22" fmla="*/ 36 w 52"/>
                <a:gd name="T23" fmla="*/ 0 h 70"/>
                <a:gd name="T24" fmla="*/ 14 w 52"/>
                <a:gd name="T25" fmla="*/ 32 h 70"/>
                <a:gd name="T26" fmla="*/ 14 w 52"/>
                <a:gd name="T27" fmla="*/ 2 h 70"/>
                <a:gd name="T28" fmla="*/ 14 w 52"/>
                <a:gd name="T29" fmla="*/ 0 h 70"/>
                <a:gd name="T30" fmla="*/ 12 w 52"/>
                <a:gd name="T31" fmla="*/ 0 h 70"/>
                <a:gd name="T32" fmla="*/ 10 w 52"/>
                <a:gd name="T33" fmla="*/ 0 h 70"/>
                <a:gd name="T34" fmla="*/ 8 w 52"/>
                <a:gd name="T35" fmla="*/ 0 h 70"/>
                <a:gd name="T36" fmla="*/ 4 w 52"/>
                <a:gd name="T37" fmla="*/ 0 h 70"/>
                <a:gd name="T38" fmla="*/ 2 w 52"/>
                <a:gd name="T39" fmla="*/ 0 h 70"/>
                <a:gd name="T40" fmla="*/ 0 w 52"/>
                <a:gd name="T41" fmla="*/ 0 h 70"/>
                <a:gd name="T42" fmla="*/ 0 w 52"/>
                <a:gd name="T43" fmla="*/ 68 h 70"/>
                <a:gd name="T44" fmla="*/ 0 w 52"/>
                <a:gd name="T45" fmla="*/ 70 h 70"/>
                <a:gd name="T46" fmla="*/ 2 w 52"/>
                <a:gd name="T47" fmla="*/ 70 h 70"/>
                <a:gd name="T48" fmla="*/ 4 w 52"/>
                <a:gd name="T49" fmla="*/ 70 h 70"/>
                <a:gd name="T50" fmla="*/ 8 w 52"/>
                <a:gd name="T51" fmla="*/ 70 h 70"/>
                <a:gd name="T52" fmla="*/ 10 w 52"/>
                <a:gd name="T53" fmla="*/ 70 h 70"/>
                <a:gd name="T54" fmla="*/ 12 w 52"/>
                <a:gd name="T55" fmla="*/ 70 h 70"/>
                <a:gd name="T56" fmla="*/ 14 w 52"/>
                <a:gd name="T57" fmla="*/ 70 h 70"/>
                <a:gd name="T58" fmla="*/ 14 w 52"/>
                <a:gd name="T59" fmla="*/ 68 h 70"/>
                <a:gd name="T60" fmla="*/ 36 w 52"/>
                <a:gd name="T61" fmla="*/ 68 h 70"/>
                <a:gd name="T62" fmla="*/ 36 w 52"/>
                <a:gd name="T63" fmla="*/ 70 h 70"/>
                <a:gd name="T64" fmla="*/ 40 w 52"/>
                <a:gd name="T65" fmla="*/ 70 h 70"/>
                <a:gd name="T66" fmla="*/ 44 w 52"/>
                <a:gd name="T67" fmla="*/ 70 h 70"/>
                <a:gd name="T68" fmla="*/ 48 w 52"/>
                <a:gd name="T69" fmla="*/ 70 h 70"/>
                <a:gd name="T70" fmla="*/ 50 w 52"/>
                <a:gd name="T71" fmla="*/ 70 h 70"/>
                <a:gd name="T72" fmla="*/ 52 w 52"/>
                <a:gd name="T73" fmla="*/ 70 h 70"/>
                <a:gd name="T74" fmla="*/ 52 w 52"/>
                <a:gd name="T75" fmla="*/ 68 h 70"/>
                <a:gd name="T76" fmla="*/ 52 w 52"/>
                <a:gd name="T77"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70">
                  <a:moveTo>
                    <a:pt x="52" y="68"/>
                  </a:moveTo>
                  <a:lnTo>
                    <a:pt x="52" y="68"/>
                  </a:lnTo>
                  <a:lnTo>
                    <a:pt x="50" y="64"/>
                  </a:lnTo>
                  <a:lnTo>
                    <a:pt x="28" y="32"/>
                  </a:lnTo>
                  <a:lnTo>
                    <a:pt x="48" y="6"/>
                  </a:lnTo>
                  <a:lnTo>
                    <a:pt x="48" y="6"/>
                  </a:lnTo>
                  <a:lnTo>
                    <a:pt x="50" y="4"/>
                  </a:lnTo>
                  <a:lnTo>
                    <a:pt x="50" y="4"/>
                  </a:lnTo>
                  <a:lnTo>
                    <a:pt x="50" y="2"/>
                  </a:lnTo>
                  <a:lnTo>
                    <a:pt x="50" y="2"/>
                  </a:lnTo>
                  <a:lnTo>
                    <a:pt x="50" y="0"/>
                  </a:lnTo>
                  <a:lnTo>
                    <a:pt x="50" y="0"/>
                  </a:lnTo>
                  <a:lnTo>
                    <a:pt x="50" y="0"/>
                  </a:lnTo>
                  <a:lnTo>
                    <a:pt x="50" y="0"/>
                  </a:lnTo>
                  <a:lnTo>
                    <a:pt x="46" y="0"/>
                  </a:lnTo>
                  <a:lnTo>
                    <a:pt x="46" y="0"/>
                  </a:lnTo>
                  <a:lnTo>
                    <a:pt x="44" y="0"/>
                  </a:lnTo>
                  <a:lnTo>
                    <a:pt x="44" y="0"/>
                  </a:lnTo>
                  <a:lnTo>
                    <a:pt x="40" y="0"/>
                  </a:lnTo>
                  <a:lnTo>
                    <a:pt x="40" y="0"/>
                  </a:lnTo>
                  <a:lnTo>
                    <a:pt x="38" y="0"/>
                  </a:lnTo>
                  <a:lnTo>
                    <a:pt x="38" y="0"/>
                  </a:lnTo>
                  <a:lnTo>
                    <a:pt x="36" y="0"/>
                  </a:lnTo>
                  <a:lnTo>
                    <a:pt x="36" y="0"/>
                  </a:lnTo>
                  <a:lnTo>
                    <a:pt x="36" y="2"/>
                  </a:lnTo>
                  <a:lnTo>
                    <a:pt x="14" y="32"/>
                  </a:lnTo>
                  <a:lnTo>
                    <a:pt x="14" y="2"/>
                  </a:lnTo>
                  <a:lnTo>
                    <a:pt x="14" y="2"/>
                  </a:lnTo>
                  <a:lnTo>
                    <a:pt x="14" y="0"/>
                  </a:lnTo>
                  <a:lnTo>
                    <a:pt x="14" y="0"/>
                  </a:lnTo>
                  <a:lnTo>
                    <a:pt x="12" y="0"/>
                  </a:lnTo>
                  <a:lnTo>
                    <a:pt x="12" y="0"/>
                  </a:lnTo>
                  <a:lnTo>
                    <a:pt x="10" y="0"/>
                  </a:lnTo>
                  <a:lnTo>
                    <a:pt x="10" y="0"/>
                  </a:lnTo>
                  <a:lnTo>
                    <a:pt x="8" y="0"/>
                  </a:lnTo>
                  <a:lnTo>
                    <a:pt x="8" y="0"/>
                  </a:lnTo>
                  <a:lnTo>
                    <a:pt x="4" y="0"/>
                  </a:lnTo>
                  <a:lnTo>
                    <a:pt x="4" y="0"/>
                  </a:lnTo>
                  <a:lnTo>
                    <a:pt x="2" y="0"/>
                  </a:lnTo>
                  <a:lnTo>
                    <a:pt x="2" y="0"/>
                  </a:lnTo>
                  <a:lnTo>
                    <a:pt x="0" y="0"/>
                  </a:lnTo>
                  <a:lnTo>
                    <a:pt x="0" y="0"/>
                  </a:lnTo>
                  <a:lnTo>
                    <a:pt x="0" y="2"/>
                  </a:lnTo>
                  <a:lnTo>
                    <a:pt x="0" y="68"/>
                  </a:lnTo>
                  <a:lnTo>
                    <a:pt x="0" y="68"/>
                  </a:lnTo>
                  <a:lnTo>
                    <a:pt x="0" y="70"/>
                  </a:lnTo>
                  <a:lnTo>
                    <a:pt x="0" y="70"/>
                  </a:lnTo>
                  <a:lnTo>
                    <a:pt x="2" y="70"/>
                  </a:lnTo>
                  <a:lnTo>
                    <a:pt x="2" y="70"/>
                  </a:lnTo>
                  <a:lnTo>
                    <a:pt x="4" y="70"/>
                  </a:lnTo>
                  <a:lnTo>
                    <a:pt x="4" y="70"/>
                  </a:lnTo>
                  <a:lnTo>
                    <a:pt x="8" y="70"/>
                  </a:lnTo>
                  <a:lnTo>
                    <a:pt x="8" y="70"/>
                  </a:lnTo>
                  <a:lnTo>
                    <a:pt x="10" y="70"/>
                  </a:lnTo>
                  <a:lnTo>
                    <a:pt x="10" y="70"/>
                  </a:lnTo>
                  <a:lnTo>
                    <a:pt x="12" y="70"/>
                  </a:lnTo>
                  <a:lnTo>
                    <a:pt x="12" y="70"/>
                  </a:lnTo>
                  <a:lnTo>
                    <a:pt x="14" y="70"/>
                  </a:lnTo>
                  <a:lnTo>
                    <a:pt x="14" y="70"/>
                  </a:lnTo>
                  <a:lnTo>
                    <a:pt x="14" y="68"/>
                  </a:lnTo>
                  <a:lnTo>
                    <a:pt x="14" y="34"/>
                  </a:lnTo>
                  <a:lnTo>
                    <a:pt x="36" y="68"/>
                  </a:lnTo>
                  <a:lnTo>
                    <a:pt x="36" y="68"/>
                  </a:lnTo>
                  <a:lnTo>
                    <a:pt x="36" y="70"/>
                  </a:lnTo>
                  <a:lnTo>
                    <a:pt x="36" y="70"/>
                  </a:lnTo>
                  <a:lnTo>
                    <a:pt x="40" y="70"/>
                  </a:lnTo>
                  <a:lnTo>
                    <a:pt x="40" y="70"/>
                  </a:lnTo>
                  <a:lnTo>
                    <a:pt x="44" y="70"/>
                  </a:lnTo>
                  <a:lnTo>
                    <a:pt x="44" y="70"/>
                  </a:lnTo>
                  <a:lnTo>
                    <a:pt x="48" y="70"/>
                  </a:lnTo>
                  <a:lnTo>
                    <a:pt x="48" y="70"/>
                  </a:lnTo>
                  <a:lnTo>
                    <a:pt x="50" y="70"/>
                  </a:lnTo>
                  <a:lnTo>
                    <a:pt x="50" y="70"/>
                  </a:lnTo>
                  <a:lnTo>
                    <a:pt x="52" y="70"/>
                  </a:lnTo>
                  <a:lnTo>
                    <a:pt x="52" y="70"/>
                  </a:lnTo>
                  <a:lnTo>
                    <a:pt x="52" y="68"/>
                  </a:lnTo>
                  <a:lnTo>
                    <a:pt x="52" y="68"/>
                  </a:lnTo>
                  <a:lnTo>
                    <a:pt x="52" y="68"/>
                  </a:lnTo>
                  <a:lnTo>
                    <a:pt x="52" y="68"/>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88" name="Freeform 266"/>
            <p:cNvSpPr>
              <a:spLocks/>
            </p:cNvSpPr>
            <p:nvPr/>
          </p:nvSpPr>
          <p:spPr bwMode="auto">
            <a:xfrm>
              <a:off x="14022388" y="5761038"/>
              <a:ext cx="95250" cy="111125"/>
            </a:xfrm>
            <a:custGeom>
              <a:avLst/>
              <a:gdLst>
                <a:gd name="T0" fmla="*/ 60 w 60"/>
                <a:gd name="T1" fmla="*/ 2 h 70"/>
                <a:gd name="T2" fmla="*/ 58 w 60"/>
                <a:gd name="T3" fmla="*/ 0 h 70"/>
                <a:gd name="T4" fmla="*/ 58 w 60"/>
                <a:gd name="T5" fmla="*/ 0 h 70"/>
                <a:gd name="T6" fmla="*/ 56 w 60"/>
                <a:gd name="T7" fmla="*/ 0 h 70"/>
                <a:gd name="T8" fmla="*/ 52 w 60"/>
                <a:gd name="T9" fmla="*/ 0 h 70"/>
                <a:gd name="T10" fmla="*/ 50 w 60"/>
                <a:gd name="T11" fmla="*/ 0 h 70"/>
                <a:gd name="T12" fmla="*/ 48 w 60"/>
                <a:gd name="T13" fmla="*/ 0 h 70"/>
                <a:gd name="T14" fmla="*/ 46 w 60"/>
                <a:gd name="T15" fmla="*/ 0 h 70"/>
                <a:gd name="T16" fmla="*/ 46 w 60"/>
                <a:gd name="T17" fmla="*/ 36 h 70"/>
                <a:gd name="T18" fmla="*/ 46 w 60"/>
                <a:gd name="T19" fmla="*/ 44 h 70"/>
                <a:gd name="T20" fmla="*/ 46 w 60"/>
                <a:gd name="T21" fmla="*/ 52 h 70"/>
                <a:gd name="T22" fmla="*/ 46 w 60"/>
                <a:gd name="T23" fmla="*/ 52 h 70"/>
                <a:gd name="T24" fmla="*/ 44 w 60"/>
                <a:gd name="T25" fmla="*/ 46 h 70"/>
                <a:gd name="T26" fmla="*/ 42 w 60"/>
                <a:gd name="T27" fmla="*/ 42 h 70"/>
                <a:gd name="T28" fmla="*/ 40 w 60"/>
                <a:gd name="T29" fmla="*/ 38 h 70"/>
                <a:gd name="T30" fmla="*/ 24 w 60"/>
                <a:gd name="T31" fmla="*/ 8 h 70"/>
                <a:gd name="T32" fmla="*/ 22 w 60"/>
                <a:gd name="T33" fmla="*/ 4 h 70"/>
                <a:gd name="T34" fmla="*/ 20 w 60"/>
                <a:gd name="T35" fmla="*/ 2 h 70"/>
                <a:gd name="T36" fmla="*/ 18 w 60"/>
                <a:gd name="T37" fmla="*/ 0 h 70"/>
                <a:gd name="T38" fmla="*/ 14 w 60"/>
                <a:gd name="T39" fmla="*/ 0 h 70"/>
                <a:gd name="T40" fmla="*/ 6 w 60"/>
                <a:gd name="T41" fmla="*/ 0 h 70"/>
                <a:gd name="T42" fmla="*/ 2 w 60"/>
                <a:gd name="T43" fmla="*/ 2 h 70"/>
                <a:gd name="T44" fmla="*/ 0 w 60"/>
                <a:gd name="T45" fmla="*/ 68 h 70"/>
                <a:gd name="T46" fmla="*/ 0 w 60"/>
                <a:gd name="T47" fmla="*/ 70 h 70"/>
                <a:gd name="T48" fmla="*/ 2 w 60"/>
                <a:gd name="T49" fmla="*/ 70 h 70"/>
                <a:gd name="T50" fmla="*/ 4 w 60"/>
                <a:gd name="T51" fmla="*/ 70 h 70"/>
                <a:gd name="T52" fmla="*/ 8 w 60"/>
                <a:gd name="T53" fmla="*/ 70 h 70"/>
                <a:gd name="T54" fmla="*/ 10 w 60"/>
                <a:gd name="T55" fmla="*/ 70 h 70"/>
                <a:gd name="T56" fmla="*/ 12 w 60"/>
                <a:gd name="T57" fmla="*/ 70 h 70"/>
                <a:gd name="T58" fmla="*/ 14 w 60"/>
                <a:gd name="T59" fmla="*/ 70 h 70"/>
                <a:gd name="T60" fmla="*/ 14 w 60"/>
                <a:gd name="T61" fmla="*/ 68 h 70"/>
                <a:gd name="T62" fmla="*/ 14 w 60"/>
                <a:gd name="T63" fmla="*/ 32 h 70"/>
                <a:gd name="T64" fmla="*/ 14 w 60"/>
                <a:gd name="T65" fmla="*/ 24 h 70"/>
                <a:gd name="T66" fmla="*/ 14 w 60"/>
                <a:gd name="T67" fmla="*/ 16 h 70"/>
                <a:gd name="T68" fmla="*/ 16 w 60"/>
                <a:gd name="T69" fmla="*/ 22 h 70"/>
                <a:gd name="T70" fmla="*/ 20 w 60"/>
                <a:gd name="T71" fmla="*/ 28 h 70"/>
                <a:gd name="T72" fmla="*/ 36 w 60"/>
                <a:gd name="T73" fmla="*/ 62 h 70"/>
                <a:gd name="T74" fmla="*/ 40 w 60"/>
                <a:gd name="T75" fmla="*/ 66 h 70"/>
                <a:gd name="T76" fmla="*/ 42 w 60"/>
                <a:gd name="T77" fmla="*/ 68 h 70"/>
                <a:gd name="T78" fmla="*/ 44 w 60"/>
                <a:gd name="T79" fmla="*/ 70 h 70"/>
                <a:gd name="T80" fmla="*/ 54 w 60"/>
                <a:gd name="T81" fmla="*/ 70 h 70"/>
                <a:gd name="T82" fmla="*/ 56 w 60"/>
                <a:gd name="T83" fmla="*/ 70 h 70"/>
                <a:gd name="T84" fmla="*/ 58 w 60"/>
                <a:gd name="T85" fmla="*/ 70 h 70"/>
                <a:gd name="T86" fmla="*/ 58 w 60"/>
                <a:gd name="T87" fmla="*/ 68 h 70"/>
                <a:gd name="T88" fmla="*/ 60 w 60"/>
                <a:gd name="T89" fmla="*/ 66 h 70"/>
                <a:gd name="T90" fmla="*/ 60 w 60"/>
                <a:gd name="T9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70">
                  <a:moveTo>
                    <a:pt x="60" y="2"/>
                  </a:moveTo>
                  <a:lnTo>
                    <a:pt x="60" y="2"/>
                  </a:lnTo>
                  <a:lnTo>
                    <a:pt x="58" y="0"/>
                  </a:lnTo>
                  <a:lnTo>
                    <a:pt x="58" y="0"/>
                  </a:lnTo>
                  <a:lnTo>
                    <a:pt x="58" y="0"/>
                  </a:lnTo>
                  <a:lnTo>
                    <a:pt x="58" y="0"/>
                  </a:lnTo>
                  <a:lnTo>
                    <a:pt x="56" y="0"/>
                  </a:lnTo>
                  <a:lnTo>
                    <a:pt x="56" y="0"/>
                  </a:lnTo>
                  <a:lnTo>
                    <a:pt x="52" y="0"/>
                  </a:lnTo>
                  <a:lnTo>
                    <a:pt x="52" y="0"/>
                  </a:lnTo>
                  <a:lnTo>
                    <a:pt x="50" y="0"/>
                  </a:lnTo>
                  <a:lnTo>
                    <a:pt x="50" y="0"/>
                  </a:lnTo>
                  <a:lnTo>
                    <a:pt x="48" y="0"/>
                  </a:lnTo>
                  <a:lnTo>
                    <a:pt x="48" y="0"/>
                  </a:lnTo>
                  <a:lnTo>
                    <a:pt x="46" y="0"/>
                  </a:lnTo>
                  <a:lnTo>
                    <a:pt x="46" y="0"/>
                  </a:lnTo>
                  <a:lnTo>
                    <a:pt x="46" y="2"/>
                  </a:lnTo>
                  <a:lnTo>
                    <a:pt x="46" y="36"/>
                  </a:lnTo>
                  <a:lnTo>
                    <a:pt x="46" y="36"/>
                  </a:lnTo>
                  <a:lnTo>
                    <a:pt x="46" y="44"/>
                  </a:lnTo>
                  <a:lnTo>
                    <a:pt x="46" y="44"/>
                  </a:lnTo>
                  <a:lnTo>
                    <a:pt x="46" y="52"/>
                  </a:lnTo>
                  <a:lnTo>
                    <a:pt x="46" y="52"/>
                  </a:lnTo>
                  <a:lnTo>
                    <a:pt x="46" y="52"/>
                  </a:lnTo>
                  <a:lnTo>
                    <a:pt x="44" y="46"/>
                  </a:lnTo>
                  <a:lnTo>
                    <a:pt x="44" y="46"/>
                  </a:lnTo>
                  <a:lnTo>
                    <a:pt x="42" y="42"/>
                  </a:lnTo>
                  <a:lnTo>
                    <a:pt x="42" y="42"/>
                  </a:lnTo>
                  <a:lnTo>
                    <a:pt x="40" y="38"/>
                  </a:lnTo>
                  <a:lnTo>
                    <a:pt x="40" y="38"/>
                  </a:lnTo>
                  <a:lnTo>
                    <a:pt x="38" y="34"/>
                  </a:lnTo>
                  <a:lnTo>
                    <a:pt x="24" y="8"/>
                  </a:lnTo>
                  <a:lnTo>
                    <a:pt x="24" y="8"/>
                  </a:lnTo>
                  <a:lnTo>
                    <a:pt x="22" y="4"/>
                  </a:lnTo>
                  <a:lnTo>
                    <a:pt x="22" y="4"/>
                  </a:lnTo>
                  <a:lnTo>
                    <a:pt x="20" y="2"/>
                  </a:lnTo>
                  <a:lnTo>
                    <a:pt x="20" y="2"/>
                  </a:lnTo>
                  <a:lnTo>
                    <a:pt x="18" y="0"/>
                  </a:lnTo>
                  <a:lnTo>
                    <a:pt x="18" y="0"/>
                  </a:lnTo>
                  <a:lnTo>
                    <a:pt x="14" y="0"/>
                  </a:lnTo>
                  <a:lnTo>
                    <a:pt x="6" y="0"/>
                  </a:lnTo>
                  <a:lnTo>
                    <a:pt x="6" y="0"/>
                  </a:lnTo>
                  <a:lnTo>
                    <a:pt x="2" y="2"/>
                  </a:lnTo>
                  <a:lnTo>
                    <a:pt x="2" y="2"/>
                  </a:lnTo>
                  <a:lnTo>
                    <a:pt x="0" y="4"/>
                  </a:lnTo>
                  <a:lnTo>
                    <a:pt x="0" y="68"/>
                  </a:lnTo>
                  <a:lnTo>
                    <a:pt x="0" y="68"/>
                  </a:lnTo>
                  <a:lnTo>
                    <a:pt x="0" y="70"/>
                  </a:lnTo>
                  <a:lnTo>
                    <a:pt x="0" y="70"/>
                  </a:lnTo>
                  <a:lnTo>
                    <a:pt x="2" y="70"/>
                  </a:lnTo>
                  <a:lnTo>
                    <a:pt x="2" y="70"/>
                  </a:lnTo>
                  <a:lnTo>
                    <a:pt x="4" y="70"/>
                  </a:lnTo>
                  <a:lnTo>
                    <a:pt x="4" y="70"/>
                  </a:lnTo>
                  <a:lnTo>
                    <a:pt x="8" y="70"/>
                  </a:lnTo>
                  <a:lnTo>
                    <a:pt x="8" y="70"/>
                  </a:lnTo>
                  <a:lnTo>
                    <a:pt x="10" y="70"/>
                  </a:lnTo>
                  <a:lnTo>
                    <a:pt x="10" y="70"/>
                  </a:lnTo>
                  <a:lnTo>
                    <a:pt x="12" y="70"/>
                  </a:lnTo>
                  <a:lnTo>
                    <a:pt x="12" y="70"/>
                  </a:lnTo>
                  <a:lnTo>
                    <a:pt x="14" y="70"/>
                  </a:lnTo>
                  <a:lnTo>
                    <a:pt x="14" y="70"/>
                  </a:lnTo>
                  <a:lnTo>
                    <a:pt x="14" y="68"/>
                  </a:lnTo>
                  <a:lnTo>
                    <a:pt x="14" y="32"/>
                  </a:lnTo>
                  <a:lnTo>
                    <a:pt x="14" y="32"/>
                  </a:lnTo>
                  <a:lnTo>
                    <a:pt x="14" y="24"/>
                  </a:lnTo>
                  <a:lnTo>
                    <a:pt x="14" y="24"/>
                  </a:lnTo>
                  <a:lnTo>
                    <a:pt x="14" y="16"/>
                  </a:lnTo>
                  <a:lnTo>
                    <a:pt x="14" y="16"/>
                  </a:lnTo>
                  <a:lnTo>
                    <a:pt x="14" y="16"/>
                  </a:lnTo>
                  <a:lnTo>
                    <a:pt x="16" y="22"/>
                  </a:lnTo>
                  <a:lnTo>
                    <a:pt x="16" y="22"/>
                  </a:lnTo>
                  <a:lnTo>
                    <a:pt x="20" y="28"/>
                  </a:lnTo>
                  <a:lnTo>
                    <a:pt x="36" y="62"/>
                  </a:lnTo>
                  <a:lnTo>
                    <a:pt x="36" y="62"/>
                  </a:lnTo>
                  <a:lnTo>
                    <a:pt x="40" y="66"/>
                  </a:lnTo>
                  <a:lnTo>
                    <a:pt x="40" y="66"/>
                  </a:lnTo>
                  <a:lnTo>
                    <a:pt x="42" y="68"/>
                  </a:lnTo>
                  <a:lnTo>
                    <a:pt x="42" y="68"/>
                  </a:lnTo>
                  <a:lnTo>
                    <a:pt x="44" y="70"/>
                  </a:lnTo>
                  <a:lnTo>
                    <a:pt x="44" y="70"/>
                  </a:lnTo>
                  <a:lnTo>
                    <a:pt x="48" y="70"/>
                  </a:lnTo>
                  <a:lnTo>
                    <a:pt x="54" y="70"/>
                  </a:lnTo>
                  <a:lnTo>
                    <a:pt x="54" y="70"/>
                  </a:lnTo>
                  <a:lnTo>
                    <a:pt x="56" y="70"/>
                  </a:lnTo>
                  <a:lnTo>
                    <a:pt x="56" y="70"/>
                  </a:lnTo>
                  <a:lnTo>
                    <a:pt x="58" y="70"/>
                  </a:lnTo>
                  <a:lnTo>
                    <a:pt x="58" y="70"/>
                  </a:lnTo>
                  <a:lnTo>
                    <a:pt x="58" y="68"/>
                  </a:lnTo>
                  <a:lnTo>
                    <a:pt x="58" y="68"/>
                  </a:lnTo>
                  <a:lnTo>
                    <a:pt x="60" y="66"/>
                  </a:lnTo>
                  <a:lnTo>
                    <a:pt x="60" y="2"/>
                  </a:lnTo>
                  <a:lnTo>
                    <a:pt x="60"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89" name="Freeform 267"/>
            <p:cNvSpPr>
              <a:spLocks/>
            </p:cNvSpPr>
            <p:nvPr/>
          </p:nvSpPr>
          <p:spPr bwMode="auto">
            <a:xfrm>
              <a:off x="14139863" y="5761038"/>
              <a:ext cx="130175" cy="111125"/>
            </a:xfrm>
            <a:custGeom>
              <a:avLst/>
              <a:gdLst>
                <a:gd name="T0" fmla="*/ 82 w 82"/>
                <a:gd name="T1" fmla="*/ 6 h 70"/>
                <a:gd name="T2" fmla="*/ 82 w 82"/>
                <a:gd name="T3" fmla="*/ 4 h 70"/>
                <a:gd name="T4" fmla="*/ 82 w 82"/>
                <a:gd name="T5" fmla="*/ 2 h 70"/>
                <a:gd name="T6" fmla="*/ 80 w 82"/>
                <a:gd name="T7" fmla="*/ 0 h 70"/>
                <a:gd name="T8" fmla="*/ 68 w 82"/>
                <a:gd name="T9" fmla="*/ 0 h 70"/>
                <a:gd name="T10" fmla="*/ 64 w 82"/>
                <a:gd name="T11" fmla="*/ 0 h 70"/>
                <a:gd name="T12" fmla="*/ 62 w 82"/>
                <a:gd name="T13" fmla="*/ 2 h 70"/>
                <a:gd name="T14" fmla="*/ 60 w 82"/>
                <a:gd name="T15" fmla="*/ 4 h 70"/>
                <a:gd name="T16" fmla="*/ 58 w 82"/>
                <a:gd name="T17" fmla="*/ 8 h 70"/>
                <a:gd name="T18" fmla="*/ 42 w 82"/>
                <a:gd name="T19" fmla="*/ 50 h 70"/>
                <a:gd name="T20" fmla="*/ 26 w 82"/>
                <a:gd name="T21" fmla="*/ 8 h 70"/>
                <a:gd name="T22" fmla="*/ 24 w 82"/>
                <a:gd name="T23" fmla="*/ 4 h 70"/>
                <a:gd name="T24" fmla="*/ 22 w 82"/>
                <a:gd name="T25" fmla="*/ 2 h 70"/>
                <a:gd name="T26" fmla="*/ 20 w 82"/>
                <a:gd name="T27" fmla="*/ 0 h 70"/>
                <a:gd name="T28" fmla="*/ 6 w 82"/>
                <a:gd name="T29" fmla="*/ 0 h 70"/>
                <a:gd name="T30" fmla="*/ 2 w 82"/>
                <a:gd name="T31" fmla="*/ 2 h 70"/>
                <a:gd name="T32" fmla="*/ 0 w 82"/>
                <a:gd name="T33" fmla="*/ 6 h 70"/>
                <a:gd name="T34" fmla="*/ 0 w 82"/>
                <a:gd name="T35" fmla="*/ 68 h 70"/>
                <a:gd name="T36" fmla="*/ 0 w 82"/>
                <a:gd name="T37" fmla="*/ 70 h 70"/>
                <a:gd name="T38" fmla="*/ 2 w 82"/>
                <a:gd name="T39" fmla="*/ 70 h 70"/>
                <a:gd name="T40" fmla="*/ 4 w 82"/>
                <a:gd name="T41" fmla="*/ 70 h 70"/>
                <a:gd name="T42" fmla="*/ 8 w 82"/>
                <a:gd name="T43" fmla="*/ 70 h 70"/>
                <a:gd name="T44" fmla="*/ 10 w 82"/>
                <a:gd name="T45" fmla="*/ 70 h 70"/>
                <a:gd name="T46" fmla="*/ 12 w 82"/>
                <a:gd name="T47" fmla="*/ 70 h 70"/>
                <a:gd name="T48" fmla="*/ 14 w 82"/>
                <a:gd name="T49" fmla="*/ 70 h 70"/>
                <a:gd name="T50" fmla="*/ 14 w 82"/>
                <a:gd name="T51" fmla="*/ 10 h 70"/>
                <a:gd name="T52" fmla="*/ 34 w 82"/>
                <a:gd name="T53" fmla="*/ 68 h 70"/>
                <a:gd name="T54" fmla="*/ 34 w 82"/>
                <a:gd name="T55" fmla="*/ 70 h 70"/>
                <a:gd name="T56" fmla="*/ 36 w 82"/>
                <a:gd name="T57" fmla="*/ 70 h 70"/>
                <a:gd name="T58" fmla="*/ 38 w 82"/>
                <a:gd name="T59" fmla="*/ 70 h 70"/>
                <a:gd name="T60" fmla="*/ 42 w 82"/>
                <a:gd name="T61" fmla="*/ 70 h 70"/>
                <a:gd name="T62" fmla="*/ 44 w 82"/>
                <a:gd name="T63" fmla="*/ 70 h 70"/>
                <a:gd name="T64" fmla="*/ 46 w 82"/>
                <a:gd name="T65" fmla="*/ 70 h 70"/>
                <a:gd name="T66" fmla="*/ 48 w 82"/>
                <a:gd name="T67" fmla="*/ 70 h 70"/>
                <a:gd name="T68" fmla="*/ 48 w 82"/>
                <a:gd name="T69" fmla="*/ 68 h 70"/>
                <a:gd name="T70" fmla="*/ 70 w 82"/>
                <a:gd name="T71" fmla="*/ 10 h 70"/>
                <a:gd name="T72" fmla="*/ 70 w 82"/>
                <a:gd name="T73" fmla="*/ 68 h 70"/>
                <a:gd name="T74" fmla="*/ 70 w 82"/>
                <a:gd name="T75" fmla="*/ 70 h 70"/>
                <a:gd name="T76" fmla="*/ 70 w 82"/>
                <a:gd name="T77" fmla="*/ 70 h 70"/>
                <a:gd name="T78" fmla="*/ 72 w 82"/>
                <a:gd name="T79" fmla="*/ 70 h 70"/>
                <a:gd name="T80" fmla="*/ 76 w 82"/>
                <a:gd name="T81" fmla="*/ 70 h 70"/>
                <a:gd name="T82" fmla="*/ 80 w 82"/>
                <a:gd name="T83" fmla="*/ 70 h 70"/>
                <a:gd name="T84" fmla="*/ 82 w 82"/>
                <a:gd name="T85" fmla="*/ 70 h 70"/>
                <a:gd name="T86" fmla="*/ 82 w 82"/>
                <a:gd name="T87" fmla="*/ 70 h 70"/>
                <a:gd name="T88" fmla="*/ 82 w 82"/>
                <a:gd name="T8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0">
                  <a:moveTo>
                    <a:pt x="82" y="6"/>
                  </a:moveTo>
                  <a:lnTo>
                    <a:pt x="82" y="6"/>
                  </a:lnTo>
                  <a:lnTo>
                    <a:pt x="82" y="4"/>
                  </a:lnTo>
                  <a:lnTo>
                    <a:pt x="82" y="4"/>
                  </a:lnTo>
                  <a:lnTo>
                    <a:pt x="82" y="2"/>
                  </a:lnTo>
                  <a:lnTo>
                    <a:pt x="82" y="2"/>
                  </a:lnTo>
                  <a:lnTo>
                    <a:pt x="80" y="0"/>
                  </a:lnTo>
                  <a:lnTo>
                    <a:pt x="80" y="0"/>
                  </a:lnTo>
                  <a:lnTo>
                    <a:pt x="78" y="0"/>
                  </a:lnTo>
                  <a:lnTo>
                    <a:pt x="68" y="0"/>
                  </a:lnTo>
                  <a:lnTo>
                    <a:pt x="68" y="0"/>
                  </a:lnTo>
                  <a:lnTo>
                    <a:pt x="64" y="0"/>
                  </a:lnTo>
                  <a:lnTo>
                    <a:pt x="64" y="0"/>
                  </a:lnTo>
                  <a:lnTo>
                    <a:pt x="62" y="2"/>
                  </a:lnTo>
                  <a:lnTo>
                    <a:pt x="62" y="2"/>
                  </a:lnTo>
                  <a:lnTo>
                    <a:pt x="60" y="4"/>
                  </a:lnTo>
                  <a:lnTo>
                    <a:pt x="60" y="4"/>
                  </a:lnTo>
                  <a:lnTo>
                    <a:pt x="58" y="8"/>
                  </a:lnTo>
                  <a:lnTo>
                    <a:pt x="42" y="50"/>
                  </a:lnTo>
                  <a:lnTo>
                    <a:pt x="42" y="50"/>
                  </a:lnTo>
                  <a:lnTo>
                    <a:pt x="26" y="8"/>
                  </a:lnTo>
                  <a:lnTo>
                    <a:pt x="26" y="8"/>
                  </a:lnTo>
                  <a:lnTo>
                    <a:pt x="24" y="4"/>
                  </a:lnTo>
                  <a:lnTo>
                    <a:pt x="24" y="4"/>
                  </a:lnTo>
                  <a:lnTo>
                    <a:pt x="22" y="2"/>
                  </a:lnTo>
                  <a:lnTo>
                    <a:pt x="22" y="2"/>
                  </a:lnTo>
                  <a:lnTo>
                    <a:pt x="20" y="0"/>
                  </a:lnTo>
                  <a:lnTo>
                    <a:pt x="20" y="0"/>
                  </a:lnTo>
                  <a:lnTo>
                    <a:pt x="16"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8" y="70"/>
                  </a:lnTo>
                  <a:lnTo>
                    <a:pt x="8" y="70"/>
                  </a:lnTo>
                  <a:lnTo>
                    <a:pt x="10" y="70"/>
                  </a:lnTo>
                  <a:lnTo>
                    <a:pt x="10" y="70"/>
                  </a:lnTo>
                  <a:lnTo>
                    <a:pt x="12" y="70"/>
                  </a:lnTo>
                  <a:lnTo>
                    <a:pt x="12" y="70"/>
                  </a:lnTo>
                  <a:lnTo>
                    <a:pt x="14" y="70"/>
                  </a:lnTo>
                  <a:lnTo>
                    <a:pt x="14" y="70"/>
                  </a:lnTo>
                  <a:lnTo>
                    <a:pt x="14" y="68"/>
                  </a:lnTo>
                  <a:lnTo>
                    <a:pt x="14" y="10"/>
                  </a:lnTo>
                  <a:lnTo>
                    <a:pt x="14" y="10"/>
                  </a:lnTo>
                  <a:lnTo>
                    <a:pt x="34" y="68"/>
                  </a:lnTo>
                  <a:lnTo>
                    <a:pt x="34" y="68"/>
                  </a:lnTo>
                  <a:lnTo>
                    <a:pt x="34" y="70"/>
                  </a:lnTo>
                  <a:lnTo>
                    <a:pt x="34" y="70"/>
                  </a:lnTo>
                  <a:lnTo>
                    <a:pt x="36" y="70"/>
                  </a:lnTo>
                  <a:lnTo>
                    <a:pt x="36" y="70"/>
                  </a:lnTo>
                  <a:lnTo>
                    <a:pt x="38" y="70"/>
                  </a:lnTo>
                  <a:lnTo>
                    <a:pt x="38" y="70"/>
                  </a:lnTo>
                  <a:lnTo>
                    <a:pt x="42" y="70"/>
                  </a:lnTo>
                  <a:lnTo>
                    <a:pt x="42" y="70"/>
                  </a:lnTo>
                  <a:lnTo>
                    <a:pt x="44" y="70"/>
                  </a:lnTo>
                  <a:lnTo>
                    <a:pt x="44" y="70"/>
                  </a:lnTo>
                  <a:lnTo>
                    <a:pt x="46" y="70"/>
                  </a:lnTo>
                  <a:lnTo>
                    <a:pt x="46" y="70"/>
                  </a:lnTo>
                  <a:lnTo>
                    <a:pt x="48" y="70"/>
                  </a:lnTo>
                  <a:lnTo>
                    <a:pt x="48" y="70"/>
                  </a:lnTo>
                  <a:lnTo>
                    <a:pt x="48" y="68"/>
                  </a:lnTo>
                  <a:lnTo>
                    <a:pt x="70" y="10"/>
                  </a:lnTo>
                  <a:lnTo>
                    <a:pt x="70" y="10"/>
                  </a:lnTo>
                  <a:lnTo>
                    <a:pt x="70" y="68"/>
                  </a:lnTo>
                  <a:lnTo>
                    <a:pt x="70" y="68"/>
                  </a:lnTo>
                  <a:lnTo>
                    <a:pt x="70" y="70"/>
                  </a:lnTo>
                  <a:lnTo>
                    <a:pt x="70" y="70"/>
                  </a:lnTo>
                  <a:lnTo>
                    <a:pt x="70" y="70"/>
                  </a:lnTo>
                  <a:lnTo>
                    <a:pt x="70" y="70"/>
                  </a:lnTo>
                  <a:lnTo>
                    <a:pt x="72" y="70"/>
                  </a:lnTo>
                  <a:lnTo>
                    <a:pt x="72" y="70"/>
                  </a:lnTo>
                  <a:lnTo>
                    <a:pt x="76" y="70"/>
                  </a:lnTo>
                  <a:lnTo>
                    <a:pt x="76" y="70"/>
                  </a:lnTo>
                  <a:lnTo>
                    <a:pt x="80" y="70"/>
                  </a:lnTo>
                  <a:lnTo>
                    <a:pt x="80" y="70"/>
                  </a:lnTo>
                  <a:lnTo>
                    <a:pt x="82" y="70"/>
                  </a:lnTo>
                  <a:lnTo>
                    <a:pt x="82" y="70"/>
                  </a:lnTo>
                  <a:lnTo>
                    <a:pt x="82" y="70"/>
                  </a:lnTo>
                  <a:lnTo>
                    <a:pt x="82" y="70"/>
                  </a:lnTo>
                  <a:lnTo>
                    <a:pt x="82" y="68"/>
                  </a:lnTo>
                  <a:lnTo>
                    <a:pt x="82" y="6"/>
                  </a:lnTo>
                  <a:lnTo>
                    <a:pt x="8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90" name="Freeform 268"/>
            <p:cNvSpPr>
              <a:spLocks/>
            </p:cNvSpPr>
            <p:nvPr/>
          </p:nvSpPr>
          <p:spPr bwMode="auto">
            <a:xfrm>
              <a:off x="14784388" y="6329363"/>
              <a:ext cx="85725" cy="111125"/>
            </a:xfrm>
            <a:custGeom>
              <a:avLst/>
              <a:gdLst>
                <a:gd name="T0" fmla="*/ 54 w 54"/>
                <a:gd name="T1" fmla="*/ 2 h 70"/>
                <a:gd name="T2" fmla="*/ 54 w 54"/>
                <a:gd name="T3" fmla="*/ 2 h 70"/>
                <a:gd name="T4" fmla="*/ 54 w 54"/>
                <a:gd name="T5" fmla="*/ 0 h 70"/>
                <a:gd name="T6" fmla="*/ 54 w 54"/>
                <a:gd name="T7" fmla="*/ 0 h 70"/>
                <a:gd name="T8" fmla="*/ 52 w 54"/>
                <a:gd name="T9" fmla="*/ 0 h 70"/>
                <a:gd name="T10" fmla="*/ 52 w 54"/>
                <a:gd name="T11" fmla="*/ 0 h 70"/>
                <a:gd name="T12" fmla="*/ 52 w 54"/>
                <a:gd name="T13" fmla="*/ 0 h 70"/>
                <a:gd name="T14" fmla="*/ 2 w 54"/>
                <a:gd name="T15" fmla="*/ 0 h 70"/>
                <a:gd name="T16" fmla="*/ 2 w 54"/>
                <a:gd name="T17" fmla="*/ 0 h 70"/>
                <a:gd name="T18" fmla="*/ 0 w 54"/>
                <a:gd name="T19" fmla="*/ 0 h 70"/>
                <a:gd name="T20" fmla="*/ 0 w 54"/>
                <a:gd name="T21" fmla="*/ 0 h 70"/>
                <a:gd name="T22" fmla="*/ 0 w 54"/>
                <a:gd name="T23" fmla="*/ 0 h 70"/>
                <a:gd name="T24" fmla="*/ 0 w 54"/>
                <a:gd name="T25" fmla="*/ 0 h 70"/>
                <a:gd name="T26" fmla="*/ 0 w 54"/>
                <a:gd name="T27" fmla="*/ 2 h 70"/>
                <a:gd name="T28" fmla="*/ 0 w 54"/>
                <a:gd name="T29" fmla="*/ 2 h 70"/>
                <a:gd name="T30" fmla="*/ 0 w 54"/>
                <a:gd name="T31" fmla="*/ 6 h 70"/>
                <a:gd name="T32" fmla="*/ 0 w 54"/>
                <a:gd name="T33" fmla="*/ 6 h 70"/>
                <a:gd name="T34" fmla="*/ 0 w 54"/>
                <a:gd name="T35" fmla="*/ 8 h 70"/>
                <a:gd name="T36" fmla="*/ 0 w 54"/>
                <a:gd name="T37" fmla="*/ 8 h 70"/>
                <a:gd name="T38" fmla="*/ 0 w 54"/>
                <a:gd name="T39" fmla="*/ 10 h 70"/>
                <a:gd name="T40" fmla="*/ 0 w 54"/>
                <a:gd name="T41" fmla="*/ 10 h 70"/>
                <a:gd name="T42" fmla="*/ 0 w 54"/>
                <a:gd name="T43" fmla="*/ 10 h 70"/>
                <a:gd name="T44" fmla="*/ 0 w 54"/>
                <a:gd name="T45" fmla="*/ 10 h 70"/>
                <a:gd name="T46" fmla="*/ 2 w 54"/>
                <a:gd name="T47" fmla="*/ 12 h 70"/>
                <a:gd name="T48" fmla="*/ 20 w 54"/>
                <a:gd name="T49" fmla="*/ 12 h 70"/>
                <a:gd name="T50" fmla="*/ 20 w 54"/>
                <a:gd name="T51" fmla="*/ 68 h 70"/>
                <a:gd name="T52" fmla="*/ 20 w 54"/>
                <a:gd name="T53" fmla="*/ 68 h 70"/>
                <a:gd name="T54" fmla="*/ 20 w 54"/>
                <a:gd name="T55" fmla="*/ 70 h 70"/>
                <a:gd name="T56" fmla="*/ 20 w 54"/>
                <a:gd name="T57" fmla="*/ 70 h 70"/>
                <a:gd name="T58" fmla="*/ 20 w 54"/>
                <a:gd name="T59" fmla="*/ 70 h 70"/>
                <a:gd name="T60" fmla="*/ 20 w 54"/>
                <a:gd name="T61" fmla="*/ 70 h 70"/>
                <a:gd name="T62" fmla="*/ 24 w 54"/>
                <a:gd name="T63" fmla="*/ 70 h 70"/>
                <a:gd name="T64" fmla="*/ 24 w 54"/>
                <a:gd name="T65" fmla="*/ 70 h 70"/>
                <a:gd name="T66" fmla="*/ 26 w 54"/>
                <a:gd name="T67" fmla="*/ 70 h 70"/>
                <a:gd name="T68" fmla="*/ 26 w 54"/>
                <a:gd name="T69" fmla="*/ 70 h 70"/>
                <a:gd name="T70" fmla="*/ 30 w 54"/>
                <a:gd name="T71" fmla="*/ 70 h 70"/>
                <a:gd name="T72" fmla="*/ 30 w 54"/>
                <a:gd name="T73" fmla="*/ 70 h 70"/>
                <a:gd name="T74" fmla="*/ 32 w 54"/>
                <a:gd name="T75" fmla="*/ 70 h 70"/>
                <a:gd name="T76" fmla="*/ 32 w 54"/>
                <a:gd name="T77" fmla="*/ 70 h 70"/>
                <a:gd name="T78" fmla="*/ 34 w 54"/>
                <a:gd name="T79" fmla="*/ 70 h 70"/>
                <a:gd name="T80" fmla="*/ 34 w 54"/>
                <a:gd name="T81" fmla="*/ 70 h 70"/>
                <a:gd name="T82" fmla="*/ 34 w 54"/>
                <a:gd name="T83" fmla="*/ 68 h 70"/>
                <a:gd name="T84" fmla="*/ 34 w 54"/>
                <a:gd name="T85" fmla="*/ 12 h 70"/>
                <a:gd name="T86" fmla="*/ 52 w 54"/>
                <a:gd name="T87" fmla="*/ 12 h 70"/>
                <a:gd name="T88" fmla="*/ 52 w 54"/>
                <a:gd name="T89" fmla="*/ 12 h 70"/>
                <a:gd name="T90" fmla="*/ 52 w 54"/>
                <a:gd name="T91" fmla="*/ 10 h 70"/>
                <a:gd name="T92" fmla="*/ 52 w 54"/>
                <a:gd name="T93" fmla="*/ 10 h 70"/>
                <a:gd name="T94" fmla="*/ 54 w 54"/>
                <a:gd name="T95" fmla="*/ 10 h 70"/>
                <a:gd name="T96" fmla="*/ 54 w 54"/>
                <a:gd name="T97" fmla="*/ 10 h 70"/>
                <a:gd name="T98" fmla="*/ 54 w 54"/>
                <a:gd name="T99" fmla="*/ 8 h 70"/>
                <a:gd name="T100" fmla="*/ 54 w 54"/>
                <a:gd name="T101" fmla="*/ 8 h 70"/>
                <a:gd name="T102" fmla="*/ 54 w 54"/>
                <a:gd name="T103" fmla="*/ 6 h 70"/>
                <a:gd name="T104" fmla="*/ 54 w 54"/>
                <a:gd name="T105" fmla="*/ 6 h 70"/>
                <a:gd name="T106" fmla="*/ 54 w 54"/>
                <a:gd name="T107" fmla="*/ 2 h 70"/>
                <a:gd name="T108" fmla="*/ 54 w 54"/>
                <a:gd name="T10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70">
                  <a:moveTo>
                    <a:pt x="54" y="2"/>
                  </a:moveTo>
                  <a:lnTo>
                    <a:pt x="54" y="2"/>
                  </a:lnTo>
                  <a:lnTo>
                    <a:pt x="54" y="0"/>
                  </a:lnTo>
                  <a:lnTo>
                    <a:pt x="54" y="0"/>
                  </a:lnTo>
                  <a:lnTo>
                    <a:pt x="52" y="0"/>
                  </a:lnTo>
                  <a:lnTo>
                    <a:pt x="52" y="0"/>
                  </a:lnTo>
                  <a:lnTo>
                    <a:pt x="52" y="0"/>
                  </a:lnTo>
                  <a:lnTo>
                    <a:pt x="2" y="0"/>
                  </a:lnTo>
                  <a:lnTo>
                    <a:pt x="2" y="0"/>
                  </a:lnTo>
                  <a:lnTo>
                    <a:pt x="0" y="0"/>
                  </a:lnTo>
                  <a:lnTo>
                    <a:pt x="0" y="0"/>
                  </a:lnTo>
                  <a:lnTo>
                    <a:pt x="0" y="0"/>
                  </a:lnTo>
                  <a:lnTo>
                    <a:pt x="0" y="0"/>
                  </a:lnTo>
                  <a:lnTo>
                    <a:pt x="0" y="2"/>
                  </a:lnTo>
                  <a:lnTo>
                    <a:pt x="0" y="2"/>
                  </a:lnTo>
                  <a:lnTo>
                    <a:pt x="0" y="6"/>
                  </a:lnTo>
                  <a:lnTo>
                    <a:pt x="0" y="6"/>
                  </a:lnTo>
                  <a:lnTo>
                    <a:pt x="0" y="8"/>
                  </a:lnTo>
                  <a:lnTo>
                    <a:pt x="0" y="8"/>
                  </a:lnTo>
                  <a:lnTo>
                    <a:pt x="0" y="10"/>
                  </a:lnTo>
                  <a:lnTo>
                    <a:pt x="0" y="10"/>
                  </a:lnTo>
                  <a:lnTo>
                    <a:pt x="0" y="10"/>
                  </a:lnTo>
                  <a:lnTo>
                    <a:pt x="0" y="10"/>
                  </a:lnTo>
                  <a:lnTo>
                    <a:pt x="2" y="12"/>
                  </a:lnTo>
                  <a:lnTo>
                    <a:pt x="20" y="12"/>
                  </a:lnTo>
                  <a:lnTo>
                    <a:pt x="20" y="68"/>
                  </a:lnTo>
                  <a:lnTo>
                    <a:pt x="20" y="68"/>
                  </a:lnTo>
                  <a:lnTo>
                    <a:pt x="20" y="70"/>
                  </a:lnTo>
                  <a:lnTo>
                    <a:pt x="20" y="70"/>
                  </a:lnTo>
                  <a:lnTo>
                    <a:pt x="20" y="70"/>
                  </a:lnTo>
                  <a:lnTo>
                    <a:pt x="20" y="70"/>
                  </a:lnTo>
                  <a:lnTo>
                    <a:pt x="24" y="70"/>
                  </a:lnTo>
                  <a:lnTo>
                    <a:pt x="24" y="70"/>
                  </a:lnTo>
                  <a:lnTo>
                    <a:pt x="26" y="70"/>
                  </a:lnTo>
                  <a:lnTo>
                    <a:pt x="26" y="70"/>
                  </a:lnTo>
                  <a:lnTo>
                    <a:pt x="30" y="70"/>
                  </a:lnTo>
                  <a:lnTo>
                    <a:pt x="30" y="70"/>
                  </a:lnTo>
                  <a:lnTo>
                    <a:pt x="32" y="70"/>
                  </a:lnTo>
                  <a:lnTo>
                    <a:pt x="32" y="70"/>
                  </a:lnTo>
                  <a:lnTo>
                    <a:pt x="34" y="70"/>
                  </a:lnTo>
                  <a:lnTo>
                    <a:pt x="34" y="70"/>
                  </a:lnTo>
                  <a:lnTo>
                    <a:pt x="34" y="68"/>
                  </a:lnTo>
                  <a:lnTo>
                    <a:pt x="34" y="12"/>
                  </a:lnTo>
                  <a:lnTo>
                    <a:pt x="52" y="12"/>
                  </a:lnTo>
                  <a:lnTo>
                    <a:pt x="52" y="12"/>
                  </a:lnTo>
                  <a:lnTo>
                    <a:pt x="52" y="10"/>
                  </a:lnTo>
                  <a:lnTo>
                    <a:pt x="52" y="10"/>
                  </a:lnTo>
                  <a:lnTo>
                    <a:pt x="54" y="10"/>
                  </a:lnTo>
                  <a:lnTo>
                    <a:pt x="54" y="10"/>
                  </a:lnTo>
                  <a:lnTo>
                    <a:pt x="54" y="8"/>
                  </a:lnTo>
                  <a:lnTo>
                    <a:pt x="54" y="8"/>
                  </a:lnTo>
                  <a:lnTo>
                    <a:pt x="54" y="6"/>
                  </a:lnTo>
                  <a:lnTo>
                    <a:pt x="54" y="6"/>
                  </a:lnTo>
                  <a:lnTo>
                    <a:pt x="54" y="2"/>
                  </a:lnTo>
                  <a:lnTo>
                    <a:pt x="54" y="2"/>
                  </a:lnTo>
                  <a:close/>
                </a:path>
              </a:pathLst>
            </a:custGeom>
            <a:solidFill>
              <a:srgbClr val="1C2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91" name="Freeform 269"/>
            <p:cNvSpPr>
              <a:spLocks/>
            </p:cNvSpPr>
            <p:nvPr/>
          </p:nvSpPr>
          <p:spPr bwMode="auto">
            <a:xfrm>
              <a:off x="14873288" y="6326188"/>
              <a:ext cx="92075" cy="114300"/>
            </a:xfrm>
            <a:custGeom>
              <a:avLst/>
              <a:gdLst>
                <a:gd name="T0" fmla="*/ 56 w 58"/>
                <a:gd name="T1" fmla="*/ 6 h 72"/>
                <a:gd name="T2" fmla="*/ 56 w 58"/>
                <a:gd name="T3" fmla="*/ 4 h 72"/>
                <a:gd name="T4" fmla="*/ 56 w 58"/>
                <a:gd name="T5" fmla="*/ 2 h 72"/>
                <a:gd name="T6" fmla="*/ 54 w 58"/>
                <a:gd name="T7" fmla="*/ 2 h 72"/>
                <a:gd name="T8" fmla="*/ 50 w 58"/>
                <a:gd name="T9" fmla="*/ 0 h 72"/>
                <a:gd name="T10" fmla="*/ 46 w 58"/>
                <a:gd name="T11" fmla="*/ 2 h 72"/>
                <a:gd name="T12" fmla="*/ 44 w 58"/>
                <a:gd name="T13" fmla="*/ 2 h 72"/>
                <a:gd name="T14" fmla="*/ 42 w 58"/>
                <a:gd name="T15" fmla="*/ 2 h 72"/>
                <a:gd name="T16" fmla="*/ 42 w 58"/>
                <a:gd name="T17" fmla="*/ 4 h 72"/>
                <a:gd name="T18" fmla="*/ 18 w 58"/>
                <a:gd name="T19" fmla="*/ 4 h 72"/>
                <a:gd name="T20" fmla="*/ 16 w 58"/>
                <a:gd name="T21" fmla="*/ 2 h 72"/>
                <a:gd name="T22" fmla="*/ 16 w 58"/>
                <a:gd name="T23" fmla="*/ 2 h 72"/>
                <a:gd name="T24" fmla="*/ 14 w 58"/>
                <a:gd name="T25" fmla="*/ 2 h 72"/>
                <a:gd name="T26" fmla="*/ 8 w 58"/>
                <a:gd name="T27" fmla="*/ 0 h 72"/>
                <a:gd name="T28" fmla="*/ 4 w 58"/>
                <a:gd name="T29" fmla="*/ 2 h 72"/>
                <a:gd name="T30" fmla="*/ 2 w 58"/>
                <a:gd name="T31" fmla="*/ 2 h 72"/>
                <a:gd name="T32" fmla="*/ 2 w 58"/>
                <a:gd name="T33" fmla="*/ 4 h 72"/>
                <a:gd name="T34" fmla="*/ 2 w 58"/>
                <a:gd name="T35" fmla="*/ 6 h 72"/>
                <a:gd name="T36" fmla="*/ 2 w 58"/>
                <a:gd name="T37" fmla="*/ 66 h 72"/>
                <a:gd name="T38" fmla="*/ 0 w 58"/>
                <a:gd name="T39" fmla="*/ 70 h 72"/>
                <a:gd name="T40" fmla="*/ 0 w 58"/>
                <a:gd name="T41" fmla="*/ 72 h 72"/>
                <a:gd name="T42" fmla="*/ 2 w 58"/>
                <a:gd name="T43" fmla="*/ 72 h 72"/>
                <a:gd name="T44" fmla="*/ 8 w 58"/>
                <a:gd name="T45" fmla="*/ 72 h 72"/>
                <a:gd name="T46" fmla="*/ 12 w 58"/>
                <a:gd name="T47" fmla="*/ 72 h 72"/>
                <a:gd name="T48" fmla="*/ 14 w 58"/>
                <a:gd name="T49" fmla="*/ 72 h 72"/>
                <a:gd name="T50" fmla="*/ 14 w 58"/>
                <a:gd name="T51" fmla="*/ 72 h 72"/>
                <a:gd name="T52" fmla="*/ 16 w 58"/>
                <a:gd name="T53" fmla="*/ 70 h 72"/>
                <a:gd name="T54" fmla="*/ 42 w 58"/>
                <a:gd name="T55" fmla="*/ 70 h 72"/>
                <a:gd name="T56" fmla="*/ 42 w 58"/>
                <a:gd name="T57" fmla="*/ 72 h 72"/>
                <a:gd name="T58" fmla="*/ 44 w 58"/>
                <a:gd name="T59" fmla="*/ 72 h 72"/>
                <a:gd name="T60" fmla="*/ 46 w 58"/>
                <a:gd name="T61" fmla="*/ 72 h 72"/>
                <a:gd name="T62" fmla="*/ 50 w 58"/>
                <a:gd name="T63" fmla="*/ 72 h 72"/>
                <a:gd name="T64" fmla="*/ 54 w 58"/>
                <a:gd name="T65" fmla="*/ 72 h 72"/>
                <a:gd name="T66" fmla="*/ 58 w 58"/>
                <a:gd name="T67" fmla="*/ 72 h 72"/>
                <a:gd name="T68" fmla="*/ 58 w 58"/>
                <a:gd name="T69" fmla="*/ 70 h 72"/>
                <a:gd name="T70" fmla="*/ 56 w 58"/>
                <a:gd name="T71" fmla="*/ 66 h 72"/>
                <a:gd name="T72" fmla="*/ 40 w 58"/>
                <a:gd name="T7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72">
                  <a:moveTo>
                    <a:pt x="40" y="36"/>
                  </a:moveTo>
                  <a:lnTo>
                    <a:pt x="56" y="6"/>
                  </a:lnTo>
                  <a:lnTo>
                    <a:pt x="56" y="6"/>
                  </a:lnTo>
                  <a:lnTo>
                    <a:pt x="56" y="4"/>
                  </a:lnTo>
                  <a:lnTo>
                    <a:pt x="56" y="4"/>
                  </a:lnTo>
                  <a:lnTo>
                    <a:pt x="56" y="2"/>
                  </a:lnTo>
                  <a:lnTo>
                    <a:pt x="56" y="2"/>
                  </a:lnTo>
                  <a:lnTo>
                    <a:pt x="54" y="2"/>
                  </a:lnTo>
                  <a:lnTo>
                    <a:pt x="54" y="2"/>
                  </a:lnTo>
                  <a:lnTo>
                    <a:pt x="50" y="0"/>
                  </a:lnTo>
                  <a:lnTo>
                    <a:pt x="50" y="0"/>
                  </a:lnTo>
                  <a:lnTo>
                    <a:pt x="46" y="2"/>
                  </a:lnTo>
                  <a:lnTo>
                    <a:pt x="46" y="2"/>
                  </a:lnTo>
                  <a:lnTo>
                    <a:pt x="44" y="2"/>
                  </a:lnTo>
                  <a:lnTo>
                    <a:pt x="44" y="2"/>
                  </a:lnTo>
                  <a:lnTo>
                    <a:pt x="42" y="2"/>
                  </a:lnTo>
                  <a:lnTo>
                    <a:pt x="42" y="2"/>
                  </a:lnTo>
                  <a:lnTo>
                    <a:pt x="42" y="4"/>
                  </a:lnTo>
                  <a:lnTo>
                    <a:pt x="30" y="26"/>
                  </a:lnTo>
                  <a:lnTo>
                    <a:pt x="18" y="4"/>
                  </a:lnTo>
                  <a:lnTo>
                    <a:pt x="18" y="4"/>
                  </a:lnTo>
                  <a:lnTo>
                    <a:pt x="16" y="2"/>
                  </a:lnTo>
                  <a:lnTo>
                    <a:pt x="16" y="2"/>
                  </a:lnTo>
                  <a:lnTo>
                    <a:pt x="16" y="2"/>
                  </a:lnTo>
                  <a:lnTo>
                    <a:pt x="16" y="2"/>
                  </a:lnTo>
                  <a:lnTo>
                    <a:pt x="14" y="2"/>
                  </a:lnTo>
                  <a:lnTo>
                    <a:pt x="14" y="2"/>
                  </a:lnTo>
                  <a:lnTo>
                    <a:pt x="8" y="0"/>
                  </a:lnTo>
                  <a:lnTo>
                    <a:pt x="8" y="0"/>
                  </a:lnTo>
                  <a:lnTo>
                    <a:pt x="4" y="2"/>
                  </a:lnTo>
                  <a:lnTo>
                    <a:pt x="4" y="2"/>
                  </a:lnTo>
                  <a:lnTo>
                    <a:pt x="2" y="2"/>
                  </a:lnTo>
                  <a:lnTo>
                    <a:pt x="2" y="2"/>
                  </a:lnTo>
                  <a:lnTo>
                    <a:pt x="2" y="4"/>
                  </a:lnTo>
                  <a:lnTo>
                    <a:pt x="2" y="4"/>
                  </a:lnTo>
                  <a:lnTo>
                    <a:pt x="2" y="6"/>
                  </a:lnTo>
                  <a:lnTo>
                    <a:pt x="18" y="36"/>
                  </a:lnTo>
                  <a:lnTo>
                    <a:pt x="2" y="66"/>
                  </a:lnTo>
                  <a:lnTo>
                    <a:pt x="2" y="66"/>
                  </a:lnTo>
                  <a:lnTo>
                    <a:pt x="0" y="70"/>
                  </a:lnTo>
                  <a:lnTo>
                    <a:pt x="0" y="70"/>
                  </a:lnTo>
                  <a:lnTo>
                    <a:pt x="0" y="72"/>
                  </a:lnTo>
                  <a:lnTo>
                    <a:pt x="0" y="72"/>
                  </a:lnTo>
                  <a:lnTo>
                    <a:pt x="2" y="72"/>
                  </a:lnTo>
                  <a:lnTo>
                    <a:pt x="2" y="72"/>
                  </a:lnTo>
                  <a:lnTo>
                    <a:pt x="8" y="72"/>
                  </a:lnTo>
                  <a:lnTo>
                    <a:pt x="8" y="72"/>
                  </a:lnTo>
                  <a:lnTo>
                    <a:pt x="12" y="72"/>
                  </a:lnTo>
                  <a:lnTo>
                    <a:pt x="12" y="72"/>
                  </a:lnTo>
                  <a:lnTo>
                    <a:pt x="14" y="72"/>
                  </a:lnTo>
                  <a:lnTo>
                    <a:pt x="14" y="72"/>
                  </a:lnTo>
                  <a:lnTo>
                    <a:pt x="14" y="72"/>
                  </a:lnTo>
                  <a:lnTo>
                    <a:pt x="14" y="72"/>
                  </a:lnTo>
                  <a:lnTo>
                    <a:pt x="16" y="70"/>
                  </a:lnTo>
                  <a:lnTo>
                    <a:pt x="28" y="44"/>
                  </a:lnTo>
                  <a:lnTo>
                    <a:pt x="42" y="70"/>
                  </a:lnTo>
                  <a:lnTo>
                    <a:pt x="42" y="70"/>
                  </a:lnTo>
                  <a:lnTo>
                    <a:pt x="42" y="72"/>
                  </a:lnTo>
                  <a:lnTo>
                    <a:pt x="42" y="72"/>
                  </a:lnTo>
                  <a:lnTo>
                    <a:pt x="44" y="72"/>
                  </a:lnTo>
                  <a:lnTo>
                    <a:pt x="44" y="72"/>
                  </a:lnTo>
                  <a:lnTo>
                    <a:pt x="46" y="72"/>
                  </a:lnTo>
                  <a:lnTo>
                    <a:pt x="46" y="72"/>
                  </a:lnTo>
                  <a:lnTo>
                    <a:pt x="50" y="72"/>
                  </a:lnTo>
                  <a:lnTo>
                    <a:pt x="50" y="72"/>
                  </a:lnTo>
                  <a:lnTo>
                    <a:pt x="54" y="72"/>
                  </a:lnTo>
                  <a:lnTo>
                    <a:pt x="54" y="72"/>
                  </a:lnTo>
                  <a:lnTo>
                    <a:pt x="58" y="72"/>
                  </a:lnTo>
                  <a:lnTo>
                    <a:pt x="58" y="72"/>
                  </a:lnTo>
                  <a:lnTo>
                    <a:pt x="58" y="70"/>
                  </a:lnTo>
                  <a:lnTo>
                    <a:pt x="58" y="70"/>
                  </a:lnTo>
                  <a:lnTo>
                    <a:pt x="56" y="66"/>
                  </a:lnTo>
                  <a:lnTo>
                    <a:pt x="40" y="36"/>
                  </a:lnTo>
                  <a:lnTo>
                    <a:pt x="40" y="36"/>
                  </a:lnTo>
                  <a:close/>
                </a:path>
              </a:pathLst>
            </a:custGeom>
            <a:solidFill>
              <a:srgbClr val="1C2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92" name="Freeform 270"/>
            <p:cNvSpPr>
              <a:spLocks/>
            </p:cNvSpPr>
            <p:nvPr/>
          </p:nvSpPr>
          <p:spPr bwMode="auto">
            <a:xfrm>
              <a:off x="15933738" y="5957888"/>
              <a:ext cx="130175" cy="111125"/>
            </a:xfrm>
            <a:custGeom>
              <a:avLst/>
              <a:gdLst>
                <a:gd name="T0" fmla="*/ 82 w 82"/>
                <a:gd name="T1" fmla="*/ 6 h 70"/>
                <a:gd name="T2" fmla="*/ 82 w 82"/>
                <a:gd name="T3" fmla="*/ 2 h 70"/>
                <a:gd name="T4" fmla="*/ 80 w 82"/>
                <a:gd name="T5" fmla="*/ 2 h 70"/>
                <a:gd name="T6" fmla="*/ 80 w 82"/>
                <a:gd name="T7" fmla="*/ 0 h 70"/>
                <a:gd name="T8" fmla="*/ 66 w 82"/>
                <a:gd name="T9" fmla="*/ 0 h 70"/>
                <a:gd name="T10" fmla="*/ 64 w 82"/>
                <a:gd name="T11" fmla="*/ 0 h 70"/>
                <a:gd name="T12" fmla="*/ 60 w 82"/>
                <a:gd name="T13" fmla="*/ 2 h 70"/>
                <a:gd name="T14" fmla="*/ 58 w 82"/>
                <a:gd name="T15" fmla="*/ 4 h 70"/>
                <a:gd name="T16" fmla="*/ 58 w 82"/>
                <a:gd name="T17" fmla="*/ 8 h 70"/>
                <a:gd name="T18" fmla="*/ 42 w 82"/>
                <a:gd name="T19" fmla="*/ 50 h 70"/>
                <a:gd name="T20" fmla="*/ 26 w 82"/>
                <a:gd name="T21" fmla="*/ 8 h 70"/>
                <a:gd name="T22" fmla="*/ 24 w 82"/>
                <a:gd name="T23" fmla="*/ 4 h 70"/>
                <a:gd name="T24" fmla="*/ 22 w 82"/>
                <a:gd name="T25" fmla="*/ 2 h 70"/>
                <a:gd name="T26" fmla="*/ 18 w 82"/>
                <a:gd name="T27" fmla="*/ 0 h 70"/>
                <a:gd name="T28" fmla="*/ 6 w 82"/>
                <a:gd name="T29" fmla="*/ 0 h 70"/>
                <a:gd name="T30" fmla="*/ 2 w 82"/>
                <a:gd name="T31" fmla="*/ 2 h 70"/>
                <a:gd name="T32" fmla="*/ 0 w 82"/>
                <a:gd name="T33" fmla="*/ 6 h 70"/>
                <a:gd name="T34" fmla="*/ 0 w 82"/>
                <a:gd name="T35" fmla="*/ 68 h 70"/>
                <a:gd name="T36" fmla="*/ 0 w 82"/>
                <a:gd name="T37" fmla="*/ 70 h 70"/>
                <a:gd name="T38" fmla="*/ 2 w 82"/>
                <a:gd name="T39" fmla="*/ 70 h 70"/>
                <a:gd name="T40" fmla="*/ 4 w 82"/>
                <a:gd name="T41" fmla="*/ 70 h 70"/>
                <a:gd name="T42" fmla="*/ 6 w 82"/>
                <a:gd name="T43" fmla="*/ 70 h 70"/>
                <a:gd name="T44" fmla="*/ 10 w 82"/>
                <a:gd name="T45" fmla="*/ 70 h 70"/>
                <a:gd name="T46" fmla="*/ 12 w 82"/>
                <a:gd name="T47" fmla="*/ 70 h 70"/>
                <a:gd name="T48" fmla="*/ 14 w 82"/>
                <a:gd name="T49" fmla="*/ 70 h 70"/>
                <a:gd name="T50" fmla="*/ 14 w 82"/>
                <a:gd name="T51" fmla="*/ 10 h 70"/>
                <a:gd name="T52" fmla="*/ 34 w 82"/>
                <a:gd name="T53" fmla="*/ 68 h 70"/>
                <a:gd name="T54" fmla="*/ 34 w 82"/>
                <a:gd name="T55" fmla="*/ 70 h 70"/>
                <a:gd name="T56" fmla="*/ 36 w 82"/>
                <a:gd name="T57" fmla="*/ 70 h 70"/>
                <a:gd name="T58" fmla="*/ 38 w 82"/>
                <a:gd name="T59" fmla="*/ 70 h 70"/>
                <a:gd name="T60" fmla="*/ 40 w 82"/>
                <a:gd name="T61" fmla="*/ 70 h 70"/>
                <a:gd name="T62" fmla="*/ 44 w 82"/>
                <a:gd name="T63" fmla="*/ 70 h 70"/>
                <a:gd name="T64" fmla="*/ 46 w 82"/>
                <a:gd name="T65" fmla="*/ 70 h 70"/>
                <a:gd name="T66" fmla="*/ 48 w 82"/>
                <a:gd name="T67" fmla="*/ 70 h 70"/>
                <a:gd name="T68" fmla="*/ 48 w 82"/>
                <a:gd name="T69" fmla="*/ 68 h 70"/>
                <a:gd name="T70" fmla="*/ 68 w 82"/>
                <a:gd name="T71" fmla="*/ 10 h 70"/>
                <a:gd name="T72" fmla="*/ 68 w 82"/>
                <a:gd name="T73" fmla="*/ 68 h 70"/>
                <a:gd name="T74" fmla="*/ 68 w 82"/>
                <a:gd name="T75" fmla="*/ 70 h 70"/>
                <a:gd name="T76" fmla="*/ 70 w 82"/>
                <a:gd name="T77" fmla="*/ 70 h 70"/>
                <a:gd name="T78" fmla="*/ 72 w 82"/>
                <a:gd name="T79" fmla="*/ 70 h 70"/>
                <a:gd name="T80" fmla="*/ 76 w 82"/>
                <a:gd name="T81" fmla="*/ 70 h 70"/>
                <a:gd name="T82" fmla="*/ 78 w 82"/>
                <a:gd name="T83" fmla="*/ 70 h 70"/>
                <a:gd name="T84" fmla="*/ 80 w 82"/>
                <a:gd name="T85" fmla="*/ 70 h 70"/>
                <a:gd name="T86" fmla="*/ 82 w 82"/>
                <a:gd name="T87" fmla="*/ 70 h 70"/>
                <a:gd name="T88" fmla="*/ 82 w 82"/>
                <a:gd name="T8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0">
                  <a:moveTo>
                    <a:pt x="82" y="6"/>
                  </a:moveTo>
                  <a:lnTo>
                    <a:pt x="82" y="6"/>
                  </a:lnTo>
                  <a:lnTo>
                    <a:pt x="82" y="2"/>
                  </a:lnTo>
                  <a:lnTo>
                    <a:pt x="82" y="2"/>
                  </a:lnTo>
                  <a:lnTo>
                    <a:pt x="80" y="2"/>
                  </a:lnTo>
                  <a:lnTo>
                    <a:pt x="80" y="2"/>
                  </a:lnTo>
                  <a:lnTo>
                    <a:pt x="80" y="0"/>
                  </a:lnTo>
                  <a:lnTo>
                    <a:pt x="80" y="0"/>
                  </a:lnTo>
                  <a:lnTo>
                    <a:pt x="76" y="0"/>
                  </a:lnTo>
                  <a:lnTo>
                    <a:pt x="66" y="0"/>
                  </a:lnTo>
                  <a:lnTo>
                    <a:pt x="66" y="0"/>
                  </a:lnTo>
                  <a:lnTo>
                    <a:pt x="64" y="0"/>
                  </a:lnTo>
                  <a:lnTo>
                    <a:pt x="64" y="0"/>
                  </a:lnTo>
                  <a:lnTo>
                    <a:pt x="60" y="2"/>
                  </a:lnTo>
                  <a:lnTo>
                    <a:pt x="60" y="2"/>
                  </a:lnTo>
                  <a:lnTo>
                    <a:pt x="58" y="4"/>
                  </a:lnTo>
                  <a:lnTo>
                    <a:pt x="58" y="4"/>
                  </a:lnTo>
                  <a:lnTo>
                    <a:pt x="58" y="8"/>
                  </a:lnTo>
                  <a:lnTo>
                    <a:pt x="42" y="50"/>
                  </a:lnTo>
                  <a:lnTo>
                    <a:pt x="42" y="50"/>
                  </a:lnTo>
                  <a:lnTo>
                    <a:pt x="26" y="8"/>
                  </a:lnTo>
                  <a:lnTo>
                    <a:pt x="26" y="8"/>
                  </a:lnTo>
                  <a:lnTo>
                    <a:pt x="24" y="4"/>
                  </a:lnTo>
                  <a:lnTo>
                    <a:pt x="24" y="4"/>
                  </a:lnTo>
                  <a:lnTo>
                    <a:pt x="22" y="2"/>
                  </a:lnTo>
                  <a:lnTo>
                    <a:pt x="22" y="2"/>
                  </a:lnTo>
                  <a:lnTo>
                    <a:pt x="18" y="0"/>
                  </a:lnTo>
                  <a:lnTo>
                    <a:pt x="18" y="0"/>
                  </a:lnTo>
                  <a:lnTo>
                    <a:pt x="14"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6" y="70"/>
                  </a:lnTo>
                  <a:lnTo>
                    <a:pt x="6" y="70"/>
                  </a:lnTo>
                  <a:lnTo>
                    <a:pt x="10" y="70"/>
                  </a:lnTo>
                  <a:lnTo>
                    <a:pt x="10" y="70"/>
                  </a:lnTo>
                  <a:lnTo>
                    <a:pt x="12" y="70"/>
                  </a:lnTo>
                  <a:lnTo>
                    <a:pt x="12" y="70"/>
                  </a:lnTo>
                  <a:lnTo>
                    <a:pt x="14" y="70"/>
                  </a:lnTo>
                  <a:lnTo>
                    <a:pt x="14" y="70"/>
                  </a:lnTo>
                  <a:lnTo>
                    <a:pt x="14" y="68"/>
                  </a:lnTo>
                  <a:lnTo>
                    <a:pt x="14" y="10"/>
                  </a:lnTo>
                  <a:lnTo>
                    <a:pt x="14" y="10"/>
                  </a:lnTo>
                  <a:lnTo>
                    <a:pt x="34" y="68"/>
                  </a:lnTo>
                  <a:lnTo>
                    <a:pt x="34" y="68"/>
                  </a:lnTo>
                  <a:lnTo>
                    <a:pt x="34" y="70"/>
                  </a:lnTo>
                  <a:lnTo>
                    <a:pt x="34" y="70"/>
                  </a:lnTo>
                  <a:lnTo>
                    <a:pt x="36" y="70"/>
                  </a:lnTo>
                  <a:lnTo>
                    <a:pt x="36" y="70"/>
                  </a:lnTo>
                  <a:lnTo>
                    <a:pt x="38" y="70"/>
                  </a:lnTo>
                  <a:lnTo>
                    <a:pt x="38" y="70"/>
                  </a:lnTo>
                  <a:lnTo>
                    <a:pt x="40" y="70"/>
                  </a:lnTo>
                  <a:lnTo>
                    <a:pt x="40" y="70"/>
                  </a:lnTo>
                  <a:lnTo>
                    <a:pt x="44" y="70"/>
                  </a:lnTo>
                  <a:lnTo>
                    <a:pt x="44" y="70"/>
                  </a:lnTo>
                  <a:lnTo>
                    <a:pt x="46" y="70"/>
                  </a:lnTo>
                  <a:lnTo>
                    <a:pt x="46" y="70"/>
                  </a:lnTo>
                  <a:lnTo>
                    <a:pt x="48" y="70"/>
                  </a:lnTo>
                  <a:lnTo>
                    <a:pt x="48" y="70"/>
                  </a:lnTo>
                  <a:lnTo>
                    <a:pt x="48" y="68"/>
                  </a:lnTo>
                  <a:lnTo>
                    <a:pt x="68" y="10"/>
                  </a:lnTo>
                  <a:lnTo>
                    <a:pt x="68" y="10"/>
                  </a:lnTo>
                  <a:lnTo>
                    <a:pt x="68" y="68"/>
                  </a:lnTo>
                  <a:lnTo>
                    <a:pt x="68" y="68"/>
                  </a:lnTo>
                  <a:lnTo>
                    <a:pt x="68" y="70"/>
                  </a:lnTo>
                  <a:lnTo>
                    <a:pt x="68" y="70"/>
                  </a:lnTo>
                  <a:lnTo>
                    <a:pt x="70" y="70"/>
                  </a:lnTo>
                  <a:lnTo>
                    <a:pt x="70" y="70"/>
                  </a:lnTo>
                  <a:lnTo>
                    <a:pt x="72" y="70"/>
                  </a:lnTo>
                  <a:lnTo>
                    <a:pt x="72" y="70"/>
                  </a:lnTo>
                  <a:lnTo>
                    <a:pt x="76" y="70"/>
                  </a:lnTo>
                  <a:lnTo>
                    <a:pt x="76" y="70"/>
                  </a:lnTo>
                  <a:lnTo>
                    <a:pt x="78" y="70"/>
                  </a:lnTo>
                  <a:lnTo>
                    <a:pt x="78" y="70"/>
                  </a:lnTo>
                  <a:lnTo>
                    <a:pt x="80" y="70"/>
                  </a:lnTo>
                  <a:lnTo>
                    <a:pt x="80" y="70"/>
                  </a:lnTo>
                  <a:lnTo>
                    <a:pt x="82" y="70"/>
                  </a:lnTo>
                  <a:lnTo>
                    <a:pt x="82" y="70"/>
                  </a:lnTo>
                  <a:lnTo>
                    <a:pt x="82" y="68"/>
                  </a:lnTo>
                  <a:lnTo>
                    <a:pt x="82" y="6"/>
                  </a:lnTo>
                  <a:lnTo>
                    <a:pt x="82" y="6"/>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93" name="Freeform 271"/>
            <p:cNvSpPr>
              <a:spLocks/>
            </p:cNvSpPr>
            <p:nvPr/>
          </p:nvSpPr>
          <p:spPr bwMode="auto">
            <a:xfrm>
              <a:off x="16082963" y="5954713"/>
              <a:ext cx="73025" cy="117475"/>
            </a:xfrm>
            <a:custGeom>
              <a:avLst/>
              <a:gdLst>
                <a:gd name="T0" fmla="*/ 44 w 46"/>
                <a:gd name="T1" fmla="*/ 44 h 74"/>
                <a:gd name="T2" fmla="*/ 40 w 46"/>
                <a:gd name="T3" fmla="*/ 38 h 74"/>
                <a:gd name="T4" fmla="*/ 36 w 46"/>
                <a:gd name="T5" fmla="*/ 34 h 74"/>
                <a:gd name="T6" fmla="*/ 30 w 46"/>
                <a:gd name="T7" fmla="*/ 32 h 74"/>
                <a:gd name="T8" fmla="*/ 24 w 46"/>
                <a:gd name="T9" fmla="*/ 28 h 74"/>
                <a:gd name="T10" fmla="*/ 20 w 46"/>
                <a:gd name="T11" fmla="*/ 26 h 74"/>
                <a:gd name="T12" fmla="*/ 16 w 46"/>
                <a:gd name="T13" fmla="*/ 24 h 74"/>
                <a:gd name="T14" fmla="*/ 16 w 46"/>
                <a:gd name="T15" fmla="*/ 20 h 74"/>
                <a:gd name="T16" fmla="*/ 16 w 46"/>
                <a:gd name="T17" fmla="*/ 16 h 74"/>
                <a:gd name="T18" fmla="*/ 18 w 46"/>
                <a:gd name="T19" fmla="*/ 14 h 74"/>
                <a:gd name="T20" fmla="*/ 20 w 46"/>
                <a:gd name="T21" fmla="*/ 12 h 74"/>
                <a:gd name="T22" fmla="*/ 24 w 46"/>
                <a:gd name="T23" fmla="*/ 12 h 74"/>
                <a:gd name="T24" fmla="*/ 30 w 46"/>
                <a:gd name="T25" fmla="*/ 12 h 74"/>
                <a:gd name="T26" fmla="*/ 34 w 46"/>
                <a:gd name="T27" fmla="*/ 14 h 74"/>
                <a:gd name="T28" fmla="*/ 38 w 46"/>
                <a:gd name="T29" fmla="*/ 16 h 74"/>
                <a:gd name="T30" fmla="*/ 40 w 46"/>
                <a:gd name="T31" fmla="*/ 16 h 74"/>
                <a:gd name="T32" fmla="*/ 40 w 46"/>
                <a:gd name="T33" fmla="*/ 16 h 74"/>
                <a:gd name="T34" fmla="*/ 42 w 46"/>
                <a:gd name="T35" fmla="*/ 14 h 74"/>
                <a:gd name="T36" fmla="*/ 42 w 46"/>
                <a:gd name="T37" fmla="*/ 14 h 74"/>
                <a:gd name="T38" fmla="*/ 42 w 46"/>
                <a:gd name="T39" fmla="*/ 10 h 74"/>
                <a:gd name="T40" fmla="*/ 42 w 46"/>
                <a:gd name="T41" fmla="*/ 8 h 74"/>
                <a:gd name="T42" fmla="*/ 42 w 46"/>
                <a:gd name="T43" fmla="*/ 6 h 74"/>
                <a:gd name="T44" fmla="*/ 40 w 46"/>
                <a:gd name="T45" fmla="*/ 6 h 74"/>
                <a:gd name="T46" fmla="*/ 40 w 46"/>
                <a:gd name="T47" fmla="*/ 4 h 74"/>
                <a:gd name="T48" fmla="*/ 38 w 46"/>
                <a:gd name="T49" fmla="*/ 4 h 74"/>
                <a:gd name="T50" fmla="*/ 34 w 46"/>
                <a:gd name="T51" fmla="*/ 2 h 74"/>
                <a:gd name="T52" fmla="*/ 30 w 46"/>
                <a:gd name="T53" fmla="*/ 0 h 74"/>
                <a:gd name="T54" fmla="*/ 24 w 46"/>
                <a:gd name="T55" fmla="*/ 0 h 74"/>
                <a:gd name="T56" fmla="*/ 16 w 46"/>
                <a:gd name="T57" fmla="*/ 2 h 74"/>
                <a:gd name="T58" fmla="*/ 8 w 46"/>
                <a:gd name="T59" fmla="*/ 6 h 74"/>
                <a:gd name="T60" fmla="*/ 2 w 46"/>
                <a:gd name="T61" fmla="*/ 12 h 74"/>
                <a:gd name="T62" fmla="*/ 0 w 46"/>
                <a:gd name="T63" fmla="*/ 20 h 74"/>
                <a:gd name="T64" fmla="*/ 2 w 46"/>
                <a:gd name="T65" fmla="*/ 28 h 74"/>
                <a:gd name="T66" fmla="*/ 6 w 46"/>
                <a:gd name="T67" fmla="*/ 34 h 74"/>
                <a:gd name="T68" fmla="*/ 10 w 46"/>
                <a:gd name="T69" fmla="*/ 38 h 74"/>
                <a:gd name="T70" fmla="*/ 16 w 46"/>
                <a:gd name="T71" fmla="*/ 40 h 74"/>
                <a:gd name="T72" fmla="*/ 22 w 46"/>
                <a:gd name="T73" fmla="*/ 44 h 74"/>
                <a:gd name="T74" fmla="*/ 26 w 46"/>
                <a:gd name="T75" fmla="*/ 46 h 74"/>
                <a:gd name="T76" fmla="*/ 30 w 46"/>
                <a:gd name="T77" fmla="*/ 48 h 74"/>
                <a:gd name="T78" fmla="*/ 30 w 46"/>
                <a:gd name="T79" fmla="*/ 52 h 74"/>
                <a:gd name="T80" fmla="*/ 30 w 46"/>
                <a:gd name="T81" fmla="*/ 56 h 74"/>
                <a:gd name="T82" fmla="*/ 28 w 46"/>
                <a:gd name="T83" fmla="*/ 60 h 74"/>
                <a:gd name="T84" fmla="*/ 24 w 46"/>
                <a:gd name="T85" fmla="*/ 62 h 74"/>
                <a:gd name="T86" fmla="*/ 20 w 46"/>
                <a:gd name="T87" fmla="*/ 62 h 74"/>
                <a:gd name="T88" fmla="*/ 12 w 46"/>
                <a:gd name="T89" fmla="*/ 62 h 74"/>
                <a:gd name="T90" fmla="*/ 8 w 46"/>
                <a:gd name="T91" fmla="*/ 60 h 74"/>
                <a:gd name="T92" fmla="*/ 4 w 46"/>
                <a:gd name="T93" fmla="*/ 58 h 74"/>
                <a:gd name="T94" fmla="*/ 2 w 46"/>
                <a:gd name="T95" fmla="*/ 56 h 74"/>
                <a:gd name="T96" fmla="*/ 0 w 46"/>
                <a:gd name="T97" fmla="*/ 56 h 74"/>
                <a:gd name="T98" fmla="*/ 0 w 46"/>
                <a:gd name="T99" fmla="*/ 58 h 74"/>
                <a:gd name="T100" fmla="*/ 0 w 46"/>
                <a:gd name="T101" fmla="*/ 60 h 74"/>
                <a:gd name="T102" fmla="*/ 0 w 46"/>
                <a:gd name="T103" fmla="*/ 62 h 74"/>
                <a:gd name="T104" fmla="*/ 0 w 46"/>
                <a:gd name="T105" fmla="*/ 66 h 74"/>
                <a:gd name="T106" fmla="*/ 0 w 46"/>
                <a:gd name="T107" fmla="*/ 68 h 74"/>
                <a:gd name="T108" fmla="*/ 4 w 46"/>
                <a:gd name="T109" fmla="*/ 70 h 74"/>
                <a:gd name="T110" fmla="*/ 8 w 46"/>
                <a:gd name="T111" fmla="*/ 72 h 74"/>
                <a:gd name="T112" fmla="*/ 12 w 46"/>
                <a:gd name="T113" fmla="*/ 72 h 74"/>
                <a:gd name="T114" fmla="*/ 20 w 46"/>
                <a:gd name="T115" fmla="*/ 74 h 74"/>
                <a:gd name="T116" fmla="*/ 30 w 46"/>
                <a:gd name="T117" fmla="*/ 72 h 74"/>
                <a:gd name="T118" fmla="*/ 38 w 46"/>
                <a:gd name="T119" fmla="*/ 68 h 74"/>
                <a:gd name="T120" fmla="*/ 44 w 46"/>
                <a:gd name="T121" fmla="*/ 60 h 74"/>
                <a:gd name="T122" fmla="*/ 46 w 46"/>
                <a:gd name="T123" fmla="*/ 52 h 74"/>
                <a:gd name="T124" fmla="*/ 44 w 46"/>
                <a:gd name="T12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 h="74">
                  <a:moveTo>
                    <a:pt x="44" y="44"/>
                  </a:moveTo>
                  <a:lnTo>
                    <a:pt x="44" y="44"/>
                  </a:lnTo>
                  <a:lnTo>
                    <a:pt x="40" y="38"/>
                  </a:lnTo>
                  <a:lnTo>
                    <a:pt x="40" y="38"/>
                  </a:lnTo>
                  <a:lnTo>
                    <a:pt x="36" y="34"/>
                  </a:lnTo>
                  <a:lnTo>
                    <a:pt x="36" y="34"/>
                  </a:lnTo>
                  <a:lnTo>
                    <a:pt x="30" y="32"/>
                  </a:lnTo>
                  <a:lnTo>
                    <a:pt x="30" y="32"/>
                  </a:lnTo>
                  <a:lnTo>
                    <a:pt x="24" y="28"/>
                  </a:lnTo>
                  <a:lnTo>
                    <a:pt x="24" y="28"/>
                  </a:lnTo>
                  <a:lnTo>
                    <a:pt x="20" y="26"/>
                  </a:lnTo>
                  <a:lnTo>
                    <a:pt x="20" y="26"/>
                  </a:lnTo>
                  <a:lnTo>
                    <a:pt x="16" y="24"/>
                  </a:lnTo>
                  <a:lnTo>
                    <a:pt x="16" y="24"/>
                  </a:lnTo>
                  <a:lnTo>
                    <a:pt x="16" y="20"/>
                  </a:lnTo>
                  <a:lnTo>
                    <a:pt x="16" y="20"/>
                  </a:lnTo>
                  <a:lnTo>
                    <a:pt x="16" y="16"/>
                  </a:lnTo>
                  <a:lnTo>
                    <a:pt x="16" y="16"/>
                  </a:lnTo>
                  <a:lnTo>
                    <a:pt x="18" y="14"/>
                  </a:lnTo>
                  <a:lnTo>
                    <a:pt x="18" y="14"/>
                  </a:lnTo>
                  <a:lnTo>
                    <a:pt x="20" y="12"/>
                  </a:lnTo>
                  <a:lnTo>
                    <a:pt x="20" y="12"/>
                  </a:lnTo>
                  <a:lnTo>
                    <a:pt x="24" y="12"/>
                  </a:lnTo>
                  <a:lnTo>
                    <a:pt x="24" y="12"/>
                  </a:lnTo>
                  <a:lnTo>
                    <a:pt x="30" y="12"/>
                  </a:lnTo>
                  <a:lnTo>
                    <a:pt x="30" y="12"/>
                  </a:lnTo>
                  <a:lnTo>
                    <a:pt x="34" y="14"/>
                  </a:lnTo>
                  <a:lnTo>
                    <a:pt x="34" y="14"/>
                  </a:lnTo>
                  <a:lnTo>
                    <a:pt x="38" y="16"/>
                  </a:lnTo>
                  <a:lnTo>
                    <a:pt x="38" y="16"/>
                  </a:lnTo>
                  <a:lnTo>
                    <a:pt x="40" y="16"/>
                  </a:lnTo>
                  <a:lnTo>
                    <a:pt x="40" y="16"/>
                  </a:lnTo>
                  <a:lnTo>
                    <a:pt x="40" y="16"/>
                  </a:lnTo>
                  <a:lnTo>
                    <a:pt x="40" y="16"/>
                  </a:lnTo>
                  <a:lnTo>
                    <a:pt x="42" y="14"/>
                  </a:lnTo>
                  <a:lnTo>
                    <a:pt x="42" y="14"/>
                  </a:lnTo>
                  <a:lnTo>
                    <a:pt x="42" y="14"/>
                  </a:lnTo>
                  <a:lnTo>
                    <a:pt x="42" y="14"/>
                  </a:lnTo>
                  <a:lnTo>
                    <a:pt x="42" y="10"/>
                  </a:lnTo>
                  <a:lnTo>
                    <a:pt x="42" y="10"/>
                  </a:lnTo>
                  <a:lnTo>
                    <a:pt x="42" y="8"/>
                  </a:lnTo>
                  <a:lnTo>
                    <a:pt x="42" y="8"/>
                  </a:lnTo>
                  <a:lnTo>
                    <a:pt x="42" y="6"/>
                  </a:lnTo>
                  <a:lnTo>
                    <a:pt x="42" y="6"/>
                  </a:lnTo>
                  <a:lnTo>
                    <a:pt x="40" y="6"/>
                  </a:lnTo>
                  <a:lnTo>
                    <a:pt x="40" y="6"/>
                  </a:lnTo>
                  <a:lnTo>
                    <a:pt x="40" y="4"/>
                  </a:lnTo>
                  <a:lnTo>
                    <a:pt x="40" y="4"/>
                  </a:lnTo>
                  <a:lnTo>
                    <a:pt x="38" y="4"/>
                  </a:lnTo>
                  <a:lnTo>
                    <a:pt x="38" y="4"/>
                  </a:lnTo>
                  <a:lnTo>
                    <a:pt x="34" y="2"/>
                  </a:lnTo>
                  <a:lnTo>
                    <a:pt x="34" y="2"/>
                  </a:lnTo>
                  <a:lnTo>
                    <a:pt x="30" y="0"/>
                  </a:lnTo>
                  <a:lnTo>
                    <a:pt x="30" y="0"/>
                  </a:lnTo>
                  <a:lnTo>
                    <a:pt x="24" y="0"/>
                  </a:lnTo>
                  <a:lnTo>
                    <a:pt x="24" y="0"/>
                  </a:lnTo>
                  <a:lnTo>
                    <a:pt x="16" y="2"/>
                  </a:lnTo>
                  <a:lnTo>
                    <a:pt x="16" y="2"/>
                  </a:lnTo>
                  <a:lnTo>
                    <a:pt x="8" y="6"/>
                  </a:lnTo>
                  <a:lnTo>
                    <a:pt x="8" y="6"/>
                  </a:lnTo>
                  <a:lnTo>
                    <a:pt x="2" y="12"/>
                  </a:lnTo>
                  <a:lnTo>
                    <a:pt x="2" y="12"/>
                  </a:lnTo>
                  <a:lnTo>
                    <a:pt x="0" y="20"/>
                  </a:lnTo>
                  <a:lnTo>
                    <a:pt x="0" y="20"/>
                  </a:lnTo>
                  <a:lnTo>
                    <a:pt x="2" y="28"/>
                  </a:lnTo>
                  <a:lnTo>
                    <a:pt x="2" y="28"/>
                  </a:lnTo>
                  <a:lnTo>
                    <a:pt x="6" y="34"/>
                  </a:lnTo>
                  <a:lnTo>
                    <a:pt x="6" y="34"/>
                  </a:lnTo>
                  <a:lnTo>
                    <a:pt x="10" y="38"/>
                  </a:lnTo>
                  <a:lnTo>
                    <a:pt x="10" y="38"/>
                  </a:lnTo>
                  <a:lnTo>
                    <a:pt x="16" y="40"/>
                  </a:lnTo>
                  <a:lnTo>
                    <a:pt x="16" y="40"/>
                  </a:lnTo>
                  <a:lnTo>
                    <a:pt x="22" y="44"/>
                  </a:lnTo>
                  <a:lnTo>
                    <a:pt x="22" y="44"/>
                  </a:lnTo>
                  <a:lnTo>
                    <a:pt x="26" y="46"/>
                  </a:lnTo>
                  <a:lnTo>
                    <a:pt x="26" y="46"/>
                  </a:lnTo>
                  <a:lnTo>
                    <a:pt x="30" y="48"/>
                  </a:lnTo>
                  <a:lnTo>
                    <a:pt x="30" y="48"/>
                  </a:lnTo>
                  <a:lnTo>
                    <a:pt x="30" y="52"/>
                  </a:lnTo>
                  <a:lnTo>
                    <a:pt x="30" y="52"/>
                  </a:lnTo>
                  <a:lnTo>
                    <a:pt x="30" y="56"/>
                  </a:lnTo>
                  <a:lnTo>
                    <a:pt x="30" y="56"/>
                  </a:lnTo>
                  <a:lnTo>
                    <a:pt x="28" y="60"/>
                  </a:lnTo>
                  <a:lnTo>
                    <a:pt x="28" y="60"/>
                  </a:lnTo>
                  <a:lnTo>
                    <a:pt x="24" y="62"/>
                  </a:lnTo>
                  <a:lnTo>
                    <a:pt x="24" y="62"/>
                  </a:lnTo>
                  <a:lnTo>
                    <a:pt x="20" y="62"/>
                  </a:lnTo>
                  <a:lnTo>
                    <a:pt x="20" y="62"/>
                  </a:lnTo>
                  <a:lnTo>
                    <a:pt x="12" y="62"/>
                  </a:lnTo>
                  <a:lnTo>
                    <a:pt x="12" y="62"/>
                  </a:lnTo>
                  <a:lnTo>
                    <a:pt x="8" y="60"/>
                  </a:lnTo>
                  <a:lnTo>
                    <a:pt x="8" y="60"/>
                  </a:lnTo>
                  <a:lnTo>
                    <a:pt x="4" y="58"/>
                  </a:lnTo>
                  <a:lnTo>
                    <a:pt x="4" y="58"/>
                  </a:lnTo>
                  <a:lnTo>
                    <a:pt x="2" y="56"/>
                  </a:lnTo>
                  <a:lnTo>
                    <a:pt x="2" y="56"/>
                  </a:lnTo>
                  <a:lnTo>
                    <a:pt x="0" y="56"/>
                  </a:lnTo>
                  <a:lnTo>
                    <a:pt x="0" y="56"/>
                  </a:lnTo>
                  <a:lnTo>
                    <a:pt x="0" y="58"/>
                  </a:lnTo>
                  <a:lnTo>
                    <a:pt x="0" y="58"/>
                  </a:lnTo>
                  <a:lnTo>
                    <a:pt x="0" y="60"/>
                  </a:lnTo>
                  <a:lnTo>
                    <a:pt x="0" y="60"/>
                  </a:lnTo>
                  <a:lnTo>
                    <a:pt x="0" y="62"/>
                  </a:lnTo>
                  <a:lnTo>
                    <a:pt x="0" y="62"/>
                  </a:lnTo>
                  <a:lnTo>
                    <a:pt x="0" y="66"/>
                  </a:lnTo>
                  <a:lnTo>
                    <a:pt x="0" y="66"/>
                  </a:lnTo>
                  <a:lnTo>
                    <a:pt x="0" y="68"/>
                  </a:lnTo>
                  <a:lnTo>
                    <a:pt x="0" y="68"/>
                  </a:lnTo>
                  <a:lnTo>
                    <a:pt x="4" y="70"/>
                  </a:lnTo>
                  <a:lnTo>
                    <a:pt x="4" y="70"/>
                  </a:lnTo>
                  <a:lnTo>
                    <a:pt x="8" y="72"/>
                  </a:lnTo>
                  <a:lnTo>
                    <a:pt x="8" y="72"/>
                  </a:lnTo>
                  <a:lnTo>
                    <a:pt x="12" y="72"/>
                  </a:lnTo>
                  <a:lnTo>
                    <a:pt x="12" y="72"/>
                  </a:lnTo>
                  <a:lnTo>
                    <a:pt x="20" y="74"/>
                  </a:lnTo>
                  <a:lnTo>
                    <a:pt x="20" y="74"/>
                  </a:lnTo>
                  <a:lnTo>
                    <a:pt x="30" y="72"/>
                  </a:lnTo>
                  <a:lnTo>
                    <a:pt x="30" y="72"/>
                  </a:lnTo>
                  <a:lnTo>
                    <a:pt x="38" y="68"/>
                  </a:lnTo>
                  <a:lnTo>
                    <a:pt x="38" y="68"/>
                  </a:lnTo>
                  <a:lnTo>
                    <a:pt x="44" y="60"/>
                  </a:lnTo>
                  <a:lnTo>
                    <a:pt x="44" y="60"/>
                  </a:lnTo>
                  <a:lnTo>
                    <a:pt x="46" y="52"/>
                  </a:lnTo>
                  <a:lnTo>
                    <a:pt x="46" y="52"/>
                  </a:lnTo>
                  <a:lnTo>
                    <a:pt x="44" y="44"/>
                  </a:lnTo>
                  <a:lnTo>
                    <a:pt x="44" y="44"/>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94" name="Freeform 272"/>
            <p:cNvSpPr>
              <a:spLocks/>
            </p:cNvSpPr>
            <p:nvPr/>
          </p:nvSpPr>
          <p:spPr bwMode="auto">
            <a:xfrm>
              <a:off x="14739938" y="4078288"/>
              <a:ext cx="73025" cy="117475"/>
            </a:xfrm>
            <a:custGeom>
              <a:avLst/>
              <a:gdLst>
                <a:gd name="T0" fmla="*/ 46 w 46"/>
                <a:gd name="T1" fmla="*/ 44 h 74"/>
                <a:gd name="T2" fmla="*/ 42 w 46"/>
                <a:gd name="T3" fmla="*/ 38 h 74"/>
                <a:gd name="T4" fmla="*/ 38 w 46"/>
                <a:gd name="T5" fmla="*/ 34 h 74"/>
                <a:gd name="T6" fmla="*/ 32 w 46"/>
                <a:gd name="T7" fmla="*/ 30 h 74"/>
                <a:gd name="T8" fmla="*/ 26 w 46"/>
                <a:gd name="T9" fmla="*/ 28 h 74"/>
                <a:gd name="T10" fmla="*/ 20 w 46"/>
                <a:gd name="T11" fmla="*/ 26 h 74"/>
                <a:gd name="T12" fmla="*/ 18 w 46"/>
                <a:gd name="T13" fmla="*/ 22 h 74"/>
                <a:gd name="T14" fmla="*/ 16 w 46"/>
                <a:gd name="T15" fmla="*/ 18 h 74"/>
                <a:gd name="T16" fmla="*/ 16 w 46"/>
                <a:gd name="T17" fmla="*/ 16 h 74"/>
                <a:gd name="T18" fmla="*/ 18 w 46"/>
                <a:gd name="T19" fmla="*/ 14 h 74"/>
                <a:gd name="T20" fmla="*/ 22 w 46"/>
                <a:gd name="T21" fmla="*/ 12 h 74"/>
                <a:gd name="T22" fmla="*/ 26 w 46"/>
                <a:gd name="T23" fmla="*/ 12 h 74"/>
                <a:gd name="T24" fmla="*/ 32 w 46"/>
                <a:gd name="T25" fmla="*/ 12 h 74"/>
                <a:gd name="T26" fmla="*/ 36 w 46"/>
                <a:gd name="T27" fmla="*/ 14 h 74"/>
                <a:gd name="T28" fmla="*/ 38 w 46"/>
                <a:gd name="T29" fmla="*/ 16 h 74"/>
                <a:gd name="T30" fmla="*/ 40 w 46"/>
                <a:gd name="T31" fmla="*/ 16 h 74"/>
                <a:gd name="T32" fmla="*/ 42 w 46"/>
                <a:gd name="T33" fmla="*/ 16 h 74"/>
                <a:gd name="T34" fmla="*/ 42 w 46"/>
                <a:gd name="T35" fmla="*/ 14 h 74"/>
                <a:gd name="T36" fmla="*/ 42 w 46"/>
                <a:gd name="T37" fmla="*/ 12 h 74"/>
                <a:gd name="T38" fmla="*/ 42 w 46"/>
                <a:gd name="T39" fmla="*/ 10 h 74"/>
                <a:gd name="T40" fmla="*/ 42 w 46"/>
                <a:gd name="T41" fmla="*/ 8 h 74"/>
                <a:gd name="T42" fmla="*/ 42 w 46"/>
                <a:gd name="T43" fmla="*/ 6 h 74"/>
                <a:gd name="T44" fmla="*/ 42 w 46"/>
                <a:gd name="T45" fmla="*/ 4 h 74"/>
                <a:gd name="T46" fmla="*/ 42 w 46"/>
                <a:gd name="T47" fmla="*/ 4 h 74"/>
                <a:gd name="T48" fmla="*/ 40 w 46"/>
                <a:gd name="T49" fmla="*/ 2 h 74"/>
                <a:gd name="T50" fmla="*/ 36 w 46"/>
                <a:gd name="T51" fmla="*/ 2 h 74"/>
                <a:gd name="T52" fmla="*/ 30 w 46"/>
                <a:gd name="T53" fmla="*/ 0 h 74"/>
                <a:gd name="T54" fmla="*/ 26 w 46"/>
                <a:gd name="T55" fmla="*/ 0 h 74"/>
                <a:gd name="T56" fmla="*/ 16 w 46"/>
                <a:gd name="T57" fmla="*/ 2 h 74"/>
                <a:gd name="T58" fmla="*/ 8 w 46"/>
                <a:gd name="T59" fmla="*/ 4 h 74"/>
                <a:gd name="T60" fmla="*/ 4 w 46"/>
                <a:gd name="T61" fmla="*/ 12 h 74"/>
                <a:gd name="T62" fmla="*/ 2 w 46"/>
                <a:gd name="T63" fmla="*/ 20 h 74"/>
                <a:gd name="T64" fmla="*/ 2 w 46"/>
                <a:gd name="T65" fmla="*/ 28 h 74"/>
                <a:gd name="T66" fmla="*/ 6 w 46"/>
                <a:gd name="T67" fmla="*/ 34 h 74"/>
                <a:gd name="T68" fmla="*/ 12 w 46"/>
                <a:gd name="T69" fmla="*/ 38 h 74"/>
                <a:gd name="T70" fmla="*/ 16 w 46"/>
                <a:gd name="T71" fmla="*/ 40 h 74"/>
                <a:gd name="T72" fmla="*/ 22 w 46"/>
                <a:gd name="T73" fmla="*/ 42 h 74"/>
                <a:gd name="T74" fmla="*/ 28 w 46"/>
                <a:gd name="T75" fmla="*/ 46 h 74"/>
                <a:gd name="T76" fmla="*/ 30 w 46"/>
                <a:gd name="T77" fmla="*/ 48 h 74"/>
                <a:gd name="T78" fmla="*/ 32 w 46"/>
                <a:gd name="T79" fmla="*/ 52 h 74"/>
                <a:gd name="T80" fmla="*/ 30 w 46"/>
                <a:gd name="T81" fmla="*/ 56 h 74"/>
                <a:gd name="T82" fmla="*/ 28 w 46"/>
                <a:gd name="T83" fmla="*/ 60 h 74"/>
                <a:gd name="T84" fmla="*/ 26 w 46"/>
                <a:gd name="T85" fmla="*/ 60 h 74"/>
                <a:gd name="T86" fmla="*/ 20 w 46"/>
                <a:gd name="T87" fmla="*/ 62 h 74"/>
                <a:gd name="T88" fmla="*/ 14 w 46"/>
                <a:gd name="T89" fmla="*/ 60 h 74"/>
                <a:gd name="T90" fmla="*/ 8 w 46"/>
                <a:gd name="T91" fmla="*/ 58 h 74"/>
                <a:gd name="T92" fmla="*/ 4 w 46"/>
                <a:gd name="T93" fmla="*/ 56 h 74"/>
                <a:gd name="T94" fmla="*/ 2 w 46"/>
                <a:gd name="T95" fmla="*/ 56 h 74"/>
                <a:gd name="T96" fmla="*/ 2 w 46"/>
                <a:gd name="T97" fmla="*/ 56 h 74"/>
                <a:gd name="T98" fmla="*/ 0 w 46"/>
                <a:gd name="T99" fmla="*/ 58 h 74"/>
                <a:gd name="T100" fmla="*/ 0 w 46"/>
                <a:gd name="T101" fmla="*/ 58 h 74"/>
                <a:gd name="T102" fmla="*/ 0 w 46"/>
                <a:gd name="T103" fmla="*/ 62 h 74"/>
                <a:gd name="T104" fmla="*/ 0 w 46"/>
                <a:gd name="T105" fmla="*/ 66 h 74"/>
                <a:gd name="T106" fmla="*/ 2 w 46"/>
                <a:gd name="T107" fmla="*/ 68 h 74"/>
                <a:gd name="T108" fmla="*/ 4 w 46"/>
                <a:gd name="T109" fmla="*/ 70 h 74"/>
                <a:gd name="T110" fmla="*/ 8 w 46"/>
                <a:gd name="T111" fmla="*/ 72 h 74"/>
                <a:gd name="T112" fmla="*/ 14 w 46"/>
                <a:gd name="T113" fmla="*/ 72 h 74"/>
                <a:gd name="T114" fmla="*/ 20 w 46"/>
                <a:gd name="T115" fmla="*/ 74 h 74"/>
                <a:gd name="T116" fmla="*/ 30 w 46"/>
                <a:gd name="T117" fmla="*/ 72 h 74"/>
                <a:gd name="T118" fmla="*/ 38 w 46"/>
                <a:gd name="T119" fmla="*/ 68 h 74"/>
                <a:gd name="T120" fmla="*/ 44 w 46"/>
                <a:gd name="T121" fmla="*/ 60 h 74"/>
                <a:gd name="T122" fmla="*/ 46 w 46"/>
                <a:gd name="T123" fmla="*/ 50 h 74"/>
                <a:gd name="T124" fmla="*/ 46 w 46"/>
                <a:gd name="T12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 h="74">
                  <a:moveTo>
                    <a:pt x="46" y="44"/>
                  </a:moveTo>
                  <a:lnTo>
                    <a:pt x="46" y="44"/>
                  </a:lnTo>
                  <a:lnTo>
                    <a:pt x="42" y="38"/>
                  </a:lnTo>
                  <a:lnTo>
                    <a:pt x="42" y="38"/>
                  </a:lnTo>
                  <a:lnTo>
                    <a:pt x="38" y="34"/>
                  </a:lnTo>
                  <a:lnTo>
                    <a:pt x="38" y="34"/>
                  </a:lnTo>
                  <a:lnTo>
                    <a:pt x="32" y="30"/>
                  </a:lnTo>
                  <a:lnTo>
                    <a:pt x="32" y="30"/>
                  </a:lnTo>
                  <a:lnTo>
                    <a:pt x="26" y="28"/>
                  </a:lnTo>
                  <a:lnTo>
                    <a:pt x="26" y="28"/>
                  </a:lnTo>
                  <a:lnTo>
                    <a:pt x="20" y="26"/>
                  </a:lnTo>
                  <a:lnTo>
                    <a:pt x="20" y="26"/>
                  </a:lnTo>
                  <a:lnTo>
                    <a:pt x="18" y="22"/>
                  </a:lnTo>
                  <a:lnTo>
                    <a:pt x="18" y="22"/>
                  </a:lnTo>
                  <a:lnTo>
                    <a:pt x="16" y="18"/>
                  </a:lnTo>
                  <a:lnTo>
                    <a:pt x="16" y="18"/>
                  </a:lnTo>
                  <a:lnTo>
                    <a:pt x="16" y="16"/>
                  </a:lnTo>
                  <a:lnTo>
                    <a:pt x="16" y="16"/>
                  </a:lnTo>
                  <a:lnTo>
                    <a:pt x="18" y="14"/>
                  </a:lnTo>
                  <a:lnTo>
                    <a:pt x="18" y="14"/>
                  </a:lnTo>
                  <a:lnTo>
                    <a:pt x="22" y="12"/>
                  </a:lnTo>
                  <a:lnTo>
                    <a:pt x="22" y="12"/>
                  </a:lnTo>
                  <a:lnTo>
                    <a:pt x="26" y="12"/>
                  </a:lnTo>
                  <a:lnTo>
                    <a:pt x="26" y="12"/>
                  </a:lnTo>
                  <a:lnTo>
                    <a:pt x="32" y="12"/>
                  </a:lnTo>
                  <a:lnTo>
                    <a:pt x="32" y="12"/>
                  </a:lnTo>
                  <a:lnTo>
                    <a:pt x="36" y="14"/>
                  </a:lnTo>
                  <a:lnTo>
                    <a:pt x="36" y="14"/>
                  </a:lnTo>
                  <a:lnTo>
                    <a:pt x="38" y="16"/>
                  </a:lnTo>
                  <a:lnTo>
                    <a:pt x="38" y="16"/>
                  </a:lnTo>
                  <a:lnTo>
                    <a:pt x="40" y="16"/>
                  </a:lnTo>
                  <a:lnTo>
                    <a:pt x="40" y="16"/>
                  </a:lnTo>
                  <a:lnTo>
                    <a:pt x="42" y="16"/>
                  </a:lnTo>
                  <a:lnTo>
                    <a:pt x="42" y="16"/>
                  </a:lnTo>
                  <a:lnTo>
                    <a:pt x="42" y="14"/>
                  </a:lnTo>
                  <a:lnTo>
                    <a:pt x="42" y="14"/>
                  </a:lnTo>
                  <a:lnTo>
                    <a:pt x="42" y="12"/>
                  </a:lnTo>
                  <a:lnTo>
                    <a:pt x="42" y="12"/>
                  </a:lnTo>
                  <a:lnTo>
                    <a:pt x="42" y="10"/>
                  </a:lnTo>
                  <a:lnTo>
                    <a:pt x="42" y="10"/>
                  </a:lnTo>
                  <a:lnTo>
                    <a:pt x="42" y="8"/>
                  </a:lnTo>
                  <a:lnTo>
                    <a:pt x="42" y="8"/>
                  </a:lnTo>
                  <a:lnTo>
                    <a:pt x="42" y="6"/>
                  </a:lnTo>
                  <a:lnTo>
                    <a:pt x="42" y="6"/>
                  </a:lnTo>
                  <a:lnTo>
                    <a:pt x="42" y="4"/>
                  </a:lnTo>
                  <a:lnTo>
                    <a:pt x="42" y="4"/>
                  </a:lnTo>
                  <a:lnTo>
                    <a:pt x="42" y="4"/>
                  </a:lnTo>
                  <a:lnTo>
                    <a:pt x="42" y="4"/>
                  </a:lnTo>
                  <a:lnTo>
                    <a:pt x="40" y="2"/>
                  </a:lnTo>
                  <a:lnTo>
                    <a:pt x="40" y="2"/>
                  </a:lnTo>
                  <a:lnTo>
                    <a:pt x="36" y="2"/>
                  </a:lnTo>
                  <a:lnTo>
                    <a:pt x="36" y="2"/>
                  </a:lnTo>
                  <a:lnTo>
                    <a:pt x="30" y="0"/>
                  </a:lnTo>
                  <a:lnTo>
                    <a:pt x="30" y="0"/>
                  </a:lnTo>
                  <a:lnTo>
                    <a:pt x="26" y="0"/>
                  </a:lnTo>
                  <a:lnTo>
                    <a:pt x="26" y="0"/>
                  </a:lnTo>
                  <a:lnTo>
                    <a:pt x="16" y="2"/>
                  </a:lnTo>
                  <a:lnTo>
                    <a:pt x="16" y="2"/>
                  </a:lnTo>
                  <a:lnTo>
                    <a:pt x="8" y="4"/>
                  </a:lnTo>
                  <a:lnTo>
                    <a:pt x="8" y="4"/>
                  </a:lnTo>
                  <a:lnTo>
                    <a:pt x="4" y="12"/>
                  </a:lnTo>
                  <a:lnTo>
                    <a:pt x="4" y="12"/>
                  </a:lnTo>
                  <a:lnTo>
                    <a:pt x="2" y="20"/>
                  </a:lnTo>
                  <a:lnTo>
                    <a:pt x="2" y="20"/>
                  </a:lnTo>
                  <a:lnTo>
                    <a:pt x="2" y="28"/>
                  </a:lnTo>
                  <a:lnTo>
                    <a:pt x="2" y="28"/>
                  </a:lnTo>
                  <a:lnTo>
                    <a:pt x="6" y="34"/>
                  </a:lnTo>
                  <a:lnTo>
                    <a:pt x="6" y="34"/>
                  </a:lnTo>
                  <a:lnTo>
                    <a:pt x="12" y="38"/>
                  </a:lnTo>
                  <a:lnTo>
                    <a:pt x="12" y="38"/>
                  </a:lnTo>
                  <a:lnTo>
                    <a:pt x="16" y="40"/>
                  </a:lnTo>
                  <a:lnTo>
                    <a:pt x="16" y="40"/>
                  </a:lnTo>
                  <a:lnTo>
                    <a:pt x="22" y="42"/>
                  </a:lnTo>
                  <a:lnTo>
                    <a:pt x="22" y="42"/>
                  </a:lnTo>
                  <a:lnTo>
                    <a:pt x="28" y="46"/>
                  </a:lnTo>
                  <a:lnTo>
                    <a:pt x="28" y="46"/>
                  </a:lnTo>
                  <a:lnTo>
                    <a:pt x="30" y="48"/>
                  </a:lnTo>
                  <a:lnTo>
                    <a:pt x="30" y="48"/>
                  </a:lnTo>
                  <a:lnTo>
                    <a:pt x="32" y="52"/>
                  </a:lnTo>
                  <a:lnTo>
                    <a:pt x="32" y="52"/>
                  </a:lnTo>
                  <a:lnTo>
                    <a:pt x="30" y="56"/>
                  </a:lnTo>
                  <a:lnTo>
                    <a:pt x="30" y="56"/>
                  </a:lnTo>
                  <a:lnTo>
                    <a:pt x="28" y="60"/>
                  </a:lnTo>
                  <a:lnTo>
                    <a:pt x="28" y="60"/>
                  </a:lnTo>
                  <a:lnTo>
                    <a:pt x="26" y="60"/>
                  </a:lnTo>
                  <a:lnTo>
                    <a:pt x="26" y="60"/>
                  </a:lnTo>
                  <a:lnTo>
                    <a:pt x="20" y="62"/>
                  </a:lnTo>
                  <a:lnTo>
                    <a:pt x="20" y="62"/>
                  </a:lnTo>
                  <a:lnTo>
                    <a:pt x="14" y="60"/>
                  </a:lnTo>
                  <a:lnTo>
                    <a:pt x="14" y="60"/>
                  </a:lnTo>
                  <a:lnTo>
                    <a:pt x="8" y="58"/>
                  </a:lnTo>
                  <a:lnTo>
                    <a:pt x="8" y="58"/>
                  </a:lnTo>
                  <a:lnTo>
                    <a:pt x="4" y="56"/>
                  </a:lnTo>
                  <a:lnTo>
                    <a:pt x="4" y="56"/>
                  </a:lnTo>
                  <a:lnTo>
                    <a:pt x="2" y="56"/>
                  </a:lnTo>
                  <a:lnTo>
                    <a:pt x="2" y="56"/>
                  </a:lnTo>
                  <a:lnTo>
                    <a:pt x="2" y="56"/>
                  </a:lnTo>
                  <a:lnTo>
                    <a:pt x="2" y="56"/>
                  </a:lnTo>
                  <a:lnTo>
                    <a:pt x="0" y="58"/>
                  </a:lnTo>
                  <a:lnTo>
                    <a:pt x="0" y="58"/>
                  </a:lnTo>
                  <a:lnTo>
                    <a:pt x="0" y="58"/>
                  </a:lnTo>
                  <a:lnTo>
                    <a:pt x="0" y="58"/>
                  </a:lnTo>
                  <a:lnTo>
                    <a:pt x="0" y="62"/>
                  </a:lnTo>
                  <a:lnTo>
                    <a:pt x="0" y="62"/>
                  </a:lnTo>
                  <a:lnTo>
                    <a:pt x="0" y="66"/>
                  </a:lnTo>
                  <a:lnTo>
                    <a:pt x="0" y="66"/>
                  </a:lnTo>
                  <a:lnTo>
                    <a:pt x="2" y="68"/>
                  </a:lnTo>
                  <a:lnTo>
                    <a:pt x="2" y="68"/>
                  </a:lnTo>
                  <a:lnTo>
                    <a:pt x="4" y="70"/>
                  </a:lnTo>
                  <a:lnTo>
                    <a:pt x="4" y="70"/>
                  </a:lnTo>
                  <a:lnTo>
                    <a:pt x="8" y="72"/>
                  </a:lnTo>
                  <a:lnTo>
                    <a:pt x="8" y="72"/>
                  </a:lnTo>
                  <a:lnTo>
                    <a:pt x="14" y="72"/>
                  </a:lnTo>
                  <a:lnTo>
                    <a:pt x="14" y="72"/>
                  </a:lnTo>
                  <a:lnTo>
                    <a:pt x="20" y="74"/>
                  </a:lnTo>
                  <a:lnTo>
                    <a:pt x="20" y="74"/>
                  </a:lnTo>
                  <a:lnTo>
                    <a:pt x="30" y="72"/>
                  </a:lnTo>
                  <a:lnTo>
                    <a:pt x="30" y="72"/>
                  </a:lnTo>
                  <a:lnTo>
                    <a:pt x="38" y="68"/>
                  </a:lnTo>
                  <a:lnTo>
                    <a:pt x="38" y="68"/>
                  </a:lnTo>
                  <a:lnTo>
                    <a:pt x="44" y="60"/>
                  </a:lnTo>
                  <a:lnTo>
                    <a:pt x="44" y="60"/>
                  </a:lnTo>
                  <a:lnTo>
                    <a:pt x="46" y="50"/>
                  </a:lnTo>
                  <a:lnTo>
                    <a:pt x="46" y="50"/>
                  </a:lnTo>
                  <a:lnTo>
                    <a:pt x="46" y="44"/>
                  </a:lnTo>
                  <a:lnTo>
                    <a:pt x="46" y="44"/>
                  </a:lnTo>
                  <a:close/>
                </a:path>
              </a:pathLst>
            </a:custGeom>
            <a:solidFill>
              <a:srgbClr val="1C2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95" name="Freeform 273"/>
            <p:cNvSpPr>
              <a:spLocks noEditPoints="1"/>
            </p:cNvSpPr>
            <p:nvPr/>
          </p:nvSpPr>
          <p:spPr bwMode="auto">
            <a:xfrm>
              <a:off x="14832013" y="4081463"/>
              <a:ext cx="92075" cy="111125"/>
            </a:xfrm>
            <a:custGeom>
              <a:avLst/>
              <a:gdLst>
                <a:gd name="T0" fmla="*/ 56 w 58"/>
                <a:gd name="T1" fmla="*/ 18 h 70"/>
                <a:gd name="T2" fmla="*/ 56 w 58"/>
                <a:gd name="T3" fmla="*/ 18 h 70"/>
                <a:gd name="T4" fmla="*/ 54 w 58"/>
                <a:gd name="T5" fmla="*/ 12 h 70"/>
                <a:gd name="T6" fmla="*/ 50 w 58"/>
                <a:gd name="T7" fmla="*/ 8 h 70"/>
                <a:gd name="T8" fmla="*/ 50 w 58"/>
                <a:gd name="T9" fmla="*/ 8 h 70"/>
                <a:gd name="T10" fmla="*/ 44 w 58"/>
                <a:gd name="T11" fmla="*/ 4 h 70"/>
                <a:gd name="T12" fmla="*/ 38 w 58"/>
                <a:gd name="T13" fmla="*/ 2 h 70"/>
                <a:gd name="T14" fmla="*/ 38 w 58"/>
                <a:gd name="T15" fmla="*/ 2 h 70"/>
                <a:gd name="T16" fmla="*/ 30 w 58"/>
                <a:gd name="T17" fmla="*/ 0 h 70"/>
                <a:gd name="T18" fmla="*/ 22 w 58"/>
                <a:gd name="T19" fmla="*/ 0 h 70"/>
                <a:gd name="T20" fmla="*/ 4 w 58"/>
                <a:gd name="T21" fmla="*/ 0 h 70"/>
                <a:gd name="T22" fmla="*/ 4 w 58"/>
                <a:gd name="T23" fmla="*/ 0 h 70"/>
                <a:gd name="T24" fmla="*/ 0 w 58"/>
                <a:gd name="T25" fmla="*/ 0 h 70"/>
                <a:gd name="T26" fmla="*/ 0 w 58"/>
                <a:gd name="T27" fmla="*/ 0 h 70"/>
                <a:gd name="T28" fmla="*/ 0 w 58"/>
                <a:gd name="T29" fmla="*/ 4 h 70"/>
                <a:gd name="T30" fmla="*/ 0 w 58"/>
                <a:gd name="T31" fmla="*/ 66 h 70"/>
                <a:gd name="T32" fmla="*/ 0 w 58"/>
                <a:gd name="T33" fmla="*/ 66 h 70"/>
                <a:gd name="T34" fmla="*/ 0 w 58"/>
                <a:gd name="T35" fmla="*/ 68 h 70"/>
                <a:gd name="T36" fmla="*/ 0 w 58"/>
                <a:gd name="T37" fmla="*/ 68 h 70"/>
                <a:gd name="T38" fmla="*/ 4 w 58"/>
                <a:gd name="T39" fmla="*/ 70 h 70"/>
                <a:gd name="T40" fmla="*/ 20 w 58"/>
                <a:gd name="T41" fmla="*/ 70 h 70"/>
                <a:gd name="T42" fmla="*/ 20 w 58"/>
                <a:gd name="T43" fmla="*/ 70 h 70"/>
                <a:gd name="T44" fmla="*/ 38 w 58"/>
                <a:gd name="T45" fmla="*/ 68 h 70"/>
                <a:gd name="T46" fmla="*/ 38 w 58"/>
                <a:gd name="T47" fmla="*/ 68 h 70"/>
                <a:gd name="T48" fmla="*/ 44 w 58"/>
                <a:gd name="T49" fmla="*/ 66 h 70"/>
                <a:gd name="T50" fmla="*/ 48 w 58"/>
                <a:gd name="T51" fmla="*/ 62 h 70"/>
                <a:gd name="T52" fmla="*/ 48 w 58"/>
                <a:gd name="T53" fmla="*/ 62 h 70"/>
                <a:gd name="T54" fmla="*/ 52 w 58"/>
                <a:gd name="T55" fmla="*/ 56 h 70"/>
                <a:gd name="T56" fmla="*/ 56 w 58"/>
                <a:gd name="T57" fmla="*/ 50 h 70"/>
                <a:gd name="T58" fmla="*/ 56 w 58"/>
                <a:gd name="T59" fmla="*/ 50 h 70"/>
                <a:gd name="T60" fmla="*/ 58 w 58"/>
                <a:gd name="T61" fmla="*/ 42 h 70"/>
                <a:gd name="T62" fmla="*/ 58 w 58"/>
                <a:gd name="T63" fmla="*/ 34 h 70"/>
                <a:gd name="T64" fmla="*/ 58 w 58"/>
                <a:gd name="T65" fmla="*/ 34 h 70"/>
                <a:gd name="T66" fmla="*/ 58 w 58"/>
                <a:gd name="T67" fmla="*/ 26 h 70"/>
                <a:gd name="T68" fmla="*/ 56 w 58"/>
                <a:gd name="T69" fmla="*/ 18 h 70"/>
                <a:gd name="T70" fmla="*/ 56 w 58"/>
                <a:gd name="T71" fmla="*/ 18 h 70"/>
                <a:gd name="T72" fmla="*/ 42 w 58"/>
                <a:gd name="T73" fmla="*/ 44 h 70"/>
                <a:gd name="T74" fmla="*/ 42 w 58"/>
                <a:gd name="T75" fmla="*/ 44 h 70"/>
                <a:gd name="T76" fmla="*/ 38 w 58"/>
                <a:gd name="T77" fmla="*/ 52 h 70"/>
                <a:gd name="T78" fmla="*/ 38 w 58"/>
                <a:gd name="T79" fmla="*/ 52 h 70"/>
                <a:gd name="T80" fmla="*/ 32 w 58"/>
                <a:gd name="T81" fmla="*/ 56 h 70"/>
                <a:gd name="T82" fmla="*/ 32 w 58"/>
                <a:gd name="T83" fmla="*/ 56 h 70"/>
                <a:gd name="T84" fmla="*/ 22 w 58"/>
                <a:gd name="T85" fmla="*/ 58 h 70"/>
                <a:gd name="T86" fmla="*/ 14 w 58"/>
                <a:gd name="T87" fmla="*/ 58 h 70"/>
                <a:gd name="T88" fmla="*/ 14 w 58"/>
                <a:gd name="T89" fmla="*/ 10 h 70"/>
                <a:gd name="T90" fmla="*/ 22 w 58"/>
                <a:gd name="T91" fmla="*/ 10 h 70"/>
                <a:gd name="T92" fmla="*/ 22 w 58"/>
                <a:gd name="T93" fmla="*/ 10 h 70"/>
                <a:gd name="T94" fmla="*/ 32 w 58"/>
                <a:gd name="T95" fmla="*/ 12 h 70"/>
                <a:gd name="T96" fmla="*/ 32 w 58"/>
                <a:gd name="T97" fmla="*/ 12 h 70"/>
                <a:gd name="T98" fmla="*/ 38 w 58"/>
                <a:gd name="T99" fmla="*/ 18 h 70"/>
                <a:gd name="T100" fmla="*/ 38 w 58"/>
                <a:gd name="T101" fmla="*/ 18 h 70"/>
                <a:gd name="T102" fmla="*/ 42 w 58"/>
                <a:gd name="T103" fmla="*/ 24 h 70"/>
                <a:gd name="T104" fmla="*/ 42 w 58"/>
                <a:gd name="T105" fmla="*/ 24 h 70"/>
                <a:gd name="T106" fmla="*/ 44 w 58"/>
                <a:gd name="T107" fmla="*/ 34 h 70"/>
                <a:gd name="T108" fmla="*/ 44 w 58"/>
                <a:gd name="T109" fmla="*/ 34 h 70"/>
                <a:gd name="T110" fmla="*/ 42 w 58"/>
                <a:gd name="T111" fmla="*/ 44 h 70"/>
                <a:gd name="T112" fmla="*/ 42 w 58"/>
                <a:gd name="T113"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70">
                  <a:moveTo>
                    <a:pt x="56" y="18"/>
                  </a:moveTo>
                  <a:lnTo>
                    <a:pt x="56" y="18"/>
                  </a:lnTo>
                  <a:lnTo>
                    <a:pt x="54" y="12"/>
                  </a:lnTo>
                  <a:lnTo>
                    <a:pt x="50" y="8"/>
                  </a:lnTo>
                  <a:lnTo>
                    <a:pt x="50" y="8"/>
                  </a:lnTo>
                  <a:lnTo>
                    <a:pt x="44" y="4"/>
                  </a:lnTo>
                  <a:lnTo>
                    <a:pt x="38" y="2"/>
                  </a:lnTo>
                  <a:lnTo>
                    <a:pt x="38" y="2"/>
                  </a:lnTo>
                  <a:lnTo>
                    <a:pt x="30" y="0"/>
                  </a:lnTo>
                  <a:lnTo>
                    <a:pt x="22" y="0"/>
                  </a:lnTo>
                  <a:lnTo>
                    <a:pt x="4" y="0"/>
                  </a:lnTo>
                  <a:lnTo>
                    <a:pt x="4" y="0"/>
                  </a:lnTo>
                  <a:lnTo>
                    <a:pt x="0" y="0"/>
                  </a:lnTo>
                  <a:lnTo>
                    <a:pt x="0" y="0"/>
                  </a:lnTo>
                  <a:lnTo>
                    <a:pt x="0" y="4"/>
                  </a:lnTo>
                  <a:lnTo>
                    <a:pt x="0" y="66"/>
                  </a:lnTo>
                  <a:lnTo>
                    <a:pt x="0" y="66"/>
                  </a:lnTo>
                  <a:lnTo>
                    <a:pt x="0" y="68"/>
                  </a:lnTo>
                  <a:lnTo>
                    <a:pt x="0" y="68"/>
                  </a:lnTo>
                  <a:lnTo>
                    <a:pt x="4" y="70"/>
                  </a:lnTo>
                  <a:lnTo>
                    <a:pt x="20" y="70"/>
                  </a:lnTo>
                  <a:lnTo>
                    <a:pt x="20" y="70"/>
                  </a:lnTo>
                  <a:lnTo>
                    <a:pt x="38" y="68"/>
                  </a:lnTo>
                  <a:lnTo>
                    <a:pt x="38" y="68"/>
                  </a:lnTo>
                  <a:lnTo>
                    <a:pt x="44" y="66"/>
                  </a:lnTo>
                  <a:lnTo>
                    <a:pt x="48" y="62"/>
                  </a:lnTo>
                  <a:lnTo>
                    <a:pt x="48" y="62"/>
                  </a:lnTo>
                  <a:lnTo>
                    <a:pt x="52" y="56"/>
                  </a:lnTo>
                  <a:lnTo>
                    <a:pt x="56" y="50"/>
                  </a:lnTo>
                  <a:lnTo>
                    <a:pt x="56" y="50"/>
                  </a:lnTo>
                  <a:lnTo>
                    <a:pt x="58" y="42"/>
                  </a:lnTo>
                  <a:lnTo>
                    <a:pt x="58" y="34"/>
                  </a:lnTo>
                  <a:lnTo>
                    <a:pt x="58" y="34"/>
                  </a:lnTo>
                  <a:lnTo>
                    <a:pt x="58" y="26"/>
                  </a:lnTo>
                  <a:lnTo>
                    <a:pt x="56" y="18"/>
                  </a:lnTo>
                  <a:lnTo>
                    <a:pt x="56" y="18"/>
                  </a:lnTo>
                  <a:close/>
                  <a:moveTo>
                    <a:pt x="42" y="44"/>
                  </a:moveTo>
                  <a:lnTo>
                    <a:pt x="42" y="44"/>
                  </a:lnTo>
                  <a:lnTo>
                    <a:pt x="38" y="52"/>
                  </a:lnTo>
                  <a:lnTo>
                    <a:pt x="38" y="52"/>
                  </a:lnTo>
                  <a:lnTo>
                    <a:pt x="32" y="56"/>
                  </a:lnTo>
                  <a:lnTo>
                    <a:pt x="32" y="56"/>
                  </a:lnTo>
                  <a:lnTo>
                    <a:pt x="22" y="58"/>
                  </a:lnTo>
                  <a:lnTo>
                    <a:pt x="14" y="58"/>
                  </a:lnTo>
                  <a:lnTo>
                    <a:pt x="14" y="10"/>
                  </a:lnTo>
                  <a:lnTo>
                    <a:pt x="22" y="10"/>
                  </a:lnTo>
                  <a:lnTo>
                    <a:pt x="22" y="10"/>
                  </a:lnTo>
                  <a:lnTo>
                    <a:pt x="32" y="12"/>
                  </a:lnTo>
                  <a:lnTo>
                    <a:pt x="32" y="12"/>
                  </a:lnTo>
                  <a:lnTo>
                    <a:pt x="38" y="18"/>
                  </a:lnTo>
                  <a:lnTo>
                    <a:pt x="38" y="18"/>
                  </a:lnTo>
                  <a:lnTo>
                    <a:pt x="42" y="24"/>
                  </a:lnTo>
                  <a:lnTo>
                    <a:pt x="42" y="24"/>
                  </a:lnTo>
                  <a:lnTo>
                    <a:pt x="44" y="34"/>
                  </a:lnTo>
                  <a:lnTo>
                    <a:pt x="44" y="34"/>
                  </a:lnTo>
                  <a:lnTo>
                    <a:pt x="42" y="44"/>
                  </a:lnTo>
                  <a:lnTo>
                    <a:pt x="42" y="44"/>
                  </a:lnTo>
                  <a:close/>
                </a:path>
              </a:pathLst>
            </a:custGeom>
            <a:solidFill>
              <a:srgbClr val="1C2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96" name="Freeform 274"/>
            <p:cNvSpPr>
              <a:spLocks/>
            </p:cNvSpPr>
            <p:nvPr/>
          </p:nvSpPr>
          <p:spPr bwMode="auto">
            <a:xfrm>
              <a:off x="16289338" y="4144963"/>
              <a:ext cx="130175" cy="114300"/>
            </a:xfrm>
            <a:custGeom>
              <a:avLst/>
              <a:gdLst>
                <a:gd name="T0" fmla="*/ 82 w 82"/>
                <a:gd name="T1" fmla="*/ 6 h 72"/>
                <a:gd name="T2" fmla="*/ 82 w 82"/>
                <a:gd name="T3" fmla="*/ 4 h 72"/>
                <a:gd name="T4" fmla="*/ 82 w 82"/>
                <a:gd name="T5" fmla="*/ 2 h 72"/>
                <a:gd name="T6" fmla="*/ 80 w 82"/>
                <a:gd name="T7" fmla="*/ 0 h 72"/>
                <a:gd name="T8" fmla="*/ 68 w 82"/>
                <a:gd name="T9" fmla="*/ 0 h 72"/>
                <a:gd name="T10" fmla="*/ 64 w 82"/>
                <a:gd name="T11" fmla="*/ 0 h 72"/>
                <a:gd name="T12" fmla="*/ 62 w 82"/>
                <a:gd name="T13" fmla="*/ 2 h 72"/>
                <a:gd name="T14" fmla="*/ 60 w 82"/>
                <a:gd name="T15" fmla="*/ 4 h 72"/>
                <a:gd name="T16" fmla="*/ 58 w 82"/>
                <a:gd name="T17" fmla="*/ 8 h 72"/>
                <a:gd name="T18" fmla="*/ 42 w 82"/>
                <a:gd name="T19" fmla="*/ 50 h 72"/>
                <a:gd name="T20" fmla="*/ 26 w 82"/>
                <a:gd name="T21" fmla="*/ 8 h 72"/>
                <a:gd name="T22" fmla="*/ 24 w 82"/>
                <a:gd name="T23" fmla="*/ 4 h 72"/>
                <a:gd name="T24" fmla="*/ 22 w 82"/>
                <a:gd name="T25" fmla="*/ 2 h 72"/>
                <a:gd name="T26" fmla="*/ 20 w 82"/>
                <a:gd name="T27" fmla="*/ 0 h 72"/>
                <a:gd name="T28" fmla="*/ 6 w 82"/>
                <a:gd name="T29" fmla="*/ 0 h 72"/>
                <a:gd name="T30" fmla="*/ 2 w 82"/>
                <a:gd name="T31" fmla="*/ 2 h 72"/>
                <a:gd name="T32" fmla="*/ 0 w 82"/>
                <a:gd name="T33" fmla="*/ 6 h 72"/>
                <a:gd name="T34" fmla="*/ 0 w 82"/>
                <a:gd name="T35" fmla="*/ 70 h 72"/>
                <a:gd name="T36" fmla="*/ 0 w 82"/>
                <a:gd name="T37" fmla="*/ 70 h 72"/>
                <a:gd name="T38" fmla="*/ 2 w 82"/>
                <a:gd name="T39" fmla="*/ 70 h 72"/>
                <a:gd name="T40" fmla="*/ 4 w 82"/>
                <a:gd name="T41" fmla="*/ 72 h 72"/>
                <a:gd name="T42" fmla="*/ 8 w 82"/>
                <a:gd name="T43" fmla="*/ 72 h 72"/>
                <a:gd name="T44" fmla="*/ 10 w 82"/>
                <a:gd name="T45" fmla="*/ 72 h 72"/>
                <a:gd name="T46" fmla="*/ 12 w 82"/>
                <a:gd name="T47" fmla="*/ 70 h 72"/>
                <a:gd name="T48" fmla="*/ 14 w 82"/>
                <a:gd name="T49" fmla="*/ 70 h 72"/>
                <a:gd name="T50" fmla="*/ 14 w 82"/>
                <a:gd name="T51" fmla="*/ 12 h 72"/>
                <a:gd name="T52" fmla="*/ 34 w 82"/>
                <a:gd name="T53" fmla="*/ 70 h 72"/>
                <a:gd name="T54" fmla="*/ 34 w 82"/>
                <a:gd name="T55" fmla="*/ 70 h 72"/>
                <a:gd name="T56" fmla="*/ 36 w 82"/>
                <a:gd name="T57" fmla="*/ 70 h 72"/>
                <a:gd name="T58" fmla="*/ 38 w 82"/>
                <a:gd name="T59" fmla="*/ 72 h 72"/>
                <a:gd name="T60" fmla="*/ 42 w 82"/>
                <a:gd name="T61" fmla="*/ 72 h 72"/>
                <a:gd name="T62" fmla="*/ 44 w 82"/>
                <a:gd name="T63" fmla="*/ 72 h 72"/>
                <a:gd name="T64" fmla="*/ 46 w 82"/>
                <a:gd name="T65" fmla="*/ 70 h 72"/>
                <a:gd name="T66" fmla="*/ 48 w 82"/>
                <a:gd name="T67" fmla="*/ 70 h 72"/>
                <a:gd name="T68" fmla="*/ 48 w 82"/>
                <a:gd name="T69" fmla="*/ 70 h 72"/>
                <a:gd name="T70" fmla="*/ 70 w 82"/>
                <a:gd name="T71" fmla="*/ 12 h 72"/>
                <a:gd name="T72" fmla="*/ 70 w 82"/>
                <a:gd name="T73" fmla="*/ 70 h 72"/>
                <a:gd name="T74" fmla="*/ 70 w 82"/>
                <a:gd name="T75" fmla="*/ 70 h 72"/>
                <a:gd name="T76" fmla="*/ 70 w 82"/>
                <a:gd name="T77" fmla="*/ 70 h 72"/>
                <a:gd name="T78" fmla="*/ 72 w 82"/>
                <a:gd name="T79" fmla="*/ 72 h 72"/>
                <a:gd name="T80" fmla="*/ 76 w 82"/>
                <a:gd name="T81" fmla="*/ 72 h 72"/>
                <a:gd name="T82" fmla="*/ 80 w 82"/>
                <a:gd name="T83" fmla="*/ 72 h 72"/>
                <a:gd name="T84" fmla="*/ 82 w 82"/>
                <a:gd name="T85" fmla="*/ 70 h 72"/>
                <a:gd name="T86" fmla="*/ 82 w 82"/>
                <a:gd name="T87" fmla="*/ 70 h 72"/>
                <a:gd name="T88" fmla="*/ 82 w 82"/>
                <a:gd name="T8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2">
                  <a:moveTo>
                    <a:pt x="82" y="6"/>
                  </a:moveTo>
                  <a:lnTo>
                    <a:pt x="82" y="6"/>
                  </a:lnTo>
                  <a:lnTo>
                    <a:pt x="82" y="4"/>
                  </a:lnTo>
                  <a:lnTo>
                    <a:pt x="82" y="4"/>
                  </a:lnTo>
                  <a:lnTo>
                    <a:pt x="82" y="2"/>
                  </a:lnTo>
                  <a:lnTo>
                    <a:pt x="82" y="2"/>
                  </a:lnTo>
                  <a:lnTo>
                    <a:pt x="80" y="0"/>
                  </a:lnTo>
                  <a:lnTo>
                    <a:pt x="80" y="0"/>
                  </a:lnTo>
                  <a:lnTo>
                    <a:pt x="78" y="0"/>
                  </a:lnTo>
                  <a:lnTo>
                    <a:pt x="68" y="0"/>
                  </a:lnTo>
                  <a:lnTo>
                    <a:pt x="68" y="0"/>
                  </a:lnTo>
                  <a:lnTo>
                    <a:pt x="64" y="0"/>
                  </a:lnTo>
                  <a:lnTo>
                    <a:pt x="64" y="0"/>
                  </a:lnTo>
                  <a:lnTo>
                    <a:pt x="62" y="2"/>
                  </a:lnTo>
                  <a:lnTo>
                    <a:pt x="62" y="2"/>
                  </a:lnTo>
                  <a:lnTo>
                    <a:pt x="60" y="4"/>
                  </a:lnTo>
                  <a:lnTo>
                    <a:pt x="60" y="4"/>
                  </a:lnTo>
                  <a:lnTo>
                    <a:pt x="58" y="8"/>
                  </a:lnTo>
                  <a:lnTo>
                    <a:pt x="42" y="50"/>
                  </a:lnTo>
                  <a:lnTo>
                    <a:pt x="42" y="50"/>
                  </a:lnTo>
                  <a:lnTo>
                    <a:pt x="26" y="8"/>
                  </a:lnTo>
                  <a:lnTo>
                    <a:pt x="26" y="8"/>
                  </a:lnTo>
                  <a:lnTo>
                    <a:pt x="24" y="4"/>
                  </a:lnTo>
                  <a:lnTo>
                    <a:pt x="24" y="4"/>
                  </a:lnTo>
                  <a:lnTo>
                    <a:pt x="22" y="2"/>
                  </a:lnTo>
                  <a:lnTo>
                    <a:pt x="22" y="2"/>
                  </a:lnTo>
                  <a:lnTo>
                    <a:pt x="20" y="0"/>
                  </a:lnTo>
                  <a:lnTo>
                    <a:pt x="20" y="0"/>
                  </a:lnTo>
                  <a:lnTo>
                    <a:pt x="16" y="0"/>
                  </a:lnTo>
                  <a:lnTo>
                    <a:pt x="6" y="0"/>
                  </a:lnTo>
                  <a:lnTo>
                    <a:pt x="6" y="0"/>
                  </a:lnTo>
                  <a:lnTo>
                    <a:pt x="2" y="2"/>
                  </a:lnTo>
                  <a:lnTo>
                    <a:pt x="2" y="2"/>
                  </a:lnTo>
                  <a:lnTo>
                    <a:pt x="0" y="6"/>
                  </a:lnTo>
                  <a:lnTo>
                    <a:pt x="0" y="70"/>
                  </a:lnTo>
                  <a:lnTo>
                    <a:pt x="0" y="70"/>
                  </a:lnTo>
                  <a:lnTo>
                    <a:pt x="0" y="70"/>
                  </a:lnTo>
                  <a:lnTo>
                    <a:pt x="0" y="70"/>
                  </a:lnTo>
                  <a:lnTo>
                    <a:pt x="2" y="70"/>
                  </a:lnTo>
                  <a:lnTo>
                    <a:pt x="2" y="70"/>
                  </a:lnTo>
                  <a:lnTo>
                    <a:pt x="4" y="72"/>
                  </a:lnTo>
                  <a:lnTo>
                    <a:pt x="4" y="72"/>
                  </a:lnTo>
                  <a:lnTo>
                    <a:pt x="8" y="72"/>
                  </a:lnTo>
                  <a:lnTo>
                    <a:pt x="8" y="72"/>
                  </a:lnTo>
                  <a:lnTo>
                    <a:pt x="10" y="72"/>
                  </a:lnTo>
                  <a:lnTo>
                    <a:pt x="10" y="72"/>
                  </a:lnTo>
                  <a:lnTo>
                    <a:pt x="12" y="70"/>
                  </a:lnTo>
                  <a:lnTo>
                    <a:pt x="12" y="70"/>
                  </a:lnTo>
                  <a:lnTo>
                    <a:pt x="14" y="70"/>
                  </a:lnTo>
                  <a:lnTo>
                    <a:pt x="14" y="70"/>
                  </a:lnTo>
                  <a:lnTo>
                    <a:pt x="14" y="70"/>
                  </a:lnTo>
                  <a:lnTo>
                    <a:pt x="14" y="12"/>
                  </a:lnTo>
                  <a:lnTo>
                    <a:pt x="14" y="12"/>
                  </a:lnTo>
                  <a:lnTo>
                    <a:pt x="34" y="70"/>
                  </a:lnTo>
                  <a:lnTo>
                    <a:pt x="34" y="70"/>
                  </a:lnTo>
                  <a:lnTo>
                    <a:pt x="34" y="70"/>
                  </a:lnTo>
                  <a:lnTo>
                    <a:pt x="34" y="70"/>
                  </a:lnTo>
                  <a:lnTo>
                    <a:pt x="36" y="70"/>
                  </a:lnTo>
                  <a:lnTo>
                    <a:pt x="36" y="70"/>
                  </a:lnTo>
                  <a:lnTo>
                    <a:pt x="38" y="72"/>
                  </a:lnTo>
                  <a:lnTo>
                    <a:pt x="38" y="72"/>
                  </a:lnTo>
                  <a:lnTo>
                    <a:pt x="42" y="72"/>
                  </a:lnTo>
                  <a:lnTo>
                    <a:pt x="42" y="72"/>
                  </a:lnTo>
                  <a:lnTo>
                    <a:pt x="44" y="72"/>
                  </a:lnTo>
                  <a:lnTo>
                    <a:pt x="44" y="72"/>
                  </a:lnTo>
                  <a:lnTo>
                    <a:pt x="46" y="70"/>
                  </a:lnTo>
                  <a:lnTo>
                    <a:pt x="46" y="70"/>
                  </a:lnTo>
                  <a:lnTo>
                    <a:pt x="48" y="70"/>
                  </a:lnTo>
                  <a:lnTo>
                    <a:pt x="48" y="70"/>
                  </a:lnTo>
                  <a:lnTo>
                    <a:pt x="48" y="70"/>
                  </a:lnTo>
                  <a:lnTo>
                    <a:pt x="70" y="12"/>
                  </a:lnTo>
                  <a:lnTo>
                    <a:pt x="70" y="12"/>
                  </a:lnTo>
                  <a:lnTo>
                    <a:pt x="70" y="70"/>
                  </a:lnTo>
                  <a:lnTo>
                    <a:pt x="70" y="70"/>
                  </a:lnTo>
                  <a:lnTo>
                    <a:pt x="70" y="70"/>
                  </a:lnTo>
                  <a:lnTo>
                    <a:pt x="70" y="70"/>
                  </a:lnTo>
                  <a:lnTo>
                    <a:pt x="70" y="70"/>
                  </a:lnTo>
                  <a:lnTo>
                    <a:pt x="70" y="70"/>
                  </a:lnTo>
                  <a:lnTo>
                    <a:pt x="72" y="72"/>
                  </a:lnTo>
                  <a:lnTo>
                    <a:pt x="72" y="72"/>
                  </a:lnTo>
                  <a:lnTo>
                    <a:pt x="76" y="72"/>
                  </a:lnTo>
                  <a:lnTo>
                    <a:pt x="76" y="72"/>
                  </a:lnTo>
                  <a:lnTo>
                    <a:pt x="80" y="72"/>
                  </a:lnTo>
                  <a:lnTo>
                    <a:pt x="80" y="72"/>
                  </a:lnTo>
                  <a:lnTo>
                    <a:pt x="82" y="70"/>
                  </a:lnTo>
                  <a:lnTo>
                    <a:pt x="82" y="70"/>
                  </a:lnTo>
                  <a:lnTo>
                    <a:pt x="82" y="70"/>
                  </a:lnTo>
                  <a:lnTo>
                    <a:pt x="82" y="70"/>
                  </a:lnTo>
                  <a:lnTo>
                    <a:pt x="82" y="70"/>
                  </a:lnTo>
                  <a:lnTo>
                    <a:pt x="82" y="6"/>
                  </a:lnTo>
                  <a:lnTo>
                    <a:pt x="82" y="6"/>
                  </a:lnTo>
                  <a:close/>
                </a:path>
              </a:pathLst>
            </a:custGeom>
            <a:solidFill>
              <a:srgbClr val="1C2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97" name="Freeform 275"/>
            <p:cNvSpPr>
              <a:spLocks/>
            </p:cNvSpPr>
            <p:nvPr/>
          </p:nvSpPr>
          <p:spPr bwMode="auto">
            <a:xfrm>
              <a:off x="16444913" y="4144963"/>
              <a:ext cx="22225" cy="114300"/>
            </a:xfrm>
            <a:custGeom>
              <a:avLst/>
              <a:gdLst>
                <a:gd name="T0" fmla="*/ 14 w 14"/>
                <a:gd name="T1" fmla="*/ 2 h 72"/>
                <a:gd name="T2" fmla="*/ 14 w 14"/>
                <a:gd name="T3" fmla="*/ 2 h 72"/>
                <a:gd name="T4" fmla="*/ 14 w 14"/>
                <a:gd name="T5" fmla="*/ 2 h 72"/>
                <a:gd name="T6" fmla="*/ 14 w 14"/>
                <a:gd name="T7" fmla="*/ 2 h 72"/>
                <a:gd name="T8" fmla="*/ 14 w 14"/>
                <a:gd name="T9" fmla="*/ 0 h 72"/>
                <a:gd name="T10" fmla="*/ 14 w 14"/>
                <a:gd name="T11" fmla="*/ 0 h 72"/>
                <a:gd name="T12" fmla="*/ 10 w 14"/>
                <a:gd name="T13" fmla="*/ 0 h 72"/>
                <a:gd name="T14" fmla="*/ 10 w 14"/>
                <a:gd name="T15" fmla="*/ 0 h 72"/>
                <a:gd name="T16" fmla="*/ 8 w 14"/>
                <a:gd name="T17" fmla="*/ 0 h 72"/>
                <a:gd name="T18" fmla="*/ 8 w 14"/>
                <a:gd name="T19" fmla="*/ 0 h 72"/>
                <a:gd name="T20" fmla="*/ 4 w 14"/>
                <a:gd name="T21" fmla="*/ 0 h 72"/>
                <a:gd name="T22" fmla="*/ 4 w 14"/>
                <a:gd name="T23" fmla="*/ 0 h 72"/>
                <a:gd name="T24" fmla="*/ 2 w 14"/>
                <a:gd name="T25" fmla="*/ 0 h 72"/>
                <a:gd name="T26" fmla="*/ 2 w 14"/>
                <a:gd name="T27" fmla="*/ 0 h 72"/>
                <a:gd name="T28" fmla="*/ 0 w 14"/>
                <a:gd name="T29" fmla="*/ 2 h 72"/>
                <a:gd name="T30" fmla="*/ 0 w 14"/>
                <a:gd name="T31" fmla="*/ 2 h 72"/>
                <a:gd name="T32" fmla="*/ 0 w 14"/>
                <a:gd name="T33" fmla="*/ 2 h 72"/>
                <a:gd name="T34" fmla="*/ 0 w 14"/>
                <a:gd name="T35" fmla="*/ 70 h 72"/>
                <a:gd name="T36" fmla="*/ 0 w 14"/>
                <a:gd name="T37" fmla="*/ 70 h 72"/>
                <a:gd name="T38" fmla="*/ 0 w 14"/>
                <a:gd name="T39" fmla="*/ 70 h 72"/>
                <a:gd name="T40" fmla="*/ 0 w 14"/>
                <a:gd name="T41" fmla="*/ 70 h 72"/>
                <a:gd name="T42" fmla="*/ 2 w 14"/>
                <a:gd name="T43" fmla="*/ 70 h 72"/>
                <a:gd name="T44" fmla="*/ 2 w 14"/>
                <a:gd name="T45" fmla="*/ 70 h 72"/>
                <a:gd name="T46" fmla="*/ 4 w 14"/>
                <a:gd name="T47" fmla="*/ 72 h 72"/>
                <a:gd name="T48" fmla="*/ 4 w 14"/>
                <a:gd name="T49" fmla="*/ 72 h 72"/>
                <a:gd name="T50" fmla="*/ 8 w 14"/>
                <a:gd name="T51" fmla="*/ 72 h 72"/>
                <a:gd name="T52" fmla="*/ 8 w 14"/>
                <a:gd name="T53" fmla="*/ 72 h 72"/>
                <a:gd name="T54" fmla="*/ 10 w 14"/>
                <a:gd name="T55" fmla="*/ 72 h 72"/>
                <a:gd name="T56" fmla="*/ 10 w 14"/>
                <a:gd name="T57" fmla="*/ 72 h 72"/>
                <a:gd name="T58" fmla="*/ 14 w 14"/>
                <a:gd name="T59" fmla="*/ 70 h 72"/>
                <a:gd name="T60" fmla="*/ 14 w 14"/>
                <a:gd name="T61" fmla="*/ 70 h 72"/>
                <a:gd name="T62" fmla="*/ 14 w 14"/>
                <a:gd name="T63" fmla="*/ 70 h 72"/>
                <a:gd name="T64" fmla="*/ 14 w 14"/>
                <a:gd name="T65" fmla="*/ 70 h 72"/>
                <a:gd name="T66" fmla="*/ 14 w 14"/>
                <a:gd name="T67" fmla="*/ 70 h 72"/>
                <a:gd name="T68" fmla="*/ 14 w 14"/>
                <a:gd name="T69" fmla="*/ 2 h 72"/>
                <a:gd name="T70" fmla="*/ 14 w 14"/>
                <a:gd name="T7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2">
                  <a:moveTo>
                    <a:pt x="14" y="2"/>
                  </a:moveTo>
                  <a:lnTo>
                    <a:pt x="14" y="2"/>
                  </a:lnTo>
                  <a:lnTo>
                    <a:pt x="14" y="2"/>
                  </a:lnTo>
                  <a:lnTo>
                    <a:pt x="14" y="2"/>
                  </a:lnTo>
                  <a:lnTo>
                    <a:pt x="14" y="0"/>
                  </a:lnTo>
                  <a:lnTo>
                    <a:pt x="14" y="0"/>
                  </a:lnTo>
                  <a:lnTo>
                    <a:pt x="10" y="0"/>
                  </a:lnTo>
                  <a:lnTo>
                    <a:pt x="10" y="0"/>
                  </a:lnTo>
                  <a:lnTo>
                    <a:pt x="8" y="0"/>
                  </a:lnTo>
                  <a:lnTo>
                    <a:pt x="8" y="0"/>
                  </a:lnTo>
                  <a:lnTo>
                    <a:pt x="4" y="0"/>
                  </a:lnTo>
                  <a:lnTo>
                    <a:pt x="4" y="0"/>
                  </a:lnTo>
                  <a:lnTo>
                    <a:pt x="2" y="0"/>
                  </a:lnTo>
                  <a:lnTo>
                    <a:pt x="2" y="0"/>
                  </a:lnTo>
                  <a:lnTo>
                    <a:pt x="0" y="2"/>
                  </a:lnTo>
                  <a:lnTo>
                    <a:pt x="0" y="2"/>
                  </a:lnTo>
                  <a:lnTo>
                    <a:pt x="0" y="2"/>
                  </a:lnTo>
                  <a:lnTo>
                    <a:pt x="0" y="70"/>
                  </a:lnTo>
                  <a:lnTo>
                    <a:pt x="0" y="70"/>
                  </a:lnTo>
                  <a:lnTo>
                    <a:pt x="0" y="70"/>
                  </a:lnTo>
                  <a:lnTo>
                    <a:pt x="0" y="70"/>
                  </a:lnTo>
                  <a:lnTo>
                    <a:pt x="2" y="70"/>
                  </a:lnTo>
                  <a:lnTo>
                    <a:pt x="2" y="70"/>
                  </a:lnTo>
                  <a:lnTo>
                    <a:pt x="4" y="72"/>
                  </a:lnTo>
                  <a:lnTo>
                    <a:pt x="4" y="72"/>
                  </a:lnTo>
                  <a:lnTo>
                    <a:pt x="8" y="72"/>
                  </a:lnTo>
                  <a:lnTo>
                    <a:pt x="8" y="72"/>
                  </a:lnTo>
                  <a:lnTo>
                    <a:pt x="10" y="72"/>
                  </a:lnTo>
                  <a:lnTo>
                    <a:pt x="10" y="72"/>
                  </a:lnTo>
                  <a:lnTo>
                    <a:pt x="14" y="70"/>
                  </a:lnTo>
                  <a:lnTo>
                    <a:pt x="14" y="70"/>
                  </a:lnTo>
                  <a:lnTo>
                    <a:pt x="14" y="70"/>
                  </a:lnTo>
                  <a:lnTo>
                    <a:pt x="14" y="70"/>
                  </a:lnTo>
                  <a:lnTo>
                    <a:pt x="14" y="70"/>
                  </a:lnTo>
                  <a:lnTo>
                    <a:pt x="14" y="2"/>
                  </a:lnTo>
                  <a:lnTo>
                    <a:pt x="14" y="2"/>
                  </a:lnTo>
                  <a:close/>
                </a:path>
              </a:pathLst>
            </a:custGeom>
            <a:solidFill>
              <a:srgbClr val="1C2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98" name="Freeform 276"/>
            <p:cNvSpPr>
              <a:spLocks/>
            </p:cNvSpPr>
            <p:nvPr/>
          </p:nvSpPr>
          <p:spPr bwMode="auto">
            <a:xfrm>
              <a:off x="16203613" y="4691063"/>
              <a:ext cx="22225" cy="114300"/>
            </a:xfrm>
            <a:custGeom>
              <a:avLst/>
              <a:gdLst>
                <a:gd name="T0" fmla="*/ 14 w 14"/>
                <a:gd name="T1" fmla="*/ 2 h 72"/>
                <a:gd name="T2" fmla="*/ 14 w 14"/>
                <a:gd name="T3" fmla="*/ 2 h 72"/>
                <a:gd name="T4" fmla="*/ 14 w 14"/>
                <a:gd name="T5" fmla="*/ 2 h 72"/>
                <a:gd name="T6" fmla="*/ 14 w 14"/>
                <a:gd name="T7" fmla="*/ 2 h 72"/>
                <a:gd name="T8" fmla="*/ 12 w 14"/>
                <a:gd name="T9" fmla="*/ 0 h 72"/>
                <a:gd name="T10" fmla="*/ 12 w 14"/>
                <a:gd name="T11" fmla="*/ 0 h 72"/>
                <a:gd name="T12" fmla="*/ 10 w 14"/>
                <a:gd name="T13" fmla="*/ 0 h 72"/>
                <a:gd name="T14" fmla="*/ 10 w 14"/>
                <a:gd name="T15" fmla="*/ 0 h 72"/>
                <a:gd name="T16" fmla="*/ 6 w 14"/>
                <a:gd name="T17" fmla="*/ 0 h 72"/>
                <a:gd name="T18" fmla="*/ 6 w 14"/>
                <a:gd name="T19" fmla="*/ 0 h 72"/>
                <a:gd name="T20" fmla="*/ 4 w 14"/>
                <a:gd name="T21" fmla="*/ 0 h 72"/>
                <a:gd name="T22" fmla="*/ 4 w 14"/>
                <a:gd name="T23" fmla="*/ 0 h 72"/>
                <a:gd name="T24" fmla="*/ 0 w 14"/>
                <a:gd name="T25" fmla="*/ 0 h 72"/>
                <a:gd name="T26" fmla="*/ 0 w 14"/>
                <a:gd name="T27" fmla="*/ 0 h 72"/>
                <a:gd name="T28" fmla="*/ 0 w 14"/>
                <a:gd name="T29" fmla="*/ 2 h 72"/>
                <a:gd name="T30" fmla="*/ 0 w 14"/>
                <a:gd name="T31" fmla="*/ 2 h 72"/>
                <a:gd name="T32" fmla="*/ 0 w 14"/>
                <a:gd name="T33" fmla="*/ 2 h 72"/>
                <a:gd name="T34" fmla="*/ 0 w 14"/>
                <a:gd name="T35" fmla="*/ 68 h 72"/>
                <a:gd name="T36" fmla="*/ 0 w 14"/>
                <a:gd name="T37" fmla="*/ 68 h 72"/>
                <a:gd name="T38" fmla="*/ 0 w 14"/>
                <a:gd name="T39" fmla="*/ 70 h 72"/>
                <a:gd name="T40" fmla="*/ 0 w 14"/>
                <a:gd name="T41" fmla="*/ 70 h 72"/>
                <a:gd name="T42" fmla="*/ 0 w 14"/>
                <a:gd name="T43" fmla="*/ 70 h 72"/>
                <a:gd name="T44" fmla="*/ 0 w 14"/>
                <a:gd name="T45" fmla="*/ 70 h 72"/>
                <a:gd name="T46" fmla="*/ 4 w 14"/>
                <a:gd name="T47" fmla="*/ 70 h 72"/>
                <a:gd name="T48" fmla="*/ 4 w 14"/>
                <a:gd name="T49" fmla="*/ 70 h 72"/>
                <a:gd name="T50" fmla="*/ 6 w 14"/>
                <a:gd name="T51" fmla="*/ 72 h 72"/>
                <a:gd name="T52" fmla="*/ 6 w 14"/>
                <a:gd name="T53" fmla="*/ 72 h 72"/>
                <a:gd name="T54" fmla="*/ 10 w 14"/>
                <a:gd name="T55" fmla="*/ 70 h 72"/>
                <a:gd name="T56" fmla="*/ 10 w 14"/>
                <a:gd name="T57" fmla="*/ 70 h 72"/>
                <a:gd name="T58" fmla="*/ 12 w 14"/>
                <a:gd name="T59" fmla="*/ 70 h 72"/>
                <a:gd name="T60" fmla="*/ 12 w 14"/>
                <a:gd name="T61" fmla="*/ 70 h 72"/>
                <a:gd name="T62" fmla="*/ 14 w 14"/>
                <a:gd name="T63" fmla="*/ 70 h 72"/>
                <a:gd name="T64" fmla="*/ 14 w 14"/>
                <a:gd name="T65" fmla="*/ 70 h 72"/>
                <a:gd name="T66" fmla="*/ 14 w 14"/>
                <a:gd name="T67" fmla="*/ 68 h 72"/>
                <a:gd name="T68" fmla="*/ 14 w 14"/>
                <a:gd name="T69" fmla="*/ 2 h 72"/>
                <a:gd name="T70" fmla="*/ 14 w 14"/>
                <a:gd name="T7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2">
                  <a:moveTo>
                    <a:pt x="14" y="2"/>
                  </a:moveTo>
                  <a:lnTo>
                    <a:pt x="14" y="2"/>
                  </a:lnTo>
                  <a:lnTo>
                    <a:pt x="14" y="2"/>
                  </a:lnTo>
                  <a:lnTo>
                    <a:pt x="14" y="2"/>
                  </a:lnTo>
                  <a:lnTo>
                    <a:pt x="12" y="0"/>
                  </a:lnTo>
                  <a:lnTo>
                    <a:pt x="12" y="0"/>
                  </a:lnTo>
                  <a:lnTo>
                    <a:pt x="10" y="0"/>
                  </a:lnTo>
                  <a:lnTo>
                    <a:pt x="10" y="0"/>
                  </a:lnTo>
                  <a:lnTo>
                    <a:pt x="6" y="0"/>
                  </a:lnTo>
                  <a:lnTo>
                    <a:pt x="6" y="0"/>
                  </a:lnTo>
                  <a:lnTo>
                    <a:pt x="4" y="0"/>
                  </a:lnTo>
                  <a:lnTo>
                    <a:pt x="4" y="0"/>
                  </a:lnTo>
                  <a:lnTo>
                    <a:pt x="0" y="0"/>
                  </a:lnTo>
                  <a:lnTo>
                    <a:pt x="0" y="0"/>
                  </a:lnTo>
                  <a:lnTo>
                    <a:pt x="0" y="2"/>
                  </a:lnTo>
                  <a:lnTo>
                    <a:pt x="0" y="2"/>
                  </a:lnTo>
                  <a:lnTo>
                    <a:pt x="0" y="2"/>
                  </a:lnTo>
                  <a:lnTo>
                    <a:pt x="0" y="68"/>
                  </a:lnTo>
                  <a:lnTo>
                    <a:pt x="0" y="68"/>
                  </a:lnTo>
                  <a:lnTo>
                    <a:pt x="0" y="70"/>
                  </a:lnTo>
                  <a:lnTo>
                    <a:pt x="0" y="70"/>
                  </a:lnTo>
                  <a:lnTo>
                    <a:pt x="0" y="70"/>
                  </a:lnTo>
                  <a:lnTo>
                    <a:pt x="0" y="70"/>
                  </a:lnTo>
                  <a:lnTo>
                    <a:pt x="4" y="70"/>
                  </a:lnTo>
                  <a:lnTo>
                    <a:pt x="4" y="70"/>
                  </a:lnTo>
                  <a:lnTo>
                    <a:pt x="6" y="72"/>
                  </a:lnTo>
                  <a:lnTo>
                    <a:pt x="6" y="72"/>
                  </a:lnTo>
                  <a:lnTo>
                    <a:pt x="10" y="70"/>
                  </a:lnTo>
                  <a:lnTo>
                    <a:pt x="10" y="70"/>
                  </a:lnTo>
                  <a:lnTo>
                    <a:pt x="12" y="70"/>
                  </a:lnTo>
                  <a:lnTo>
                    <a:pt x="12" y="70"/>
                  </a:lnTo>
                  <a:lnTo>
                    <a:pt x="14" y="70"/>
                  </a:lnTo>
                  <a:lnTo>
                    <a:pt x="14" y="70"/>
                  </a:lnTo>
                  <a:lnTo>
                    <a:pt x="14" y="68"/>
                  </a:lnTo>
                  <a:lnTo>
                    <a:pt x="14" y="2"/>
                  </a:lnTo>
                  <a:lnTo>
                    <a:pt x="14" y="2"/>
                  </a:lnTo>
                  <a:close/>
                </a:path>
              </a:pathLst>
            </a:custGeom>
            <a:solidFill>
              <a:srgbClr val="1C2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99" name="Freeform 277"/>
            <p:cNvSpPr>
              <a:spLocks/>
            </p:cNvSpPr>
            <p:nvPr/>
          </p:nvSpPr>
          <p:spPr bwMode="auto">
            <a:xfrm>
              <a:off x="16251238" y="4691063"/>
              <a:ext cx="92075" cy="114300"/>
            </a:xfrm>
            <a:custGeom>
              <a:avLst/>
              <a:gdLst>
                <a:gd name="T0" fmla="*/ 58 w 58"/>
                <a:gd name="T1" fmla="*/ 2 h 72"/>
                <a:gd name="T2" fmla="*/ 58 w 58"/>
                <a:gd name="T3" fmla="*/ 2 h 72"/>
                <a:gd name="T4" fmla="*/ 56 w 58"/>
                <a:gd name="T5" fmla="*/ 0 h 72"/>
                <a:gd name="T6" fmla="*/ 54 w 58"/>
                <a:gd name="T7" fmla="*/ 0 h 72"/>
                <a:gd name="T8" fmla="*/ 52 w 58"/>
                <a:gd name="T9" fmla="*/ 0 h 72"/>
                <a:gd name="T10" fmla="*/ 48 w 58"/>
                <a:gd name="T11" fmla="*/ 0 h 72"/>
                <a:gd name="T12" fmla="*/ 46 w 58"/>
                <a:gd name="T13" fmla="*/ 0 h 72"/>
                <a:gd name="T14" fmla="*/ 44 w 58"/>
                <a:gd name="T15" fmla="*/ 2 h 72"/>
                <a:gd name="T16" fmla="*/ 44 w 58"/>
                <a:gd name="T17" fmla="*/ 36 h 72"/>
                <a:gd name="T18" fmla="*/ 44 w 58"/>
                <a:gd name="T19" fmla="*/ 44 h 72"/>
                <a:gd name="T20" fmla="*/ 44 w 58"/>
                <a:gd name="T21" fmla="*/ 52 h 72"/>
                <a:gd name="T22" fmla="*/ 44 w 58"/>
                <a:gd name="T23" fmla="*/ 52 h 72"/>
                <a:gd name="T24" fmla="*/ 42 w 58"/>
                <a:gd name="T25" fmla="*/ 46 h 72"/>
                <a:gd name="T26" fmla="*/ 40 w 58"/>
                <a:gd name="T27" fmla="*/ 42 h 72"/>
                <a:gd name="T28" fmla="*/ 38 w 58"/>
                <a:gd name="T29" fmla="*/ 38 h 72"/>
                <a:gd name="T30" fmla="*/ 22 w 58"/>
                <a:gd name="T31" fmla="*/ 8 h 72"/>
                <a:gd name="T32" fmla="*/ 20 w 58"/>
                <a:gd name="T33" fmla="*/ 4 h 72"/>
                <a:gd name="T34" fmla="*/ 18 w 58"/>
                <a:gd name="T35" fmla="*/ 2 h 72"/>
                <a:gd name="T36" fmla="*/ 16 w 58"/>
                <a:gd name="T37" fmla="*/ 0 h 72"/>
                <a:gd name="T38" fmla="*/ 12 w 58"/>
                <a:gd name="T39" fmla="*/ 0 h 72"/>
                <a:gd name="T40" fmla="*/ 4 w 58"/>
                <a:gd name="T41" fmla="*/ 0 h 72"/>
                <a:gd name="T42" fmla="*/ 0 w 58"/>
                <a:gd name="T43" fmla="*/ 2 h 72"/>
                <a:gd name="T44" fmla="*/ 0 w 58"/>
                <a:gd name="T45" fmla="*/ 68 h 72"/>
                <a:gd name="T46" fmla="*/ 0 w 58"/>
                <a:gd name="T47" fmla="*/ 70 h 72"/>
                <a:gd name="T48" fmla="*/ 0 w 58"/>
                <a:gd name="T49" fmla="*/ 70 h 72"/>
                <a:gd name="T50" fmla="*/ 2 w 58"/>
                <a:gd name="T51" fmla="*/ 70 h 72"/>
                <a:gd name="T52" fmla="*/ 6 w 58"/>
                <a:gd name="T53" fmla="*/ 72 h 72"/>
                <a:gd name="T54" fmla="*/ 8 w 58"/>
                <a:gd name="T55" fmla="*/ 70 h 72"/>
                <a:gd name="T56" fmla="*/ 10 w 58"/>
                <a:gd name="T57" fmla="*/ 70 h 72"/>
                <a:gd name="T58" fmla="*/ 12 w 58"/>
                <a:gd name="T59" fmla="*/ 70 h 72"/>
                <a:gd name="T60" fmla="*/ 12 w 58"/>
                <a:gd name="T61" fmla="*/ 68 h 72"/>
                <a:gd name="T62" fmla="*/ 12 w 58"/>
                <a:gd name="T63" fmla="*/ 32 h 72"/>
                <a:gd name="T64" fmla="*/ 12 w 58"/>
                <a:gd name="T65" fmla="*/ 24 h 72"/>
                <a:gd name="T66" fmla="*/ 12 w 58"/>
                <a:gd name="T67" fmla="*/ 16 h 72"/>
                <a:gd name="T68" fmla="*/ 14 w 58"/>
                <a:gd name="T69" fmla="*/ 22 h 72"/>
                <a:gd name="T70" fmla="*/ 18 w 58"/>
                <a:gd name="T71" fmla="*/ 28 h 72"/>
                <a:gd name="T72" fmla="*/ 36 w 58"/>
                <a:gd name="T73" fmla="*/ 62 h 72"/>
                <a:gd name="T74" fmla="*/ 38 w 58"/>
                <a:gd name="T75" fmla="*/ 66 h 72"/>
                <a:gd name="T76" fmla="*/ 40 w 58"/>
                <a:gd name="T77" fmla="*/ 70 h 72"/>
                <a:gd name="T78" fmla="*/ 42 w 58"/>
                <a:gd name="T79" fmla="*/ 70 h 72"/>
                <a:gd name="T80" fmla="*/ 52 w 58"/>
                <a:gd name="T81" fmla="*/ 70 h 72"/>
                <a:gd name="T82" fmla="*/ 54 w 58"/>
                <a:gd name="T83" fmla="*/ 70 h 72"/>
                <a:gd name="T84" fmla="*/ 56 w 58"/>
                <a:gd name="T85" fmla="*/ 70 h 72"/>
                <a:gd name="T86" fmla="*/ 58 w 58"/>
                <a:gd name="T87" fmla="*/ 68 h 72"/>
                <a:gd name="T88" fmla="*/ 58 w 58"/>
                <a:gd name="T89" fmla="*/ 66 h 72"/>
                <a:gd name="T90" fmla="*/ 58 w 58"/>
                <a:gd name="T9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2">
                  <a:moveTo>
                    <a:pt x="58" y="2"/>
                  </a:moveTo>
                  <a:lnTo>
                    <a:pt x="58" y="2"/>
                  </a:lnTo>
                  <a:lnTo>
                    <a:pt x="58" y="2"/>
                  </a:lnTo>
                  <a:lnTo>
                    <a:pt x="58" y="2"/>
                  </a:lnTo>
                  <a:lnTo>
                    <a:pt x="56" y="0"/>
                  </a:lnTo>
                  <a:lnTo>
                    <a:pt x="56" y="0"/>
                  </a:lnTo>
                  <a:lnTo>
                    <a:pt x="54" y="0"/>
                  </a:lnTo>
                  <a:lnTo>
                    <a:pt x="54" y="0"/>
                  </a:lnTo>
                  <a:lnTo>
                    <a:pt x="52" y="0"/>
                  </a:lnTo>
                  <a:lnTo>
                    <a:pt x="52" y="0"/>
                  </a:lnTo>
                  <a:lnTo>
                    <a:pt x="48" y="0"/>
                  </a:lnTo>
                  <a:lnTo>
                    <a:pt x="48" y="0"/>
                  </a:lnTo>
                  <a:lnTo>
                    <a:pt x="46" y="0"/>
                  </a:lnTo>
                  <a:lnTo>
                    <a:pt x="46" y="0"/>
                  </a:lnTo>
                  <a:lnTo>
                    <a:pt x="44" y="2"/>
                  </a:lnTo>
                  <a:lnTo>
                    <a:pt x="44" y="2"/>
                  </a:lnTo>
                  <a:lnTo>
                    <a:pt x="44" y="2"/>
                  </a:lnTo>
                  <a:lnTo>
                    <a:pt x="44" y="36"/>
                  </a:lnTo>
                  <a:lnTo>
                    <a:pt x="44" y="36"/>
                  </a:lnTo>
                  <a:lnTo>
                    <a:pt x="44" y="44"/>
                  </a:lnTo>
                  <a:lnTo>
                    <a:pt x="44" y="44"/>
                  </a:lnTo>
                  <a:lnTo>
                    <a:pt x="44" y="52"/>
                  </a:lnTo>
                  <a:lnTo>
                    <a:pt x="44" y="52"/>
                  </a:lnTo>
                  <a:lnTo>
                    <a:pt x="44" y="52"/>
                  </a:lnTo>
                  <a:lnTo>
                    <a:pt x="42" y="46"/>
                  </a:lnTo>
                  <a:lnTo>
                    <a:pt x="42" y="46"/>
                  </a:lnTo>
                  <a:lnTo>
                    <a:pt x="40" y="42"/>
                  </a:lnTo>
                  <a:lnTo>
                    <a:pt x="40" y="42"/>
                  </a:lnTo>
                  <a:lnTo>
                    <a:pt x="38" y="38"/>
                  </a:lnTo>
                  <a:lnTo>
                    <a:pt x="38" y="38"/>
                  </a:lnTo>
                  <a:lnTo>
                    <a:pt x="36" y="34"/>
                  </a:lnTo>
                  <a:lnTo>
                    <a:pt x="22" y="8"/>
                  </a:lnTo>
                  <a:lnTo>
                    <a:pt x="22" y="8"/>
                  </a:lnTo>
                  <a:lnTo>
                    <a:pt x="20" y="4"/>
                  </a:lnTo>
                  <a:lnTo>
                    <a:pt x="20" y="4"/>
                  </a:lnTo>
                  <a:lnTo>
                    <a:pt x="18" y="2"/>
                  </a:lnTo>
                  <a:lnTo>
                    <a:pt x="18" y="2"/>
                  </a:lnTo>
                  <a:lnTo>
                    <a:pt x="16" y="0"/>
                  </a:lnTo>
                  <a:lnTo>
                    <a:pt x="16" y="0"/>
                  </a:lnTo>
                  <a:lnTo>
                    <a:pt x="12" y="0"/>
                  </a:lnTo>
                  <a:lnTo>
                    <a:pt x="4" y="0"/>
                  </a:lnTo>
                  <a:lnTo>
                    <a:pt x="4" y="0"/>
                  </a:lnTo>
                  <a:lnTo>
                    <a:pt x="0" y="2"/>
                  </a:lnTo>
                  <a:lnTo>
                    <a:pt x="0" y="2"/>
                  </a:lnTo>
                  <a:lnTo>
                    <a:pt x="0" y="6"/>
                  </a:lnTo>
                  <a:lnTo>
                    <a:pt x="0" y="68"/>
                  </a:lnTo>
                  <a:lnTo>
                    <a:pt x="0" y="68"/>
                  </a:lnTo>
                  <a:lnTo>
                    <a:pt x="0" y="70"/>
                  </a:lnTo>
                  <a:lnTo>
                    <a:pt x="0" y="70"/>
                  </a:lnTo>
                  <a:lnTo>
                    <a:pt x="0" y="70"/>
                  </a:lnTo>
                  <a:lnTo>
                    <a:pt x="0" y="70"/>
                  </a:lnTo>
                  <a:lnTo>
                    <a:pt x="2" y="70"/>
                  </a:lnTo>
                  <a:lnTo>
                    <a:pt x="2" y="70"/>
                  </a:lnTo>
                  <a:lnTo>
                    <a:pt x="6" y="72"/>
                  </a:lnTo>
                  <a:lnTo>
                    <a:pt x="6" y="72"/>
                  </a:lnTo>
                  <a:lnTo>
                    <a:pt x="8" y="70"/>
                  </a:lnTo>
                  <a:lnTo>
                    <a:pt x="8" y="70"/>
                  </a:lnTo>
                  <a:lnTo>
                    <a:pt x="10" y="70"/>
                  </a:lnTo>
                  <a:lnTo>
                    <a:pt x="10" y="70"/>
                  </a:lnTo>
                  <a:lnTo>
                    <a:pt x="12" y="70"/>
                  </a:lnTo>
                  <a:lnTo>
                    <a:pt x="12" y="70"/>
                  </a:lnTo>
                  <a:lnTo>
                    <a:pt x="12" y="68"/>
                  </a:lnTo>
                  <a:lnTo>
                    <a:pt x="12" y="32"/>
                  </a:lnTo>
                  <a:lnTo>
                    <a:pt x="12" y="32"/>
                  </a:lnTo>
                  <a:lnTo>
                    <a:pt x="12" y="24"/>
                  </a:lnTo>
                  <a:lnTo>
                    <a:pt x="12" y="24"/>
                  </a:lnTo>
                  <a:lnTo>
                    <a:pt x="12" y="16"/>
                  </a:lnTo>
                  <a:lnTo>
                    <a:pt x="12" y="16"/>
                  </a:lnTo>
                  <a:lnTo>
                    <a:pt x="12" y="16"/>
                  </a:lnTo>
                  <a:lnTo>
                    <a:pt x="14" y="22"/>
                  </a:lnTo>
                  <a:lnTo>
                    <a:pt x="14" y="22"/>
                  </a:lnTo>
                  <a:lnTo>
                    <a:pt x="18" y="28"/>
                  </a:lnTo>
                  <a:lnTo>
                    <a:pt x="36" y="62"/>
                  </a:lnTo>
                  <a:lnTo>
                    <a:pt x="36" y="62"/>
                  </a:lnTo>
                  <a:lnTo>
                    <a:pt x="38" y="66"/>
                  </a:lnTo>
                  <a:lnTo>
                    <a:pt x="38" y="66"/>
                  </a:lnTo>
                  <a:lnTo>
                    <a:pt x="40" y="70"/>
                  </a:lnTo>
                  <a:lnTo>
                    <a:pt x="40" y="70"/>
                  </a:lnTo>
                  <a:lnTo>
                    <a:pt x="42" y="70"/>
                  </a:lnTo>
                  <a:lnTo>
                    <a:pt x="42" y="70"/>
                  </a:lnTo>
                  <a:lnTo>
                    <a:pt x="46" y="70"/>
                  </a:lnTo>
                  <a:lnTo>
                    <a:pt x="52" y="70"/>
                  </a:lnTo>
                  <a:lnTo>
                    <a:pt x="52" y="70"/>
                  </a:lnTo>
                  <a:lnTo>
                    <a:pt x="54" y="70"/>
                  </a:lnTo>
                  <a:lnTo>
                    <a:pt x="54" y="70"/>
                  </a:lnTo>
                  <a:lnTo>
                    <a:pt x="56" y="70"/>
                  </a:lnTo>
                  <a:lnTo>
                    <a:pt x="56" y="70"/>
                  </a:lnTo>
                  <a:lnTo>
                    <a:pt x="58" y="68"/>
                  </a:lnTo>
                  <a:lnTo>
                    <a:pt x="58" y="68"/>
                  </a:lnTo>
                  <a:lnTo>
                    <a:pt x="58" y="66"/>
                  </a:lnTo>
                  <a:lnTo>
                    <a:pt x="58" y="2"/>
                  </a:lnTo>
                  <a:lnTo>
                    <a:pt x="58" y="2"/>
                  </a:lnTo>
                  <a:close/>
                </a:path>
              </a:pathLst>
            </a:custGeom>
            <a:solidFill>
              <a:srgbClr val="1C2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00" name="Freeform 278"/>
            <p:cNvSpPr>
              <a:spLocks/>
            </p:cNvSpPr>
            <p:nvPr/>
          </p:nvSpPr>
          <p:spPr bwMode="auto">
            <a:xfrm>
              <a:off x="16740188" y="4776788"/>
              <a:ext cx="152400" cy="114300"/>
            </a:xfrm>
            <a:custGeom>
              <a:avLst/>
              <a:gdLst>
                <a:gd name="T0" fmla="*/ 96 w 96"/>
                <a:gd name="T1" fmla="*/ 6 h 72"/>
                <a:gd name="T2" fmla="*/ 96 w 96"/>
                <a:gd name="T3" fmla="*/ 4 h 72"/>
                <a:gd name="T4" fmla="*/ 96 w 96"/>
                <a:gd name="T5" fmla="*/ 2 h 72"/>
                <a:gd name="T6" fmla="*/ 94 w 96"/>
                <a:gd name="T7" fmla="*/ 0 h 72"/>
                <a:gd name="T8" fmla="*/ 90 w 96"/>
                <a:gd name="T9" fmla="*/ 0 h 72"/>
                <a:gd name="T10" fmla="*/ 86 w 96"/>
                <a:gd name="T11" fmla="*/ 0 h 72"/>
                <a:gd name="T12" fmla="*/ 84 w 96"/>
                <a:gd name="T13" fmla="*/ 2 h 72"/>
                <a:gd name="T14" fmla="*/ 82 w 96"/>
                <a:gd name="T15" fmla="*/ 2 h 72"/>
                <a:gd name="T16" fmla="*/ 70 w 96"/>
                <a:gd name="T17" fmla="*/ 58 h 72"/>
                <a:gd name="T18" fmla="*/ 56 w 96"/>
                <a:gd name="T19" fmla="*/ 4 h 72"/>
                <a:gd name="T20" fmla="*/ 56 w 96"/>
                <a:gd name="T21" fmla="*/ 2 h 72"/>
                <a:gd name="T22" fmla="*/ 54 w 96"/>
                <a:gd name="T23" fmla="*/ 2 h 72"/>
                <a:gd name="T24" fmla="*/ 52 w 96"/>
                <a:gd name="T25" fmla="*/ 0 h 72"/>
                <a:gd name="T26" fmla="*/ 48 w 96"/>
                <a:gd name="T27" fmla="*/ 0 h 72"/>
                <a:gd name="T28" fmla="*/ 44 w 96"/>
                <a:gd name="T29" fmla="*/ 0 h 72"/>
                <a:gd name="T30" fmla="*/ 42 w 96"/>
                <a:gd name="T31" fmla="*/ 2 h 72"/>
                <a:gd name="T32" fmla="*/ 40 w 96"/>
                <a:gd name="T33" fmla="*/ 2 h 72"/>
                <a:gd name="T34" fmla="*/ 40 w 96"/>
                <a:gd name="T35" fmla="*/ 4 h 72"/>
                <a:gd name="T36" fmla="*/ 28 w 96"/>
                <a:gd name="T37" fmla="*/ 58 h 72"/>
                <a:gd name="T38" fmla="*/ 14 w 96"/>
                <a:gd name="T39" fmla="*/ 4 h 72"/>
                <a:gd name="T40" fmla="*/ 14 w 96"/>
                <a:gd name="T41" fmla="*/ 2 h 72"/>
                <a:gd name="T42" fmla="*/ 14 w 96"/>
                <a:gd name="T43" fmla="*/ 2 h 72"/>
                <a:gd name="T44" fmla="*/ 12 w 96"/>
                <a:gd name="T45" fmla="*/ 0 h 72"/>
                <a:gd name="T46" fmla="*/ 8 w 96"/>
                <a:gd name="T47" fmla="*/ 0 h 72"/>
                <a:gd name="T48" fmla="*/ 2 w 96"/>
                <a:gd name="T49" fmla="*/ 0 h 72"/>
                <a:gd name="T50" fmla="*/ 0 w 96"/>
                <a:gd name="T51" fmla="*/ 2 h 72"/>
                <a:gd name="T52" fmla="*/ 0 w 96"/>
                <a:gd name="T53" fmla="*/ 4 h 72"/>
                <a:gd name="T54" fmla="*/ 16 w 96"/>
                <a:gd name="T55" fmla="*/ 68 h 72"/>
                <a:gd name="T56" fmla="*/ 18 w 96"/>
                <a:gd name="T57" fmla="*/ 70 h 72"/>
                <a:gd name="T58" fmla="*/ 18 w 96"/>
                <a:gd name="T59" fmla="*/ 72 h 72"/>
                <a:gd name="T60" fmla="*/ 22 w 96"/>
                <a:gd name="T61" fmla="*/ 72 h 72"/>
                <a:gd name="T62" fmla="*/ 26 w 96"/>
                <a:gd name="T63" fmla="*/ 72 h 72"/>
                <a:gd name="T64" fmla="*/ 32 w 96"/>
                <a:gd name="T65" fmla="*/ 72 h 72"/>
                <a:gd name="T66" fmla="*/ 34 w 96"/>
                <a:gd name="T67" fmla="*/ 72 h 72"/>
                <a:gd name="T68" fmla="*/ 36 w 96"/>
                <a:gd name="T69" fmla="*/ 70 h 72"/>
                <a:gd name="T70" fmla="*/ 36 w 96"/>
                <a:gd name="T71" fmla="*/ 68 h 72"/>
                <a:gd name="T72" fmla="*/ 48 w 96"/>
                <a:gd name="T73" fmla="*/ 24 h 72"/>
                <a:gd name="T74" fmla="*/ 60 w 96"/>
                <a:gd name="T75" fmla="*/ 68 h 72"/>
                <a:gd name="T76" fmla="*/ 60 w 96"/>
                <a:gd name="T77" fmla="*/ 70 h 72"/>
                <a:gd name="T78" fmla="*/ 62 w 96"/>
                <a:gd name="T79" fmla="*/ 72 h 72"/>
                <a:gd name="T80" fmla="*/ 64 w 96"/>
                <a:gd name="T81" fmla="*/ 72 h 72"/>
                <a:gd name="T82" fmla="*/ 70 w 96"/>
                <a:gd name="T83" fmla="*/ 72 h 72"/>
                <a:gd name="T84" fmla="*/ 74 w 96"/>
                <a:gd name="T85" fmla="*/ 72 h 72"/>
                <a:gd name="T86" fmla="*/ 76 w 96"/>
                <a:gd name="T87" fmla="*/ 72 h 72"/>
                <a:gd name="T88" fmla="*/ 78 w 96"/>
                <a:gd name="T89" fmla="*/ 70 h 72"/>
                <a:gd name="T90" fmla="*/ 96 w 96"/>
                <a:gd name="T91"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72">
                  <a:moveTo>
                    <a:pt x="96" y="6"/>
                  </a:moveTo>
                  <a:lnTo>
                    <a:pt x="96" y="6"/>
                  </a:lnTo>
                  <a:lnTo>
                    <a:pt x="96" y="4"/>
                  </a:lnTo>
                  <a:lnTo>
                    <a:pt x="96" y="4"/>
                  </a:lnTo>
                  <a:lnTo>
                    <a:pt x="96" y="2"/>
                  </a:lnTo>
                  <a:lnTo>
                    <a:pt x="96" y="2"/>
                  </a:lnTo>
                  <a:lnTo>
                    <a:pt x="94" y="0"/>
                  </a:lnTo>
                  <a:lnTo>
                    <a:pt x="94" y="0"/>
                  </a:lnTo>
                  <a:lnTo>
                    <a:pt x="90" y="0"/>
                  </a:lnTo>
                  <a:lnTo>
                    <a:pt x="90" y="0"/>
                  </a:lnTo>
                  <a:lnTo>
                    <a:pt x="86" y="0"/>
                  </a:lnTo>
                  <a:lnTo>
                    <a:pt x="86" y="0"/>
                  </a:lnTo>
                  <a:lnTo>
                    <a:pt x="84" y="2"/>
                  </a:lnTo>
                  <a:lnTo>
                    <a:pt x="84" y="2"/>
                  </a:lnTo>
                  <a:lnTo>
                    <a:pt x="82" y="2"/>
                  </a:lnTo>
                  <a:lnTo>
                    <a:pt x="82" y="2"/>
                  </a:lnTo>
                  <a:lnTo>
                    <a:pt x="82" y="4"/>
                  </a:lnTo>
                  <a:lnTo>
                    <a:pt x="70" y="58"/>
                  </a:lnTo>
                  <a:lnTo>
                    <a:pt x="70" y="58"/>
                  </a:lnTo>
                  <a:lnTo>
                    <a:pt x="56" y="4"/>
                  </a:lnTo>
                  <a:lnTo>
                    <a:pt x="56" y="4"/>
                  </a:lnTo>
                  <a:lnTo>
                    <a:pt x="56" y="2"/>
                  </a:lnTo>
                  <a:lnTo>
                    <a:pt x="56" y="2"/>
                  </a:lnTo>
                  <a:lnTo>
                    <a:pt x="54" y="2"/>
                  </a:lnTo>
                  <a:lnTo>
                    <a:pt x="54" y="2"/>
                  </a:lnTo>
                  <a:lnTo>
                    <a:pt x="52" y="0"/>
                  </a:lnTo>
                  <a:lnTo>
                    <a:pt x="52" y="0"/>
                  </a:lnTo>
                  <a:lnTo>
                    <a:pt x="48" y="0"/>
                  </a:lnTo>
                  <a:lnTo>
                    <a:pt x="48" y="0"/>
                  </a:lnTo>
                  <a:lnTo>
                    <a:pt x="44" y="0"/>
                  </a:lnTo>
                  <a:lnTo>
                    <a:pt x="44" y="0"/>
                  </a:lnTo>
                  <a:lnTo>
                    <a:pt x="42" y="2"/>
                  </a:lnTo>
                  <a:lnTo>
                    <a:pt x="42" y="2"/>
                  </a:lnTo>
                  <a:lnTo>
                    <a:pt x="40" y="2"/>
                  </a:lnTo>
                  <a:lnTo>
                    <a:pt x="40" y="2"/>
                  </a:lnTo>
                  <a:lnTo>
                    <a:pt x="40" y="4"/>
                  </a:lnTo>
                  <a:lnTo>
                    <a:pt x="28" y="58"/>
                  </a:lnTo>
                  <a:lnTo>
                    <a:pt x="28" y="58"/>
                  </a:lnTo>
                  <a:lnTo>
                    <a:pt x="14" y="4"/>
                  </a:lnTo>
                  <a:lnTo>
                    <a:pt x="14" y="4"/>
                  </a:lnTo>
                  <a:lnTo>
                    <a:pt x="14" y="2"/>
                  </a:lnTo>
                  <a:lnTo>
                    <a:pt x="14" y="2"/>
                  </a:lnTo>
                  <a:lnTo>
                    <a:pt x="14" y="2"/>
                  </a:lnTo>
                  <a:lnTo>
                    <a:pt x="14" y="2"/>
                  </a:lnTo>
                  <a:lnTo>
                    <a:pt x="12" y="0"/>
                  </a:lnTo>
                  <a:lnTo>
                    <a:pt x="12" y="0"/>
                  </a:lnTo>
                  <a:lnTo>
                    <a:pt x="8" y="0"/>
                  </a:lnTo>
                  <a:lnTo>
                    <a:pt x="8" y="0"/>
                  </a:lnTo>
                  <a:lnTo>
                    <a:pt x="2" y="0"/>
                  </a:lnTo>
                  <a:lnTo>
                    <a:pt x="2" y="0"/>
                  </a:lnTo>
                  <a:lnTo>
                    <a:pt x="0" y="2"/>
                  </a:lnTo>
                  <a:lnTo>
                    <a:pt x="0" y="2"/>
                  </a:lnTo>
                  <a:lnTo>
                    <a:pt x="0" y="4"/>
                  </a:lnTo>
                  <a:lnTo>
                    <a:pt x="0" y="4"/>
                  </a:lnTo>
                  <a:lnTo>
                    <a:pt x="0" y="6"/>
                  </a:lnTo>
                  <a:lnTo>
                    <a:pt x="16" y="68"/>
                  </a:lnTo>
                  <a:lnTo>
                    <a:pt x="16" y="68"/>
                  </a:lnTo>
                  <a:lnTo>
                    <a:pt x="18" y="70"/>
                  </a:lnTo>
                  <a:lnTo>
                    <a:pt x="18" y="70"/>
                  </a:lnTo>
                  <a:lnTo>
                    <a:pt x="18" y="72"/>
                  </a:lnTo>
                  <a:lnTo>
                    <a:pt x="18" y="72"/>
                  </a:lnTo>
                  <a:lnTo>
                    <a:pt x="22" y="72"/>
                  </a:lnTo>
                  <a:lnTo>
                    <a:pt x="22" y="72"/>
                  </a:lnTo>
                  <a:lnTo>
                    <a:pt x="26" y="72"/>
                  </a:lnTo>
                  <a:lnTo>
                    <a:pt x="26" y="72"/>
                  </a:lnTo>
                  <a:lnTo>
                    <a:pt x="32" y="72"/>
                  </a:lnTo>
                  <a:lnTo>
                    <a:pt x="32" y="72"/>
                  </a:lnTo>
                  <a:lnTo>
                    <a:pt x="34" y="72"/>
                  </a:lnTo>
                  <a:lnTo>
                    <a:pt x="34" y="72"/>
                  </a:lnTo>
                  <a:lnTo>
                    <a:pt x="36" y="70"/>
                  </a:lnTo>
                  <a:lnTo>
                    <a:pt x="36" y="70"/>
                  </a:lnTo>
                  <a:lnTo>
                    <a:pt x="36" y="68"/>
                  </a:lnTo>
                  <a:lnTo>
                    <a:pt x="48" y="24"/>
                  </a:lnTo>
                  <a:lnTo>
                    <a:pt x="48" y="24"/>
                  </a:lnTo>
                  <a:lnTo>
                    <a:pt x="60" y="68"/>
                  </a:lnTo>
                  <a:lnTo>
                    <a:pt x="60" y="68"/>
                  </a:lnTo>
                  <a:lnTo>
                    <a:pt x="60" y="70"/>
                  </a:lnTo>
                  <a:lnTo>
                    <a:pt x="60" y="70"/>
                  </a:lnTo>
                  <a:lnTo>
                    <a:pt x="62" y="72"/>
                  </a:lnTo>
                  <a:lnTo>
                    <a:pt x="62" y="72"/>
                  </a:lnTo>
                  <a:lnTo>
                    <a:pt x="64" y="72"/>
                  </a:lnTo>
                  <a:lnTo>
                    <a:pt x="64" y="72"/>
                  </a:lnTo>
                  <a:lnTo>
                    <a:pt x="70" y="72"/>
                  </a:lnTo>
                  <a:lnTo>
                    <a:pt x="70" y="72"/>
                  </a:lnTo>
                  <a:lnTo>
                    <a:pt x="74" y="72"/>
                  </a:lnTo>
                  <a:lnTo>
                    <a:pt x="74" y="72"/>
                  </a:lnTo>
                  <a:lnTo>
                    <a:pt x="76" y="72"/>
                  </a:lnTo>
                  <a:lnTo>
                    <a:pt x="76" y="72"/>
                  </a:lnTo>
                  <a:lnTo>
                    <a:pt x="78" y="70"/>
                  </a:lnTo>
                  <a:lnTo>
                    <a:pt x="78" y="70"/>
                  </a:lnTo>
                  <a:lnTo>
                    <a:pt x="80" y="68"/>
                  </a:lnTo>
                  <a:lnTo>
                    <a:pt x="96" y="6"/>
                  </a:lnTo>
                  <a:lnTo>
                    <a:pt x="96" y="6"/>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101" name="Freeform 279"/>
            <p:cNvSpPr>
              <a:spLocks/>
            </p:cNvSpPr>
            <p:nvPr/>
          </p:nvSpPr>
          <p:spPr bwMode="auto">
            <a:xfrm>
              <a:off x="16898938" y="4776788"/>
              <a:ext cx="101600" cy="114300"/>
            </a:xfrm>
            <a:custGeom>
              <a:avLst/>
              <a:gdLst>
                <a:gd name="T0" fmla="*/ 62 w 64"/>
                <a:gd name="T1" fmla="*/ 6 h 72"/>
                <a:gd name="T2" fmla="*/ 62 w 64"/>
                <a:gd name="T3" fmla="*/ 6 h 72"/>
                <a:gd name="T4" fmla="*/ 64 w 64"/>
                <a:gd name="T5" fmla="*/ 4 h 72"/>
                <a:gd name="T6" fmla="*/ 64 w 64"/>
                <a:gd name="T7" fmla="*/ 4 h 72"/>
                <a:gd name="T8" fmla="*/ 64 w 64"/>
                <a:gd name="T9" fmla="*/ 2 h 72"/>
                <a:gd name="T10" fmla="*/ 64 w 64"/>
                <a:gd name="T11" fmla="*/ 2 h 72"/>
                <a:gd name="T12" fmla="*/ 62 w 64"/>
                <a:gd name="T13" fmla="*/ 0 h 72"/>
                <a:gd name="T14" fmla="*/ 62 w 64"/>
                <a:gd name="T15" fmla="*/ 0 h 72"/>
                <a:gd name="T16" fmla="*/ 58 w 64"/>
                <a:gd name="T17" fmla="*/ 0 h 72"/>
                <a:gd name="T18" fmla="*/ 58 w 64"/>
                <a:gd name="T19" fmla="*/ 0 h 72"/>
                <a:gd name="T20" fmla="*/ 54 w 64"/>
                <a:gd name="T21" fmla="*/ 0 h 72"/>
                <a:gd name="T22" fmla="*/ 54 w 64"/>
                <a:gd name="T23" fmla="*/ 0 h 72"/>
                <a:gd name="T24" fmla="*/ 52 w 64"/>
                <a:gd name="T25" fmla="*/ 2 h 72"/>
                <a:gd name="T26" fmla="*/ 52 w 64"/>
                <a:gd name="T27" fmla="*/ 2 h 72"/>
                <a:gd name="T28" fmla="*/ 50 w 64"/>
                <a:gd name="T29" fmla="*/ 2 h 72"/>
                <a:gd name="T30" fmla="*/ 50 w 64"/>
                <a:gd name="T31" fmla="*/ 2 h 72"/>
                <a:gd name="T32" fmla="*/ 50 w 64"/>
                <a:gd name="T33" fmla="*/ 4 h 72"/>
                <a:gd name="T34" fmla="*/ 32 w 64"/>
                <a:gd name="T35" fmla="*/ 58 h 72"/>
                <a:gd name="T36" fmla="*/ 32 w 64"/>
                <a:gd name="T37" fmla="*/ 58 h 72"/>
                <a:gd name="T38" fmla="*/ 16 w 64"/>
                <a:gd name="T39" fmla="*/ 4 h 72"/>
                <a:gd name="T40" fmla="*/ 16 w 64"/>
                <a:gd name="T41" fmla="*/ 4 h 72"/>
                <a:gd name="T42" fmla="*/ 14 w 64"/>
                <a:gd name="T43" fmla="*/ 2 h 72"/>
                <a:gd name="T44" fmla="*/ 14 w 64"/>
                <a:gd name="T45" fmla="*/ 2 h 72"/>
                <a:gd name="T46" fmla="*/ 14 w 64"/>
                <a:gd name="T47" fmla="*/ 2 h 72"/>
                <a:gd name="T48" fmla="*/ 14 w 64"/>
                <a:gd name="T49" fmla="*/ 2 h 72"/>
                <a:gd name="T50" fmla="*/ 12 w 64"/>
                <a:gd name="T51" fmla="*/ 0 h 72"/>
                <a:gd name="T52" fmla="*/ 12 w 64"/>
                <a:gd name="T53" fmla="*/ 0 h 72"/>
                <a:gd name="T54" fmla="*/ 8 w 64"/>
                <a:gd name="T55" fmla="*/ 0 h 72"/>
                <a:gd name="T56" fmla="*/ 8 w 64"/>
                <a:gd name="T57" fmla="*/ 0 h 72"/>
                <a:gd name="T58" fmla="*/ 4 w 64"/>
                <a:gd name="T59" fmla="*/ 0 h 72"/>
                <a:gd name="T60" fmla="*/ 4 w 64"/>
                <a:gd name="T61" fmla="*/ 0 h 72"/>
                <a:gd name="T62" fmla="*/ 0 w 64"/>
                <a:gd name="T63" fmla="*/ 2 h 72"/>
                <a:gd name="T64" fmla="*/ 0 w 64"/>
                <a:gd name="T65" fmla="*/ 2 h 72"/>
                <a:gd name="T66" fmla="*/ 0 w 64"/>
                <a:gd name="T67" fmla="*/ 4 h 72"/>
                <a:gd name="T68" fmla="*/ 0 w 64"/>
                <a:gd name="T69" fmla="*/ 4 h 72"/>
                <a:gd name="T70" fmla="*/ 2 w 64"/>
                <a:gd name="T71" fmla="*/ 6 h 72"/>
                <a:gd name="T72" fmla="*/ 22 w 64"/>
                <a:gd name="T73" fmla="*/ 70 h 72"/>
                <a:gd name="T74" fmla="*/ 22 w 64"/>
                <a:gd name="T75" fmla="*/ 70 h 72"/>
                <a:gd name="T76" fmla="*/ 22 w 64"/>
                <a:gd name="T77" fmla="*/ 70 h 72"/>
                <a:gd name="T78" fmla="*/ 22 w 64"/>
                <a:gd name="T79" fmla="*/ 70 h 72"/>
                <a:gd name="T80" fmla="*/ 24 w 64"/>
                <a:gd name="T81" fmla="*/ 72 h 72"/>
                <a:gd name="T82" fmla="*/ 24 w 64"/>
                <a:gd name="T83" fmla="*/ 72 h 72"/>
                <a:gd name="T84" fmla="*/ 24 w 64"/>
                <a:gd name="T85" fmla="*/ 72 h 72"/>
                <a:gd name="T86" fmla="*/ 24 w 64"/>
                <a:gd name="T87" fmla="*/ 72 h 72"/>
                <a:gd name="T88" fmla="*/ 26 w 64"/>
                <a:gd name="T89" fmla="*/ 72 h 72"/>
                <a:gd name="T90" fmla="*/ 26 w 64"/>
                <a:gd name="T91" fmla="*/ 72 h 72"/>
                <a:gd name="T92" fmla="*/ 28 w 64"/>
                <a:gd name="T93" fmla="*/ 72 h 72"/>
                <a:gd name="T94" fmla="*/ 28 w 64"/>
                <a:gd name="T95" fmla="*/ 72 h 72"/>
                <a:gd name="T96" fmla="*/ 32 w 64"/>
                <a:gd name="T97" fmla="*/ 72 h 72"/>
                <a:gd name="T98" fmla="*/ 32 w 64"/>
                <a:gd name="T99" fmla="*/ 72 h 72"/>
                <a:gd name="T100" fmla="*/ 38 w 64"/>
                <a:gd name="T101" fmla="*/ 72 h 72"/>
                <a:gd name="T102" fmla="*/ 38 w 64"/>
                <a:gd name="T103" fmla="*/ 72 h 72"/>
                <a:gd name="T104" fmla="*/ 40 w 64"/>
                <a:gd name="T105" fmla="*/ 72 h 72"/>
                <a:gd name="T106" fmla="*/ 40 w 64"/>
                <a:gd name="T107" fmla="*/ 72 h 72"/>
                <a:gd name="T108" fmla="*/ 42 w 64"/>
                <a:gd name="T109" fmla="*/ 70 h 72"/>
                <a:gd name="T110" fmla="*/ 42 w 64"/>
                <a:gd name="T111" fmla="*/ 70 h 72"/>
                <a:gd name="T112" fmla="*/ 42 w 64"/>
                <a:gd name="T113" fmla="*/ 70 h 72"/>
                <a:gd name="T114" fmla="*/ 62 w 64"/>
                <a:gd name="T115" fmla="*/ 6 h 72"/>
                <a:gd name="T116" fmla="*/ 62 w 64"/>
                <a:gd name="T117"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72">
                  <a:moveTo>
                    <a:pt x="62" y="6"/>
                  </a:moveTo>
                  <a:lnTo>
                    <a:pt x="62" y="6"/>
                  </a:lnTo>
                  <a:lnTo>
                    <a:pt x="64" y="4"/>
                  </a:lnTo>
                  <a:lnTo>
                    <a:pt x="64" y="4"/>
                  </a:lnTo>
                  <a:lnTo>
                    <a:pt x="64" y="2"/>
                  </a:lnTo>
                  <a:lnTo>
                    <a:pt x="64" y="2"/>
                  </a:lnTo>
                  <a:lnTo>
                    <a:pt x="62" y="0"/>
                  </a:lnTo>
                  <a:lnTo>
                    <a:pt x="62" y="0"/>
                  </a:lnTo>
                  <a:lnTo>
                    <a:pt x="58" y="0"/>
                  </a:lnTo>
                  <a:lnTo>
                    <a:pt x="58" y="0"/>
                  </a:lnTo>
                  <a:lnTo>
                    <a:pt x="54" y="0"/>
                  </a:lnTo>
                  <a:lnTo>
                    <a:pt x="54" y="0"/>
                  </a:lnTo>
                  <a:lnTo>
                    <a:pt x="52" y="2"/>
                  </a:lnTo>
                  <a:lnTo>
                    <a:pt x="52" y="2"/>
                  </a:lnTo>
                  <a:lnTo>
                    <a:pt x="50" y="2"/>
                  </a:lnTo>
                  <a:lnTo>
                    <a:pt x="50" y="2"/>
                  </a:lnTo>
                  <a:lnTo>
                    <a:pt x="50" y="4"/>
                  </a:lnTo>
                  <a:lnTo>
                    <a:pt x="32" y="58"/>
                  </a:lnTo>
                  <a:lnTo>
                    <a:pt x="32" y="58"/>
                  </a:lnTo>
                  <a:lnTo>
                    <a:pt x="16" y="4"/>
                  </a:lnTo>
                  <a:lnTo>
                    <a:pt x="16" y="4"/>
                  </a:lnTo>
                  <a:lnTo>
                    <a:pt x="14" y="2"/>
                  </a:lnTo>
                  <a:lnTo>
                    <a:pt x="14" y="2"/>
                  </a:lnTo>
                  <a:lnTo>
                    <a:pt x="14" y="2"/>
                  </a:lnTo>
                  <a:lnTo>
                    <a:pt x="14" y="2"/>
                  </a:lnTo>
                  <a:lnTo>
                    <a:pt x="12" y="0"/>
                  </a:lnTo>
                  <a:lnTo>
                    <a:pt x="12" y="0"/>
                  </a:lnTo>
                  <a:lnTo>
                    <a:pt x="8" y="0"/>
                  </a:lnTo>
                  <a:lnTo>
                    <a:pt x="8" y="0"/>
                  </a:lnTo>
                  <a:lnTo>
                    <a:pt x="4" y="0"/>
                  </a:lnTo>
                  <a:lnTo>
                    <a:pt x="4" y="0"/>
                  </a:lnTo>
                  <a:lnTo>
                    <a:pt x="0" y="2"/>
                  </a:lnTo>
                  <a:lnTo>
                    <a:pt x="0" y="2"/>
                  </a:lnTo>
                  <a:lnTo>
                    <a:pt x="0" y="4"/>
                  </a:lnTo>
                  <a:lnTo>
                    <a:pt x="0" y="4"/>
                  </a:lnTo>
                  <a:lnTo>
                    <a:pt x="2" y="6"/>
                  </a:lnTo>
                  <a:lnTo>
                    <a:pt x="22" y="70"/>
                  </a:lnTo>
                  <a:lnTo>
                    <a:pt x="22" y="70"/>
                  </a:lnTo>
                  <a:lnTo>
                    <a:pt x="22" y="70"/>
                  </a:lnTo>
                  <a:lnTo>
                    <a:pt x="22" y="70"/>
                  </a:lnTo>
                  <a:lnTo>
                    <a:pt x="24" y="72"/>
                  </a:lnTo>
                  <a:lnTo>
                    <a:pt x="24" y="72"/>
                  </a:lnTo>
                  <a:lnTo>
                    <a:pt x="24" y="72"/>
                  </a:lnTo>
                  <a:lnTo>
                    <a:pt x="24" y="72"/>
                  </a:lnTo>
                  <a:lnTo>
                    <a:pt x="26" y="72"/>
                  </a:lnTo>
                  <a:lnTo>
                    <a:pt x="26" y="72"/>
                  </a:lnTo>
                  <a:lnTo>
                    <a:pt x="28" y="72"/>
                  </a:lnTo>
                  <a:lnTo>
                    <a:pt x="28" y="72"/>
                  </a:lnTo>
                  <a:lnTo>
                    <a:pt x="32" y="72"/>
                  </a:lnTo>
                  <a:lnTo>
                    <a:pt x="32" y="72"/>
                  </a:lnTo>
                  <a:lnTo>
                    <a:pt x="38" y="72"/>
                  </a:lnTo>
                  <a:lnTo>
                    <a:pt x="38" y="72"/>
                  </a:lnTo>
                  <a:lnTo>
                    <a:pt x="40" y="72"/>
                  </a:lnTo>
                  <a:lnTo>
                    <a:pt x="40" y="72"/>
                  </a:lnTo>
                  <a:lnTo>
                    <a:pt x="42" y="70"/>
                  </a:lnTo>
                  <a:lnTo>
                    <a:pt x="42" y="70"/>
                  </a:lnTo>
                  <a:lnTo>
                    <a:pt x="42" y="70"/>
                  </a:lnTo>
                  <a:lnTo>
                    <a:pt x="62" y="6"/>
                  </a:lnTo>
                  <a:lnTo>
                    <a:pt x="62" y="6"/>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102" name="Freeform 280"/>
            <p:cNvSpPr>
              <a:spLocks noEditPoints="1"/>
            </p:cNvSpPr>
            <p:nvPr/>
          </p:nvSpPr>
          <p:spPr bwMode="auto">
            <a:xfrm>
              <a:off x="13409613" y="5738813"/>
              <a:ext cx="101600" cy="111125"/>
            </a:xfrm>
            <a:custGeom>
              <a:avLst/>
              <a:gdLst>
                <a:gd name="T0" fmla="*/ 42 w 64"/>
                <a:gd name="T1" fmla="*/ 2 h 70"/>
                <a:gd name="T2" fmla="*/ 42 w 64"/>
                <a:gd name="T3" fmla="*/ 2 h 70"/>
                <a:gd name="T4" fmla="*/ 42 w 64"/>
                <a:gd name="T5" fmla="*/ 0 h 70"/>
                <a:gd name="T6" fmla="*/ 42 w 64"/>
                <a:gd name="T7" fmla="*/ 0 h 70"/>
                <a:gd name="T8" fmla="*/ 40 w 64"/>
                <a:gd name="T9" fmla="*/ 0 h 70"/>
                <a:gd name="T10" fmla="*/ 40 w 64"/>
                <a:gd name="T11" fmla="*/ 0 h 70"/>
                <a:gd name="T12" fmla="*/ 36 w 64"/>
                <a:gd name="T13" fmla="*/ 0 h 70"/>
                <a:gd name="T14" fmla="*/ 36 w 64"/>
                <a:gd name="T15" fmla="*/ 0 h 70"/>
                <a:gd name="T16" fmla="*/ 32 w 64"/>
                <a:gd name="T17" fmla="*/ 0 h 70"/>
                <a:gd name="T18" fmla="*/ 32 w 64"/>
                <a:gd name="T19" fmla="*/ 0 h 70"/>
                <a:gd name="T20" fmla="*/ 28 w 64"/>
                <a:gd name="T21" fmla="*/ 0 h 70"/>
                <a:gd name="T22" fmla="*/ 28 w 64"/>
                <a:gd name="T23" fmla="*/ 0 h 70"/>
                <a:gd name="T24" fmla="*/ 24 w 64"/>
                <a:gd name="T25" fmla="*/ 0 h 70"/>
                <a:gd name="T26" fmla="*/ 24 w 64"/>
                <a:gd name="T27" fmla="*/ 0 h 70"/>
                <a:gd name="T28" fmla="*/ 24 w 64"/>
                <a:gd name="T29" fmla="*/ 0 h 70"/>
                <a:gd name="T30" fmla="*/ 24 w 64"/>
                <a:gd name="T31" fmla="*/ 0 h 70"/>
                <a:gd name="T32" fmla="*/ 22 w 64"/>
                <a:gd name="T33" fmla="*/ 2 h 70"/>
                <a:gd name="T34" fmla="*/ 0 w 64"/>
                <a:gd name="T35" fmla="*/ 64 h 70"/>
                <a:gd name="T36" fmla="*/ 0 w 64"/>
                <a:gd name="T37" fmla="*/ 64 h 70"/>
                <a:gd name="T38" fmla="*/ 0 w 64"/>
                <a:gd name="T39" fmla="*/ 68 h 70"/>
                <a:gd name="T40" fmla="*/ 0 w 64"/>
                <a:gd name="T41" fmla="*/ 68 h 70"/>
                <a:gd name="T42" fmla="*/ 0 w 64"/>
                <a:gd name="T43" fmla="*/ 70 h 70"/>
                <a:gd name="T44" fmla="*/ 0 w 64"/>
                <a:gd name="T45" fmla="*/ 70 h 70"/>
                <a:gd name="T46" fmla="*/ 2 w 64"/>
                <a:gd name="T47" fmla="*/ 70 h 70"/>
                <a:gd name="T48" fmla="*/ 2 w 64"/>
                <a:gd name="T49" fmla="*/ 70 h 70"/>
                <a:gd name="T50" fmla="*/ 6 w 64"/>
                <a:gd name="T51" fmla="*/ 70 h 70"/>
                <a:gd name="T52" fmla="*/ 6 w 64"/>
                <a:gd name="T53" fmla="*/ 70 h 70"/>
                <a:gd name="T54" fmla="*/ 10 w 64"/>
                <a:gd name="T55" fmla="*/ 70 h 70"/>
                <a:gd name="T56" fmla="*/ 10 w 64"/>
                <a:gd name="T57" fmla="*/ 70 h 70"/>
                <a:gd name="T58" fmla="*/ 12 w 64"/>
                <a:gd name="T59" fmla="*/ 70 h 70"/>
                <a:gd name="T60" fmla="*/ 12 w 64"/>
                <a:gd name="T61" fmla="*/ 70 h 70"/>
                <a:gd name="T62" fmla="*/ 14 w 64"/>
                <a:gd name="T63" fmla="*/ 70 h 70"/>
                <a:gd name="T64" fmla="*/ 14 w 64"/>
                <a:gd name="T65" fmla="*/ 70 h 70"/>
                <a:gd name="T66" fmla="*/ 14 w 64"/>
                <a:gd name="T67" fmla="*/ 68 h 70"/>
                <a:gd name="T68" fmla="*/ 18 w 64"/>
                <a:gd name="T69" fmla="*/ 54 h 70"/>
                <a:gd name="T70" fmla="*/ 44 w 64"/>
                <a:gd name="T71" fmla="*/ 54 h 70"/>
                <a:gd name="T72" fmla="*/ 50 w 64"/>
                <a:gd name="T73" fmla="*/ 68 h 70"/>
                <a:gd name="T74" fmla="*/ 50 w 64"/>
                <a:gd name="T75" fmla="*/ 68 h 70"/>
                <a:gd name="T76" fmla="*/ 50 w 64"/>
                <a:gd name="T77" fmla="*/ 70 h 70"/>
                <a:gd name="T78" fmla="*/ 50 w 64"/>
                <a:gd name="T79" fmla="*/ 70 h 70"/>
                <a:gd name="T80" fmla="*/ 52 w 64"/>
                <a:gd name="T81" fmla="*/ 70 h 70"/>
                <a:gd name="T82" fmla="*/ 52 w 64"/>
                <a:gd name="T83" fmla="*/ 70 h 70"/>
                <a:gd name="T84" fmla="*/ 54 w 64"/>
                <a:gd name="T85" fmla="*/ 70 h 70"/>
                <a:gd name="T86" fmla="*/ 54 w 64"/>
                <a:gd name="T87" fmla="*/ 70 h 70"/>
                <a:gd name="T88" fmla="*/ 58 w 64"/>
                <a:gd name="T89" fmla="*/ 70 h 70"/>
                <a:gd name="T90" fmla="*/ 58 w 64"/>
                <a:gd name="T91" fmla="*/ 70 h 70"/>
                <a:gd name="T92" fmla="*/ 62 w 64"/>
                <a:gd name="T93" fmla="*/ 70 h 70"/>
                <a:gd name="T94" fmla="*/ 62 w 64"/>
                <a:gd name="T95" fmla="*/ 70 h 70"/>
                <a:gd name="T96" fmla="*/ 64 w 64"/>
                <a:gd name="T97" fmla="*/ 70 h 70"/>
                <a:gd name="T98" fmla="*/ 64 w 64"/>
                <a:gd name="T99" fmla="*/ 70 h 70"/>
                <a:gd name="T100" fmla="*/ 64 w 64"/>
                <a:gd name="T101" fmla="*/ 68 h 70"/>
                <a:gd name="T102" fmla="*/ 64 w 64"/>
                <a:gd name="T103" fmla="*/ 68 h 70"/>
                <a:gd name="T104" fmla="*/ 64 w 64"/>
                <a:gd name="T105" fmla="*/ 64 h 70"/>
                <a:gd name="T106" fmla="*/ 42 w 64"/>
                <a:gd name="T107" fmla="*/ 2 h 70"/>
                <a:gd name="T108" fmla="*/ 42 w 64"/>
                <a:gd name="T109" fmla="*/ 2 h 70"/>
                <a:gd name="T110" fmla="*/ 42 w 64"/>
                <a:gd name="T111" fmla="*/ 42 h 70"/>
                <a:gd name="T112" fmla="*/ 22 w 64"/>
                <a:gd name="T113" fmla="*/ 42 h 70"/>
                <a:gd name="T114" fmla="*/ 32 w 64"/>
                <a:gd name="T115" fmla="*/ 12 h 70"/>
                <a:gd name="T116" fmla="*/ 32 w 64"/>
                <a:gd name="T117" fmla="*/ 12 h 70"/>
                <a:gd name="T118" fmla="*/ 42 w 64"/>
                <a:gd name="T119" fmla="*/ 42 h 70"/>
                <a:gd name="T120" fmla="*/ 42 w 64"/>
                <a:gd name="T121"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0">
                  <a:moveTo>
                    <a:pt x="42" y="2"/>
                  </a:moveTo>
                  <a:lnTo>
                    <a:pt x="42" y="2"/>
                  </a:lnTo>
                  <a:lnTo>
                    <a:pt x="42" y="0"/>
                  </a:lnTo>
                  <a:lnTo>
                    <a:pt x="42" y="0"/>
                  </a:lnTo>
                  <a:lnTo>
                    <a:pt x="40" y="0"/>
                  </a:lnTo>
                  <a:lnTo>
                    <a:pt x="40" y="0"/>
                  </a:lnTo>
                  <a:lnTo>
                    <a:pt x="36" y="0"/>
                  </a:lnTo>
                  <a:lnTo>
                    <a:pt x="36" y="0"/>
                  </a:lnTo>
                  <a:lnTo>
                    <a:pt x="32" y="0"/>
                  </a:lnTo>
                  <a:lnTo>
                    <a:pt x="32" y="0"/>
                  </a:lnTo>
                  <a:lnTo>
                    <a:pt x="28" y="0"/>
                  </a:lnTo>
                  <a:lnTo>
                    <a:pt x="28" y="0"/>
                  </a:lnTo>
                  <a:lnTo>
                    <a:pt x="24" y="0"/>
                  </a:lnTo>
                  <a:lnTo>
                    <a:pt x="24" y="0"/>
                  </a:lnTo>
                  <a:lnTo>
                    <a:pt x="24" y="0"/>
                  </a:lnTo>
                  <a:lnTo>
                    <a:pt x="24" y="0"/>
                  </a:lnTo>
                  <a:lnTo>
                    <a:pt x="22" y="2"/>
                  </a:lnTo>
                  <a:lnTo>
                    <a:pt x="0" y="64"/>
                  </a:lnTo>
                  <a:lnTo>
                    <a:pt x="0" y="64"/>
                  </a:lnTo>
                  <a:lnTo>
                    <a:pt x="0" y="68"/>
                  </a:lnTo>
                  <a:lnTo>
                    <a:pt x="0" y="68"/>
                  </a:lnTo>
                  <a:lnTo>
                    <a:pt x="0" y="70"/>
                  </a:lnTo>
                  <a:lnTo>
                    <a:pt x="0" y="70"/>
                  </a:lnTo>
                  <a:lnTo>
                    <a:pt x="2" y="70"/>
                  </a:lnTo>
                  <a:lnTo>
                    <a:pt x="2" y="70"/>
                  </a:lnTo>
                  <a:lnTo>
                    <a:pt x="6" y="70"/>
                  </a:lnTo>
                  <a:lnTo>
                    <a:pt x="6" y="70"/>
                  </a:lnTo>
                  <a:lnTo>
                    <a:pt x="10" y="70"/>
                  </a:lnTo>
                  <a:lnTo>
                    <a:pt x="10" y="70"/>
                  </a:lnTo>
                  <a:lnTo>
                    <a:pt x="12" y="70"/>
                  </a:lnTo>
                  <a:lnTo>
                    <a:pt x="12" y="70"/>
                  </a:lnTo>
                  <a:lnTo>
                    <a:pt x="14" y="70"/>
                  </a:lnTo>
                  <a:lnTo>
                    <a:pt x="14" y="70"/>
                  </a:lnTo>
                  <a:lnTo>
                    <a:pt x="14" y="68"/>
                  </a:lnTo>
                  <a:lnTo>
                    <a:pt x="18" y="54"/>
                  </a:lnTo>
                  <a:lnTo>
                    <a:pt x="44" y="54"/>
                  </a:lnTo>
                  <a:lnTo>
                    <a:pt x="50" y="68"/>
                  </a:lnTo>
                  <a:lnTo>
                    <a:pt x="50" y="68"/>
                  </a:lnTo>
                  <a:lnTo>
                    <a:pt x="50" y="70"/>
                  </a:lnTo>
                  <a:lnTo>
                    <a:pt x="50" y="70"/>
                  </a:lnTo>
                  <a:lnTo>
                    <a:pt x="52" y="70"/>
                  </a:lnTo>
                  <a:lnTo>
                    <a:pt x="52" y="70"/>
                  </a:lnTo>
                  <a:lnTo>
                    <a:pt x="54" y="70"/>
                  </a:lnTo>
                  <a:lnTo>
                    <a:pt x="54" y="70"/>
                  </a:lnTo>
                  <a:lnTo>
                    <a:pt x="58" y="70"/>
                  </a:lnTo>
                  <a:lnTo>
                    <a:pt x="58" y="70"/>
                  </a:lnTo>
                  <a:lnTo>
                    <a:pt x="62" y="70"/>
                  </a:lnTo>
                  <a:lnTo>
                    <a:pt x="62" y="70"/>
                  </a:lnTo>
                  <a:lnTo>
                    <a:pt x="64" y="70"/>
                  </a:lnTo>
                  <a:lnTo>
                    <a:pt x="64" y="70"/>
                  </a:lnTo>
                  <a:lnTo>
                    <a:pt x="64" y="68"/>
                  </a:lnTo>
                  <a:lnTo>
                    <a:pt x="64" y="68"/>
                  </a:lnTo>
                  <a:lnTo>
                    <a:pt x="64" y="64"/>
                  </a:lnTo>
                  <a:lnTo>
                    <a:pt x="42" y="2"/>
                  </a:lnTo>
                  <a:lnTo>
                    <a:pt x="42" y="2"/>
                  </a:lnTo>
                  <a:close/>
                  <a:moveTo>
                    <a:pt x="42" y="42"/>
                  </a:moveTo>
                  <a:lnTo>
                    <a:pt x="22" y="42"/>
                  </a:lnTo>
                  <a:lnTo>
                    <a:pt x="32" y="12"/>
                  </a:lnTo>
                  <a:lnTo>
                    <a:pt x="32" y="12"/>
                  </a:lnTo>
                  <a:lnTo>
                    <a:pt x="42" y="42"/>
                  </a:lnTo>
                  <a:lnTo>
                    <a:pt x="42" y="4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03" name="Freeform 281"/>
            <p:cNvSpPr>
              <a:spLocks/>
            </p:cNvSpPr>
            <p:nvPr/>
          </p:nvSpPr>
          <p:spPr bwMode="auto">
            <a:xfrm>
              <a:off x="13517563" y="5738813"/>
              <a:ext cx="76200" cy="111125"/>
            </a:xfrm>
            <a:custGeom>
              <a:avLst/>
              <a:gdLst>
                <a:gd name="T0" fmla="*/ 48 w 48"/>
                <a:gd name="T1" fmla="*/ 60 h 70"/>
                <a:gd name="T2" fmla="*/ 48 w 48"/>
                <a:gd name="T3" fmla="*/ 60 h 70"/>
                <a:gd name="T4" fmla="*/ 46 w 48"/>
                <a:gd name="T5" fmla="*/ 58 h 70"/>
                <a:gd name="T6" fmla="*/ 18 w 48"/>
                <a:gd name="T7" fmla="*/ 58 h 70"/>
                <a:gd name="T8" fmla="*/ 44 w 48"/>
                <a:gd name="T9" fmla="*/ 16 h 70"/>
                <a:gd name="T10" fmla="*/ 44 w 48"/>
                <a:gd name="T11" fmla="*/ 16 h 70"/>
                <a:gd name="T12" fmla="*/ 46 w 48"/>
                <a:gd name="T13" fmla="*/ 14 h 70"/>
                <a:gd name="T14" fmla="*/ 46 w 48"/>
                <a:gd name="T15" fmla="*/ 14 h 70"/>
                <a:gd name="T16" fmla="*/ 46 w 48"/>
                <a:gd name="T17" fmla="*/ 12 h 70"/>
                <a:gd name="T18" fmla="*/ 46 w 48"/>
                <a:gd name="T19" fmla="*/ 12 h 70"/>
                <a:gd name="T20" fmla="*/ 48 w 48"/>
                <a:gd name="T21" fmla="*/ 8 h 70"/>
                <a:gd name="T22" fmla="*/ 48 w 48"/>
                <a:gd name="T23" fmla="*/ 8 h 70"/>
                <a:gd name="T24" fmla="*/ 48 w 48"/>
                <a:gd name="T25" fmla="*/ 6 h 70"/>
                <a:gd name="T26" fmla="*/ 48 w 48"/>
                <a:gd name="T27" fmla="*/ 4 h 70"/>
                <a:gd name="T28" fmla="*/ 48 w 48"/>
                <a:gd name="T29" fmla="*/ 4 h 70"/>
                <a:gd name="T30" fmla="*/ 46 w 48"/>
                <a:gd name="T31" fmla="*/ 0 h 70"/>
                <a:gd name="T32" fmla="*/ 46 w 48"/>
                <a:gd name="T33" fmla="*/ 0 h 70"/>
                <a:gd name="T34" fmla="*/ 42 w 48"/>
                <a:gd name="T35" fmla="*/ 0 h 70"/>
                <a:gd name="T36" fmla="*/ 4 w 48"/>
                <a:gd name="T37" fmla="*/ 0 h 70"/>
                <a:gd name="T38" fmla="*/ 4 w 48"/>
                <a:gd name="T39" fmla="*/ 0 h 70"/>
                <a:gd name="T40" fmla="*/ 2 w 48"/>
                <a:gd name="T41" fmla="*/ 0 h 70"/>
                <a:gd name="T42" fmla="*/ 2 w 48"/>
                <a:gd name="T43" fmla="*/ 0 h 70"/>
                <a:gd name="T44" fmla="*/ 2 w 48"/>
                <a:gd name="T45" fmla="*/ 0 h 70"/>
                <a:gd name="T46" fmla="*/ 2 w 48"/>
                <a:gd name="T47" fmla="*/ 0 h 70"/>
                <a:gd name="T48" fmla="*/ 2 w 48"/>
                <a:gd name="T49" fmla="*/ 2 h 70"/>
                <a:gd name="T50" fmla="*/ 2 w 48"/>
                <a:gd name="T51" fmla="*/ 2 h 70"/>
                <a:gd name="T52" fmla="*/ 2 w 48"/>
                <a:gd name="T53" fmla="*/ 6 h 70"/>
                <a:gd name="T54" fmla="*/ 2 w 48"/>
                <a:gd name="T55" fmla="*/ 6 h 70"/>
                <a:gd name="T56" fmla="*/ 2 w 48"/>
                <a:gd name="T57" fmla="*/ 8 h 70"/>
                <a:gd name="T58" fmla="*/ 2 w 48"/>
                <a:gd name="T59" fmla="*/ 8 h 70"/>
                <a:gd name="T60" fmla="*/ 2 w 48"/>
                <a:gd name="T61" fmla="*/ 10 h 70"/>
                <a:gd name="T62" fmla="*/ 2 w 48"/>
                <a:gd name="T63" fmla="*/ 10 h 70"/>
                <a:gd name="T64" fmla="*/ 2 w 48"/>
                <a:gd name="T65" fmla="*/ 10 h 70"/>
                <a:gd name="T66" fmla="*/ 2 w 48"/>
                <a:gd name="T67" fmla="*/ 10 h 70"/>
                <a:gd name="T68" fmla="*/ 4 w 48"/>
                <a:gd name="T69" fmla="*/ 10 h 70"/>
                <a:gd name="T70" fmla="*/ 30 w 48"/>
                <a:gd name="T71" fmla="*/ 10 h 70"/>
                <a:gd name="T72" fmla="*/ 4 w 48"/>
                <a:gd name="T73" fmla="*/ 54 h 70"/>
                <a:gd name="T74" fmla="*/ 4 w 48"/>
                <a:gd name="T75" fmla="*/ 54 h 70"/>
                <a:gd name="T76" fmla="*/ 2 w 48"/>
                <a:gd name="T77" fmla="*/ 56 h 70"/>
                <a:gd name="T78" fmla="*/ 2 w 48"/>
                <a:gd name="T79" fmla="*/ 56 h 70"/>
                <a:gd name="T80" fmla="*/ 2 w 48"/>
                <a:gd name="T81" fmla="*/ 58 h 70"/>
                <a:gd name="T82" fmla="*/ 2 w 48"/>
                <a:gd name="T83" fmla="*/ 58 h 70"/>
                <a:gd name="T84" fmla="*/ 0 w 48"/>
                <a:gd name="T85" fmla="*/ 60 h 70"/>
                <a:gd name="T86" fmla="*/ 0 w 48"/>
                <a:gd name="T87" fmla="*/ 60 h 70"/>
                <a:gd name="T88" fmla="*/ 0 w 48"/>
                <a:gd name="T89" fmla="*/ 62 h 70"/>
                <a:gd name="T90" fmla="*/ 0 w 48"/>
                <a:gd name="T91" fmla="*/ 66 h 70"/>
                <a:gd name="T92" fmla="*/ 0 w 48"/>
                <a:gd name="T93" fmla="*/ 66 h 70"/>
                <a:gd name="T94" fmla="*/ 2 w 48"/>
                <a:gd name="T95" fmla="*/ 68 h 70"/>
                <a:gd name="T96" fmla="*/ 2 w 48"/>
                <a:gd name="T97" fmla="*/ 68 h 70"/>
                <a:gd name="T98" fmla="*/ 4 w 48"/>
                <a:gd name="T99" fmla="*/ 70 h 70"/>
                <a:gd name="T100" fmla="*/ 46 w 48"/>
                <a:gd name="T101" fmla="*/ 70 h 70"/>
                <a:gd name="T102" fmla="*/ 46 w 48"/>
                <a:gd name="T103" fmla="*/ 70 h 70"/>
                <a:gd name="T104" fmla="*/ 48 w 48"/>
                <a:gd name="T105" fmla="*/ 70 h 70"/>
                <a:gd name="T106" fmla="*/ 48 w 48"/>
                <a:gd name="T107" fmla="*/ 70 h 70"/>
                <a:gd name="T108" fmla="*/ 48 w 48"/>
                <a:gd name="T109" fmla="*/ 68 h 70"/>
                <a:gd name="T110" fmla="*/ 48 w 48"/>
                <a:gd name="T111" fmla="*/ 68 h 70"/>
                <a:gd name="T112" fmla="*/ 48 w 48"/>
                <a:gd name="T113" fmla="*/ 68 h 70"/>
                <a:gd name="T114" fmla="*/ 48 w 48"/>
                <a:gd name="T115" fmla="*/ 68 h 70"/>
                <a:gd name="T116" fmla="*/ 48 w 48"/>
                <a:gd name="T117" fmla="*/ 64 h 70"/>
                <a:gd name="T118" fmla="*/ 48 w 48"/>
                <a:gd name="T119" fmla="*/ 64 h 70"/>
                <a:gd name="T120" fmla="*/ 48 w 48"/>
                <a:gd name="T121" fmla="*/ 60 h 70"/>
                <a:gd name="T122" fmla="*/ 48 w 48"/>
                <a:gd name="T123"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 h="70">
                  <a:moveTo>
                    <a:pt x="48" y="60"/>
                  </a:moveTo>
                  <a:lnTo>
                    <a:pt x="48" y="60"/>
                  </a:lnTo>
                  <a:lnTo>
                    <a:pt x="46" y="58"/>
                  </a:lnTo>
                  <a:lnTo>
                    <a:pt x="18" y="58"/>
                  </a:lnTo>
                  <a:lnTo>
                    <a:pt x="44" y="16"/>
                  </a:lnTo>
                  <a:lnTo>
                    <a:pt x="44" y="16"/>
                  </a:lnTo>
                  <a:lnTo>
                    <a:pt x="46" y="14"/>
                  </a:lnTo>
                  <a:lnTo>
                    <a:pt x="46" y="14"/>
                  </a:lnTo>
                  <a:lnTo>
                    <a:pt x="46" y="12"/>
                  </a:lnTo>
                  <a:lnTo>
                    <a:pt x="46" y="12"/>
                  </a:lnTo>
                  <a:lnTo>
                    <a:pt x="48" y="8"/>
                  </a:lnTo>
                  <a:lnTo>
                    <a:pt x="48" y="8"/>
                  </a:lnTo>
                  <a:lnTo>
                    <a:pt x="48" y="6"/>
                  </a:lnTo>
                  <a:lnTo>
                    <a:pt x="48" y="4"/>
                  </a:lnTo>
                  <a:lnTo>
                    <a:pt x="48" y="4"/>
                  </a:lnTo>
                  <a:lnTo>
                    <a:pt x="46" y="0"/>
                  </a:lnTo>
                  <a:lnTo>
                    <a:pt x="46" y="0"/>
                  </a:lnTo>
                  <a:lnTo>
                    <a:pt x="42" y="0"/>
                  </a:lnTo>
                  <a:lnTo>
                    <a:pt x="4" y="0"/>
                  </a:lnTo>
                  <a:lnTo>
                    <a:pt x="4" y="0"/>
                  </a:lnTo>
                  <a:lnTo>
                    <a:pt x="2" y="0"/>
                  </a:lnTo>
                  <a:lnTo>
                    <a:pt x="2" y="0"/>
                  </a:lnTo>
                  <a:lnTo>
                    <a:pt x="2" y="0"/>
                  </a:lnTo>
                  <a:lnTo>
                    <a:pt x="2" y="0"/>
                  </a:lnTo>
                  <a:lnTo>
                    <a:pt x="2" y="2"/>
                  </a:lnTo>
                  <a:lnTo>
                    <a:pt x="2" y="2"/>
                  </a:lnTo>
                  <a:lnTo>
                    <a:pt x="2" y="6"/>
                  </a:lnTo>
                  <a:lnTo>
                    <a:pt x="2" y="6"/>
                  </a:lnTo>
                  <a:lnTo>
                    <a:pt x="2" y="8"/>
                  </a:lnTo>
                  <a:lnTo>
                    <a:pt x="2" y="8"/>
                  </a:lnTo>
                  <a:lnTo>
                    <a:pt x="2" y="10"/>
                  </a:lnTo>
                  <a:lnTo>
                    <a:pt x="2" y="10"/>
                  </a:lnTo>
                  <a:lnTo>
                    <a:pt x="2" y="10"/>
                  </a:lnTo>
                  <a:lnTo>
                    <a:pt x="2" y="10"/>
                  </a:lnTo>
                  <a:lnTo>
                    <a:pt x="4" y="10"/>
                  </a:lnTo>
                  <a:lnTo>
                    <a:pt x="30" y="10"/>
                  </a:lnTo>
                  <a:lnTo>
                    <a:pt x="4" y="54"/>
                  </a:lnTo>
                  <a:lnTo>
                    <a:pt x="4" y="54"/>
                  </a:lnTo>
                  <a:lnTo>
                    <a:pt x="2" y="56"/>
                  </a:lnTo>
                  <a:lnTo>
                    <a:pt x="2" y="56"/>
                  </a:lnTo>
                  <a:lnTo>
                    <a:pt x="2" y="58"/>
                  </a:lnTo>
                  <a:lnTo>
                    <a:pt x="2" y="58"/>
                  </a:lnTo>
                  <a:lnTo>
                    <a:pt x="0" y="60"/>
                  </a:lnTo>
                  <a:lnTo>
                    <a:pt x="0" y="60"/>
                  </a:lnTo>
                  <a:lnTo>
                    <a:pt x="0" y="62"/>
                  </a:lnTo>
                  <a:lnTo>
                    <a:pt x="0" y="66"/>
                  </a:lnTo>
                  <a:lnTo>
                    <a:pt x="0" y="66"/>
                  </a:lnTo>
                  <a:lnTo>
                    <a:pt x="2" y="68"/>
                  </a:lnTo>
                  <a:lnTo>
                    <a:pt x="2" y="68"/>
                  </a:lnTo>
                  <a:lnTo>
                    <a:pt x="4" y="70"/>
                  </a:lnTo>
                  <a:lnTo>
                    <a:pt x="46" y="70"/>
                  </a:lnTo>
                  <a:lnTo>
                    <a:pt x="46" y="70"/>
                  </a:lnTo>
                  <a:lnTo>
                    <a:pt x="48" y="70"/>
                  </a:lnTo>
                  <a:lnTo>
                    <a:pt x="48" y="70"/>
                  </a:lnTo>
                  <a:lnTo>
                    <a:pt x="48" y="68"/>
                  </a:lnTo>
                  <a:lnTo>
                    <a:pt x="48" y="68"/>
                  </a:lnTo>
                  <a:lnTo>
                    <a:pt x="48" y="68"/>
                  </a:lnTo>
                  <a:lnTo>
                    <a:pt x="48" y="68"/>
                  </a:lnTo>
                  <a:lnTo>
                    <a:pt x="48" y="64"/>
                  </a:lnTo>
                  <a:lnTo>
                    <a:pt x="48" y="64"/>
                  </a:lnTo>
                  <a:lnTo>
                    <a:pt x="48" y="60"/>
                  </a:lnTo>
                  <a:lnTo>
                    <a:pt x="48" y="60"/>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04" name="Freeform 282"/>
            <p:cNvSpPr>
              <a:spLocks/>
            </p:cNvSpPr>
            <p:nvPr/>
          </p:nvSpPr>
          <p:spPr bwMode="auto">
            <a:xfrm>
              <a:off x="12682538" y="5129213"/>
              <a:ext cx="82550" cy="117475"/>
            </a:xfrm>
            <a:custGeom>
              <a:avLst/>
              <a:gdLst>
                <a:gd name="T0" fmla="*/ 52 w 52"/>
                <a:gd name="T1" fmla="*/ 58 h 74"/>
                <a:gd name="T2" fmla="*/ 52 w 52"/>
                <a:gd name="T3" fmla="*/ 56 h 74"/>
                <a:gd name="T4" fmla="*/ 52 w 52"/>
                <a:gd name="T5" fmla="*/ 56 h 74"/>
                <a:gd name="T6" fmla="*/ 50 w 52"/>
                <a:gd name="T7" fmla="*/ 56 h 74"/>
                <a:gd name="T8" fmla="*/ 48 w 52"/>
                <a:gd name="T9" fmla="*/ 56 h 74"/>
                <a:gd name="T10" fmla="*/ 46 w 52"/>
                <a:gd name="T11" fmla="*/ 58 h 74"/>
                <a:gd name="T12" fmla="*/ 40 w 52"/>
                <a:gd name="T13" fmla="*/ 60 h 74"/>
                <a:gd name="T14" fmla="*/ 34 w 52"/>
                <a:gd name="T15" fmla="*/ 60 h 74"/>
                <a:gd name="T16" fmla="*/ 26 w 52"/>
                <a:gd name="T17" fmla="*/ 60 h 74"/>
                <a:gd name="T18" fmla="*/ 20 w 52"/>
                <a:gd name="T19" fmla="*/ 56 h 74"/>
                <a:gd name="T20" fmla="*/ 16 w 52"/>
                <a:gd name="T21" fmla="*/ 48 h 74"/>
                <a:gd name="T22" fmla="*/ 16 w 52"/>
                <a:gd name="T23" fmla="*/ 36 h 74"/>
                <a:gd name="T24" fmla="*/ 16 w 52"/>
                <a:gd name="T25" fmla="*/ 26 h 74"/>
                <a:gd name="T26" fmla="*/ 20 w 52"/>
                <a:gd name="T27" fmla="*/ 18 h 74"/>
                <a:gd name="T28" fmla="*/ 26 w 52"/>
                <a:gd name="T29" fmla="*/ 14 h 74"/>
                <a:gd name="T30" fmla="*/ 34 w 52"/>
                <a:gd name="T31" fmla="*/ 12 h 74"/>
                <a:gd name="T32" fmla="*/ 40 w 52"/>
                <a:gd name="T33" fmla="*/ 14 h 74"/>
                <a:gd name="T34" fmla="*/ 44 w 52"/>
                <a:gd name="T35" fmla="*/ 16 h 74"/>
                <a:gd name="T36" fmla="*/ 48 w 52"/>
                <a:gd name="T37" fmla="*/ 18 h 74"/>
                <a:gd name="T38" fmla="*/ 50 w 52"/>
                <a:gd name="T39" fmla="*/ 18 h 74"/>
                <a:gd name="T40" fmla="*/ 50 w 52"/>
                <a:gd name="T41" fmla="*/ 18 h 74"/>
                <a:gd name="T42" fmla="*/ 52 w 52"/>
                <a:gd name="T43" fmla="*/ 16 h 74"/>
                <a:gd name="T44" fmla="*/ 52 w 52"/>
                <a:gd name="T45" fmla="*/ 16 h 74"/>
                <a:gd name="T46" fmla="*/ 52 w 52"/>
                <a:gd name="T47" fmla="*/ 12 h 74"/>
                <a:gd name="T48" fmla="*/ 52 w 52"/>
                <a:gd name="T49" fmla="*/ 10 h 74"/>
                <a:gd name="T50" fmla="*/ 52 w 52"/>
                <a:gd name="T51" fmla="*/ 8 h 74"/>
                <a:gd name="T52" fmla="*/ 52 w 52"/>
                <a:gd name="T53" fmla="*/ 6 h 74"/>
                <a:gd name="T54" fmla="*/ 50 w 52"/>
                <a:gd name="T55" fmla="*/ 6 h 74"/>
                <a:gd name="T56" fmla="*/ 48 w 52"/>
                <a:gd name="T57" fmla="*/ 4 h 74"/>
                <a:gd name="T58" fmla="*/ 44 w 52"/>
                <a:gd name="T59" fmla="*/ 2 h 74"/>
                <a:gd name="T60" fmla="*/ 38 w 52"/>
                <a:gd name="T61" fmla="*/ 0 h 74"/>
                <a:gd name="T62" fmla="*/ 32 w 52"/>
                <a:gd name="T63" fmla="*/ 0 h 74"/>
                <a:gd name="T64" fmla="*/ 20 w 52"/>
                <a:gd name="T65" fmla="*/ 2 h 74"/>
                <a:gd name="T66" fmla="*/ 14 w 52"/>
                <a:gd name="T67" fmla="*/ 6 h 74"/>
                <a:gd name="T68" fmla="*/ 10 w 52"/>
                <a:gd name="T69" fmla="*/ 10 h 74"/>
                <a:gd name="T70" fmla="*/ 2 w 52"/>
                <a:gd name="T71" fmla="*/ 22 h 74"/>
                <a:gd name="T72" fmla="*/ 0 w 52"/>
                <a:gd name="T73" fmla="*/ 28 h 74"/>
                <a:gd name="T74" fmla="*/ 0 w 52"/>
                <a:gd name="T75" fmla="*/ 38 h 74"/>
                <a:gd name="T76" fmla="*/ 2 w 52"/>
                <a:gd name="T77" fmla="*/ 54 h 74"/>
                <a:gd name="T78" fmla="*/ 4 w 52"/>
                <a:gd name="T79" fmla="*/ 60 h 74"/>
                <a:gd name="T80" fmla="*/ 8 w 52"/>
                <a:gd name="T81" fmla="*/ 64 h 74"/>
                <a:gd name="T82" fmla="*/ 18 w 52"/>
                <a:gd name="T83" fmla="*/ 70 h 74"/>
                <a:gd name="T84" fmla="*/ 24 w 52"/>
                <a:gd name="T85" fmla="*/ 72 h 74"/>
                <a:gd name="T86" fmla="*/ 32 w 52"/>
                <a:gd name="T87" fmla="*/ 74 h 74"/>
                <a:gd name="T88" fmla="*/ 38 w 52"/>
                <a:gd name="T89" fmla="*/ 72 h 74"/>
                <a:gd name="T90" fmla="*/ 44 w 52"/>
                <a:gd name="T91" fmla="*/ 70 h 74"/>
                <a:gd name="T92" fmla="*/ 48 w 52"/>
                <a:gd name="T93" fmla="*/ 70 h 74"/>
                <a:gd name="T94" fmla="*/ 50 w 52"/>
                <a:gd name="T95" fmla="*/ 68 h 74"/>
                <a:gd name="T96" fmla="*/ 52 w 52"/>
                <a:gd name="T97" fmla="*/ 66 h 74"/>
                <a:gd name="T98" fmla="*/ 52 w 52"/>
                <a:gd name="T99" fmla="*/ 66 h 74"/>
                <a:gd name="T100" fmla="*/ 52 w 52"/>
                <a:gd name="T101" fmla="*/ 64 h 74"/>
                <a:gd name="T102" fmla="*/ 52 w 52"/>
                <a:gd name="T103" fmla="*/ 62 h 74"/>
                <a:gd name="T104" fmla="*/ 52 w 52"/>
                <a:gd name="T105"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74">
                  <a:moveTo>
                    <a:pt x="52" y="58"/>
                  </a:moveTo>
                  <a:lnTo>
                    <a:pt x="52" y="58"/>
                  </a:lnTo>
                  <a:lnTo>
                    <a:pt x="52" y="56"/>
                  </a:lnTo>
                  <a:lnTo>
                    <a:pt x="52" y="56"/>
                  </a:lnTo>
                  <a:lnTo>
                    <a:pt x="52" y="56"/>
                  </a:lnTo>
                  <a:lnTo>
                    <a:pt x="52" y="56"/>
                  </a:lnTo>
                  <a:lnTo>
                    <a:pt x="50" y="56"/>
                  </a:lnTo>
                  <a:lnTo>
                    <a:pt x="50" y="56"/>
                  </a:lnTo>
                  <a:lnTo>
                    <a:pt x="48" y="56"/>
                  </a:lnTo>
                  <a:lnTo>
                    <a:pt x="48" y="56"/>
                  </a:lnTo>
                  <a:lnTo>
                    <a:pt x="46" y="58"/>
                  </a:lnTo>
                  <a:lnTo>
                    <a:pt x="46" y="58"/>
                  </a:lnTo>
                  <a:lnTo>
                    <a:pt x="40" y="60"/>
                  </a:lnTo>
                  <a:lnTo>
                    <a:pt x="40" y="60"/>
                  </a:lnTo>
                  <a:lnTo>
                    <a:pt x="34" y="60"/>
                  </a:lnTo>
                  <a:lnTo>
                    <a:pt x="34" y="60"/>
                  </a:lnTo>
                  <a:lnTo>
                    <a:pt x="26" y="60"/>
                  </a:lnTo>
                  <a:lnTo>
                    <a:pt x="26" y="60"/>
                  </a:lnTo>
                  <a:lnTo>
                    <a:pt x="20" y="56"/>
                  </a:lnTo>
                  <a:lnTo>
                    <a:pt x="20" y="56"/>
                  </a:lnTo>
                  <a:lnTo>
                    <a:pt x="16" y="48"/>
                  </a:lnTo>
                  <a:lnTo>
                    <a:pt x="16" y="48"/>
                  </a:lnTo>
                  <a:lnTo>
                    <a:pt x="16" y="36"/>
                  </a:lnTo>
                  <a:lnTo>
                    <a:pt x="16" y="36"/>
                  </a:lnTo>
                  <a:lnTo>
                    <a:pt x="16" y="26"/>
                  </a:lnTo>
                  <a:lnTo>
                    <a:pt x="16" y="26"/>
                  </a:lnTo>
                  <a:lnTo>
                    <a:pt x="20" y="18"/>
                  </a:lnTo>
                  <a:lnTo>
                    <a:pt x="20" y="18"/>
                  </a:lnTo>
                  <a:lnTo>
                    <a:pt x="26" y="14"/>
                  </a:lnTo>
                  <a:lnTo>
                    <a:pt x="26" y="14"/>
                  </a:lnTo>
                  <a:lnTo>
                    <a:pt x="34" y="12"/>
                  </a:lnTo>
                  <a:lnTo>
                    <a:pt x="34" y="12"/>
                  </a:lnTo>
                  <a:lnTo>
                    <a:pt x="40" y="14"/>
                  </a:lnTo>
                  <a:lnTo>
                    <a:pt x="40" y="14"/>
                  </a:lnTo>
                  <a:lnTo>
                    <a:pt x="44" y="16"/>
                  </a:lnTo>
                  <a:lnTo>
                    <a:pt x="44" y="16"/>
                  </a:lnTo>
                  <a:lnTo>
                    <a:pt x="48" y="18"/>
                  </a:lnTo>
                  <a:lnTo>
                    <a:pt x="48" y="18"/>
                  </a:lnTo>
                  <a:lnTo>
                    <a:pt x="50" y="18"/>
                  </a:lnTo>
                  <a:lnTo>
                    <a:pt x="50" y="18"/>
                  </a:lnTo>
                  <a:lnTo>
                    <a:pt x="50" y="18"/>
                  </a:lnTo>
                  <a:lnTo>
                    <a:pt x="50" y="18"/>
                  </a:lnTo>
                  <a:lnTo>
                    <a:pt x="52" y="16"/>
                  </a:lnTo>
                  <a:lnTo>
                    <a:pt x="52" y="16"/>
                  </a:lnTo>
                  <a:lnTo>
                    <a:pt x="52" y="16"/>
                  </a:lnTo>
                  <a:lnTo>
                    <a:pt x="52" y="16"/>
                  </a:lnTo>
                  <a:lnTo>
                    <a:pt x="52" y="12"/>
                  </a:lnTo>
                  <a:lnTo>
                    <a:pt x="52" y="12"/>
                  </a:lnTo>
                  <a:lnTo>
                    <a:pt x="52" y="10"/>
                  </a:lnTo>
                  <a:lnTo>
                    <a:pt x="52" y="10"/>
                  </a:lnTo>
                  <a:lnTo>
                    <a:pt x="52" y="8"/>
                  </a:lnTo>
                  <a:lnTo>
                    <a:pt x="52" y="8"/>
                  </a:lnTo>
                  <a:lnTo>
                    <a:pt x="52" y="6"/>
                  </a:lnTo>
                  <a:lnTo>
                    <a:pt x="52" y="6"/>
                  </a:lnTo>
                  <a:lnTo>
                    <a:pt x="50" y="6"/>
                  </a:lnTo>
                  <a:lnTo>
                    <a:pt x="50" y="6"/>
                  </a:lnTo>
                  <a:lnTo>
                    <a:pt x="48" y="4"/>
                  </a:lnTo>
                  <a:lnTo>
                    <a:pt x="48" y="4"/>
                  </a:lnTo>
                  <a:lnTo>
                    <a:pt x="44" y="2"/>
                  </a:lnTo>
                  <a:lnTo>
                    <a:pt x="44" y="2"/>
                  </a:lnTo>
                  <a:lnTo>
                    <a:pt x="38" y="0"/>
                  </a:lnTo>
                  <a:lnTo>
                    <a:pt x="38" y="0"/>
                  </a:lnTo>
                  <a:lnTo>
                    <a:pt x="32" y="0"/>
                  </a:lnTo>
                  <a:lnTo>
                    <a:pt x="32" y="0"/>
                  </a:lnTo>
                  <a:lnTo>
                    <a:pt x="26" y="0"/>
                  </a:lnTo>
                  <a:lnTo>
                    <a:pt x="20" y="2"/>
                  </a:lnTo>
                  <a:lnTo>
                    <a:pt x="20" y="2"/>
                  </a:lnTo>
                  <a:lnTo>
                    <a:pt x="14" y="6"/>
                  </a:lnTo>
                  <a:lnTo>
                    <a:pt x="10" y="10"/>
                  </a:lnTo>
                  <a:lnTo>
                    <a:pt x="10" y="10"/>
                  </a:lnTo>
                  <a:lnTo>
                    <a:pt x="6" y="16"/>
                  </a:lnTo>
                  <a:lnTo>
                    <a:pt x="2" y="22"/>
                  </a:lnTo>
                  <a:lnTo>
                    <a:pt x="2" y="22"/>
                  </a:lnTo>
                  <a:lnTo>
                    <a:pt x="0" y="28"/>
                  </a:lnTo>
                  <a:lnTo>
                    <a:pt x="0" y="38"/>
                  </a:lnTo>
                  <a:lnTo>
                    <a:pt x="0" y="38"/>
                  </a:lnTo>
                  <a:lnTo>
                    <a:pt x="0" y="46"/>
                  </a:lnTo>
                  <a:lnTo>
                    <a:pt x="2" y="54"/>
                  </a:lnTo>
                  <a:lnTo>
                    <a:pt x="2" y="54"/>
                  </a:lnTo>
                  <a:lnTo>
                    <a:pt x="4" y="60"/>
                  </a:lnTo>
                  <a:lnTo>
                    <a:pt x="8" y="64"/>
                  </a:lnTo>
                  <a:lnTo>
                    <a:pt x="8" y="64"/>
                  </a:lnTo>
                  <a:lnTo>
                    <a:pt x="14" y="68"/>
                  </a:lnTo>
                  <a:lnTo>
                    <a:pt x="18" y="70"/>
                  </a:lnTo>
                  <a:lnTo>
                    <a:pt x="18" y="70"/>
                  </a:lnTo>
                  <a:lnTo>
                    <a:pt x="24" y="72"/>
                  </a:lnTo>
                  <a:lnTo>
                    <a:pt x="32" y="74"/>
                  </a:lnTo>
                  <a:lnTo>
                    <a:pt x="32" y="74"/>
                  </a:lnTo>
                  <a:lnTo>
                    <a:pt x="38" y="72"/>
                  </a:lnTo>
                  <a:lnTo>
                    <a:pt x="38" y="72"/>
                  </a:lnTo>
                  <a:lnTo>
                    <a:pt x="44" y="70"/>
                  </a:lnTo>
                  <a:lnTo>
                    <a:pt x="44" y="70"/>
                  </a:lnTo>
                  <a:lnTo>
                    <a:pt x="48" y="70"/>
                  </a:lnTo>
                  <a:lnTo>
                    <a:pt x="48" y="70"/>
                  </a:lnTo>
                  <a:lnTo>
                    <a:pt x="50" y="68"/>
                  </a:lnTo>
                  <a:lnTo>
                    <a:pt x="50" y="68"/>
                  </a:lnTo>
                  <a:lnTo>
                    <a:pt x="52" y="66"/>
                  </a:lnTo>
                  <a:lnTo>
                    <a:pt x="52" y="66"/>
                  </a:lnTo>
                  <a:lnTo>
                    <a:pt x="52" y="66"/>
                  </a:lnTo>
                  <a:lnTo>
                    <a:pt x="52" y="66"/>
                  </a:lnTo>
                  <a:lnTo>
                    <a:pt x="52" y="64"/>
                  </a:lnTo>
                  <a:lnTo>
                    <a:pt x="52" y="64"/>
                  </a:lnTo>
                  <a:lnTo>
                    <a:pt x="52" y="62"/>
                  </a:lnTo>
                  <a:lnTo>
                    <a:pt x="52" y="62"/>
                  </a:lnTo>
                  <a:lnTo>
                    <a:pt x="52" y="58"/>
                  </a:lnTo>
                  <a:lnTo>
                    <a:pt x="52" y="5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05" name="Freeform 283"/>
            <p:cNvSpPr>
              <a:spLocks noEditPoints="1"/>
            </p:cNvSpPr>
            <p:nvPr/>
          </p:nvSpPr>
          <p:spPr bwMode="auto">
            <a:xfrm>
              <a:off x="12771438" y="5129213"/>
              <a:ext cx="104775" cy="114300"/>
            </a:xfrm>
            <a:custGeom>
              <a:avLst/>
              <a:gdLst>
                <a:gd name="T0" fmla="*/ 42 w 66"/>
                <a:gd name="T1" fmla="*/ 4 h 72"/>
                <a:gd name="T2" fmla="*/ 42 w 66"/>
                <a:gd name="T3" fmla="*/ 4 h 72"/>
                <a:gd name="T4" fmla="*/ 42 w 66"/>
                <a:gd name="T5" fmla="*/ 2 h 72"/>
                <a:gd name="T6" fmla="*/ 42 w 66"/>
                <a:gd name="T7" fmla="*/ 2 h 72"/>
                <a:gd name="T8" fmla="*/ 40 w 66"/>
                <a:gd name="T9" fmla="*/ 2 h 72"/>
                <a:gd name="T10" fmla="*/ 40 w 66"/>
                <a:gd name="T11" fmla="*/ 2 h 72"/>
                <a:gd name="T12" fmla="*/ 38 w 66"/>
                <a:gd name="T13" fmla="*/ 0 h 72"/>
                <a:gd name="T14" fmla="*/ 38 w 66"/>
                <a:gd name="T15" fmla="*/ 0 h 72"/>
                <a:gd name="T16" fmla="*/ 32 w 66"/>
                <a:gd name="T17" fmla="*/ 0 h 72"/>
                <a:gd name="T18" fmla="*/ 32 w 66"/>
                <a:gd name="T19" fmla="*/ 0 h 72"/>
                <a:gd name="T20" fmla="*/ 28 w 66"/>
                <a:gd name="T21" fmla="*/ 0 h 72"/>
                <a:gd name="T22" fmla="*/ 28 w 66"/>
                <a:gd name="T23" fmla="*/ 0 h 72"/>
                <a:gd name="T24" fmla="*/ 26 w 66"/>
                <a:gd name="T25" fmla="*/ 2 h 72"/>
                <a:gd name="T26" fmla="*/ 26 w 66"/>
                <a:gd name="T27" fmla="*/ 2 h 72"/>
                <a:gd name="T28" fmla="*/ 24 w 66"/>
                <a:gd name="T29" fmla="*/ 2 h 72"/>
                <a:gd name="T30" fmla="*/ 24 w 66"/>
                <a:gd name="T31" fmla="*/ 2 h 72"/>
                <a:gd name="T32" fmla="*/ 24 w 66"/>
                <a:gd name="T33" fmla="*/ 4 h 72"/>
                <a:gd name="T34" fmla="*/ 2 w 66"/>
                <a:gd name="T35" fmla="*/ 66 h 72"/>
                <a:gd name="T36" fmla="*/ 2 w 66"/>
                <a:gd name="T37" fmla="*/ 66 h 72"/>
                <a:gd name="T38" fmla="*/ 0 w 66"/>
                <a:gd name="T39" fmla="*/ 70 h 72"/>
                <a:gd name="T40" fmla="*/ 0 w 66"/>
                <a:gd name="T41" fmla="*/ 70 h 72"/>
                <a:gd name="T42" fmla="*/ 0 w 66"/>
                <a:gd name="T43" fmla="*/ 72 h 72"/>
                <a:gd name="T44" fmla="*/ 0 w 66"/>
                <a:gd name="T45" fmla="*/ 72 h 72"/>
                <a:gd name="T46" fmla="*/ 2 w 66"/>
                <a:gd name="T47" fmla="*/ 72 h 72"/>
                <a:gd name="T48" fmla="*/ 2 w 66"/>
                <a:gd name="T49" fmla="*/ 72 h 72"/>
                <a:gd name="T50" fmla="*/ 6 w 66"/>
                <a:gd name="T51" fmla="*/ 72 h 72"/>
                <a:gd name="T52" fmla="*/ 6 w 66"/>
                <a:gd name="T53" fmla="*/ 72 h 72"/>
                <a:gd name="T54" fmla="*/ 10 w 66"/>
                <a:gd name="T55" fmla="*/ 72 h 72"/>
                <a:gd name="T56" fmla="*/ 10 w 66"/>
                <a:gd name="T57" fmla="*/ 72 h 72"/>
                <a:gd name="T58" fmla="*/ 12 w 66"/>
                <a:gd name="T59" fmla="*/ 72 h 72"/>
                <a:gd name="T60" fmla="*/ 12 w 66"/>
                <a:gd name="T61" fmla="*/ 72 h 72"/>
                <a:gd name="T62" fmla="*/ 14 w 66"/>
                <a:gd name="T63" fmla="*/ 70 h 72"/>
                <a:gd name="T64" fmla="*/ 14 w 66"/>
                <a:gd name="T65" fmla="*/ 70 h 72"/>
                <a:gd name="T66" fmla="*/ 14 w 66"/>
                <a:gd name="T67" fmla="*/ 70 h 72"/>
                <a:gd name="T68" fmla="*/ 18 w 66"/>
                <a:gd name="T69" fmla="*/ 56 h 72"/>
                <a:gd name="T70" fmla="*/ 46 w 66"/>
                <a:gd name="T71" fmla="*/ 56 h 72"/>
                <a:gd name="T72" fmla="*/ 50 w 66"/>
                <a:gd name="T73" fmla="*/ 70 h 72"/>
                <a:gd name="T74" fmla="*/ 50 w 66"/>
                <a:gd name="T75" fmla="*/ 70 h 72"/>
                <a:gd name="T76" fmla="*/ 50 w 66"/>
                <a:gd name="T77" fmla="*/ 72 h 72"/>
                <a:gd name="T78" fmla="*/ 50 w 66"/>
                <a:gd name="T79" fmla="*/ 72 h 72"/>
                <a:gd name="T80" fmla="*/ 52 w 66"/>
                <a:gd name="T81" fmla="*/ 72 h 72"/>
                <a:gd name="T82" fmla="*/ 52 w 66"/>
                <a:gd name="T83" fmla="*/ 72 h 72"/>
                <a:gd name="T84" fmla="*/ 54 w 66"/>
                <a:gd name="T85" fmla="*/ 72 h 72"/>
                <a:gd name="T86" fmla="*/ 54 w 66"/>
                <a:gd name="T87" fmla="*/ 72 h 72"/>
                <a:gd name="T88" fmla="*/ 58 w 66"/>
                <a:gd name="T89" fmla="*/ 72 h 72"/>
                <a:gd name="T90" fmla="*/ 58 w 66"/>
                <a:gd name="T91" fmla="*/ 72 h 72"/>
                <a:gd name="T92" fmla="*/ 62 w 66"/>
                <a:gd name="T93" fmla="*/ 72 h 72"/>
                <a:gd name="T94" fmla="*/ 62 w 66"/>
                <a:gd name="T95" fmla="*/ 72 h 72"/>
                <a:gd name="T96" fmla="*/ 66 w 66"/>
                <a:gd name="T97" fmla="*/ 72 h 72"/>
                <a:gd name="T98" fmla="*/ 66 w 66"/>
                <a:gd name="T99" fmla="*/ 72 h 72"/>
                <a:gd name="T100" fmla="*/ 66 w 66"/>
                <a:gd name="T101" fmla="*/ 70 h 72"/>
                <a:gd name="T102" fmla="*/ 66 w 66"/>
                <a:gd name="T103" fmla="*/ 70 h 72"/>
                <a:gd name="T104" fmla="*/ 64 w 66"/>
                <a:gd name="T105" fmla="*/ 66 h 72"/>
                <a:gd name="T106" fmla="*/ 42 w 66"/>
                <a:gd name="T107" fmla="*/ 4 h 72"/>
                <a:gd name="T108" fmla="*/ 42 w 66"/>
                <a:gd name="T109" fmla="*/ 4 h 72"/>
                <a:gd name="T110" fmla="*/ 42 w 66"/>
                <a:gd name="T111" fmla="*/ 44 h 72"/>
                <a:gd name="T112" fmla="*/ 22 w 66"/>
                <a:gd name="T113" fmla="*/ 44 h 72"/>
                <a:gd name="T114" fmla="*/ 32 w 66"/>
                <a:gd name="T115" fmla="*/ 14 h 72"/>
                <a:gd name="T116" fmla="*/ 32 w 66"/>
                <a:gd name="T117" fmla="*/ 14 h 72"/>
                <a:gd name="T118" fmla="*/ 42 w 66"/>
                <a:gd name="T119" fmla="*/ 44 h 72"/>
                <a:gd name="T120" fmla="*/ 42 w 66"/>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2">
                  <a:moveTo>
                    <a:pt x="42" y="4"/>
                  </a:moveTo>
                  <a:lnTo>
                    <a:pt x="42" y="4"/>
                  </a:lnTo>
                  <a:lnTo>
                    <a:pt x="42" y="2"/>
                  </a:lnTo>
                  <a:lnTo>
                    <a:pt x="42" y="2"/>
                  </a:lnTo>
                  <a:lnTo>
                    <a:pt x="40" y="2"/>
                  </a:lnTo>
                  <a:lnTo>
                    <a:pt x="40" y="2"/>
                  </a:lnTo>
                  <a:lnTo>
                    <a:pt x="38" y="0"/>
                  </a:lnTo>
                  <a:lnTo>
                    <a:pt x="38" y="0"/>
                  </a:lnTo>
                  <a:lnTo>
                    <a:pt x="32" y="0"/>
                  </a:lnTo>
                  <a:lnTo>
                    <a:pt x="32" y="0"/>
                  </a:lnTo>
                  <a:lnTo>
                    <a:pt x="28" y="0"/>
                  </a:lnTo>
                  <a:lnTo>
                    <a:pt x="28" y="0"/>
                  </a:lnTo>
                  <a:lnTo>
                    <a:pt x="26" y="2"/>
                  </a:lnTo>
                  <a:lnTo>
                    <a:pt x="26" y="2"/>
                  </a:lnTo>
                  <a:lnTo>
                    <a:pt x="24" y="2"/>
                  </a:lnTo>
                  <a:lnTo>
                    <a:pt x="24" y="2"/>
                  </a:lnTo>
                  <a:lnTo>
                    <a:pt x="24" y="4"/>
                  </a:lnTo>
                  <a:lnTo>
                    <a:pt x="2" y="66"/>
                  </a:lnTo>
                  <a:lnTo>
                    <a:pt x="2" y="66"/>
                  </a:lnTo>
                  <a:lnTo>
                    <a:pt x="0" y="70"/>
                  </a:lnTo>
                  <a:lnTo>
                    <a:pt x="0" y="70"/>
                  </a:lnTo>
                  <a:lnTo>
                    <a:pt x="0" y="72"/>
                  </a:lnTo>
                  <a:lnTo>
                    <a:pt x="0" y="72"/>
                  </a:lnTo>
                  <a:lnTo>
                    <a:pt x="2" y="72"/>
                  </a:lnTo>
                  <a:lnTo>
                    <a:pt x="2" y="72"/>
                  </a:lnTo>
                  <a:lnTo>
                    <a:pt x="6" y="72"/>
                  </a:lnTo>
                  <a:lnTo>
                    <a:pt x="6" y="72"/>
                  </a:lnTo>
                  <a:lnTo>
                    <a:pt x="10" y="72"/>
                  </a:lnTo>
                  <a:lnTo>
                    <a:pt x="10" y="72"/>
                  </a:lnTo>
                  <a:lnTo>
                    <a:pt x="12" y="72"/>
                  </a:lnTo>
                  <a:lnTo>
                    <a:pt x="12" y="72"/>
                  </a:lnTo>
                  <a:lnTo>
                    <a:pt x="14" y="70"/>
                  </a:lnTo>
                  <a:lnTo>
                    <a:pt x="14" y="70"/>
                  </a:lnTo>
                  <a:lnTo>
                    <a:pt x="14" y="70"/>
                  </a:lnTo>
                  <a:lnTo>
                    <a:pt x="18" y="56"/>
                  </a:lnTo>
                  <a:lnTo>
                    <a:pt x="46" y="56"/>
                  </a:lnTo>
                  <a:lnTo>
                    <a:pt x="50" y="70"/>
                  </a:lnTo>
                  <a:lnTo>
                    <a:pt x="50" y="70"/>
                  </a:lnTo>
                  <a:lnTo>
                    <a:pt x="50" y="72"/>
                  </a:lnTo>
                  <a:lnTo>
                    <a:pt x="50" y="72"/>
                  </a:lnTo>
                  <a:lnTo>
                    <a:pt x="52" y="72"/>
                  </a:lnTo>
                  <a:lnTo>
                    <a:pt x="52" y="72"/>
                  </a:lnTo>
                  <a:lnTo>
                    <a:pt x="54" y="72"/>
                  </a:lnTo>
                  <a:lnTo>
                    <a:pt x="54" y="72"/>
                  </a:lnTo>
                  <a:lnTo>
                    <a:pt x="58" y="72"/>
                  </a:lnTo>
                  <a:lnTo>
                    <a:pt x="58" y="72"/>
                  </a:lnTo>
                  <a:lnTo>
                    <a:pt x="62" y="72"/>
                  </a:lnTo>
                  <a:lnTo>
                    <a:pt x="62" y="72"/>
                  </a:lnTo>
                  <a:lnTo>
                    <a:pt x="66" y="72"/>
                  </a:lnTo>
                  <a:lnTo>
                    <a:pt x="66" y="72"/>
                  </a:lnTo>
                  <a:lnTo>
                    <a:pt x="66" y="70"/>
                  </a:lnTo>
                  <a:lnTo>
                    <a:pt x="66" y="70"/>
                  </a:lnTo>
                  <a:lnTo>
                    <a:pt x="64" y="66"/>
                  </a:lnTo>
                  <a:lnTo>
                    <a:pt x="42" y="4"/>
                  </a:lnTo>
                  <a:lnTo>
                    <a:pt x="42" y="4"/>
                  </a:lnTo>
                  <a:close/>
                  <a:moveTo>
                    <a:pt x="42" y="44"/>
                  </a:moveTo>
                  <a:lnTo>
                    <a:pt x="22" y="44"/>
                  </a:lnTo>
                  <a:lnTo>
                    <a:pt x="32" y="14"/>
                  </a:lnTo>
                  <a:lnTo>
                    <a:pt x="32" y="14"/>
                  </a:lnTo>
                  <a:lnTo>
                    <a:pt x="42" y="44"/>
                  </a:lnTo>
                  <a:lnTo>
                    <a:pt x="42"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06" name="Freeform 284"/>
            <p:cNvSpPr>
              <a:spLocks/>
            </p:cNvSpPr>
            <p:nvPr/>
          </p:nvSpPr>
          <p:spPr bwMode="auto">
            <a:xfrm>
              <a:off x="14943138" y="5087938"/>
              <a:ext cx="82550" cy="114300"/>
            </a:xfrm>
            <a:custGeom>
              <a:avLst/>
              <a:gdLst>
                <a:gd name="T0" fmla="*/ 52 w 52"/>
                <a:gd name="T1" fmla="*/ 68 h 72"/>
                <a:gd name="T2" fmla="*/ 28 w 52"/>
                <a:gd name="T3" fmla="*/ 32 h 72"/>
                <a:gd name="T4" fmla="*/ 48 w 52"/>
                <a:gd name="T5" fmla="*/ 8 h 72"/>
                <a:gd name="T6" fmla="*/ 50 w 52"/>
                <a:gd name="T7" fmla="*/ 4 h 72"/>
                <a:gd name="T8" fmla="*/ 50 w 52"/>
                <a:gd name="T9" fmla="*/ 2 h 72"/>
                <a:gd name="T10" fmla="*/ 50 w 52"/>
                <a:gd name="T11" fmla="*/ 2 h 72"/>
                <a:gd name="T12" fmla="*/ 48 w 52"/>
                <a:gd name="T13" fmla="*/ 0 h 72"/>
                <a:gd name="T14" fmla="*/ 46 w 52"/>
                <a:gd name="T15" fmla="*/ 0 h 72"/>
                <a:gd name="T16" fmla="*/ 42 w 52"/>
                <a:gd name="T17" fmla="*/ 0 h 72"/>
                <a:gd name="T18" fmla="*/ 40 w 52"/>
                <a:gd name="T19" fmla="*/ 0 h 72"/>
                <a:gd name="T20" fmla="*/ 38 w 52"/>
                <a:gd name="T21" fmla="*/ 0 h 72"/>
                <a:gd name="T22" fmla="*/ 36 w 52"/>
                <a:gd name="T23" fmla="*/ 0 h 72"/>
                <a:gd name="T24" fmla="*/ 14 w 52"/>
                <a:gd name="T25" fmla="*/ 32 h 72"/>
                <a:gd name="T26" fmla="*/ 14 w 52"/>
                <a:gd name="T27" fmla="*/ 2 h 72"/>
                <a:gd name="T28" fmla="*/ 14 w 52"/>
                <a:gd name="T29" fmla="*/ 0 h 72"/>
                <a:gd name="T30" fmla="*/ 12 w 52"/>
                <a:gd name="T31" fmla="*/ 0 h 72"/>
                <a:gd name="T32" fmla="*/ 10 w 52"/>
                <a:gd name="T33" fmla="*/ 0 h 72"/>
                <a:gd name="T34" fmla="*/ 6 w 52"/>
                <a:gd name="T35" fmla="*/ 0 h 72"/>
                <a:gd name="T36" fmla="*/ 4 w 52"/>
                <a:gd name="T37" fmla="*/ 0 h 72"/>
                <a:gd name="T38" fmla="*/ 2 w 52"/>
                <a:gd name="T39" fmla="*/ 0 h 72"/>
                <a:gd name="T40" fmla="*/ 0 w 52"/>
                <a:gd name="T41" fmla="*/ 0 h 72"/>
                <a:gd name="T42" fmla="*/ 0 w 52"/>
                <a:gd name="T43" fmla="*/ 68 h 72"/>
                <a:gd name="T44" fmla="*/ 0 w 52"/>
                <a:gd name="T45" fmla="*/ 70 h 72"/>
                <a:gd name="T46" fmla="*/ 2 w 52"/>
                <a:gd name="T47" fmla="*/ 70 h 72"/>
                <a:gd name="T48" fmla="*/ 4 w 52"/>
                <a:gd name="T49" fmla="*/ 70 h 72"/>
                <a:gd name="T50" fmla="*/ 6 w 52"/>
                <a:gd name="T51" fmla="*/ 72 h 72"/>
                <a:gd name="T52" fmla="*/ 10 w 52"/>
                <a:gd name="T53" fmla="*/ 70 h 72"/>
                <a:gd name="T54" fmla="*/ 12 w 52"/>
                <a:gd name="T55" fmla="*/ 70 h 72"/>
                <a:gd name="T56" fmla="*/ 14 w 52"/>
                <a:gd name="T57" fmla="*/ 70 h 72"/>
                <a:gd name="T58" fmla="*/ 14 w 52"/>
                <a:gd name="T59" fmla="*/ 68 h 72"/>
                <a:gd name="T60" fmla="*/ 36 w 52"/>
                <a:gd name="T61" fmla="*/ 68 h 72"/>
                <a:gd name="T62" fmla="*/ 36 w 52"/>
                <a:gd name="T63" fmla="*/ 70 h 72"/>
                <a:gd name="T64" fmla="*/ 38 w 52"/>
                <a:gd name="T65" fmla="*/ 70 h 72"/>
                <a:gd name="T66" fmla="*/ 44 w 52"/>
                <a:gd name="T67" fmla="*/ 72 h 72"/>
                <a:gd name="T68" fmla="*/ 48 w 52"/>
                <a:gd name="T69" fmla="*/ 70 h 72"/>
                <a:gd name="T70" fmla="*/ 50 w 52"/>
                <a:gd name="T71" fmla="*/ 70 h 72"/>
                <a:gd name="T72" fmla="*/ 50 w 52"/>
                <a:gd name="T73" fmla="*/ 70 h 72"/>
                <a:gd name="T74" fmla="*/ 52 w 52"/>
                <a:gd name="T75" fmla="*/ 68 h 72"/>
                <a:gd name="T76" fmla="*/ 52 w 52"/>
                <a:gd name="T77"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72">
                  <a:moveTo>
                    <a:pt x="52" y="68"/>
                  </a:moveTo>
                  <a:lnTo>
                    <a:pt x="52" y="68"/>
                  </a:lnTo>
                  <a:lnTo>
                    <a:pt x="50" y="64"/>
                  </a:lnTo>
                  <a:lnTo>
                    <a:pt x="28" y="32"/>
                  </a:lnTo>
                  <a:lnTo>
                    <a:pt x="48" y="8"/>
                  </a:lnTo>
                  <a:lnTo>
                    <a:pt x="48" y="8"/>
                  </a:lnTo>
                  <a:lnTo>
                    <a:pt x="50" y="4"/>
                  </a:lnTo>
                  <a:lnTo>
                    <a:pt x="50" y="4"/>
                  </a:lnTo>
                  <a:lnTo>
                    <a:pt x="50" y="2"/>
                  </a:lnTo>
                  <a:lnTo>
                    <a:pt x="50" y="2"/>
                  </a:lnTo>
                  <a:lnTo>
                    <a:pt x="50" y="2"/>
                  </a:lnTo>
                  <a:lnTo>
                    <a:pt x="50" y="2"/>
                  </a:lnTo>
                  <a:lnTo>
                    <a:pt x="48" y="0"/>
                  </a:lnTo>
                  <a:lnTo>
                    <a:pt x="48" y="0"/>
                  </a:lnTo>
                  <a:lnTo>
                    <a:pt x="46" y="0"/>
                  </a:lnTo>
                  <a:lnTo>
                    <a:pt x="46" y="0"/>
                  </a:lnTo>
                  <a:lnTo>
                    <a:pt x="42" y="0"/>
                  </a:lnTo>
                  <a:lnTo>
                    <a:pt x="42" y="0"/>
                  </a:lnTo>
                  <a:lnTo>
                    <a:pt x="40" y="0"/>
                  </a:lnTo>
                  <a:lnTo>
                    <a:pt x="40" y="0"/>
                  </a:lnTo>
                  <a:lnTo>
                    <a:pt x="38" y="0"/>
                  </a:lnTo>
                  <a:lnTo>
                    <a:pt x="38" y="0"/>
                  </a:lnTo>
                  <a:lnTo>
                    <a:pt x="36" y="0"/>
                  </a:lnTo>
                  <a:lnTo>
                    <a:pt x="36" y="0"/>
                  </a:lnTo>
                  <a:lnTo>
                    <a:pt x="34" y="2"/>
                  </a:lnTo>
                  <a:lnTo>
                    <a:pt x="14" y="32"/>
                  </a:lnTo>
                  <a:lnTo>
                    <a:pt x="14" y="2"/>
                  </a:lnTo>
                  <a:lnTo>
                    <a:pt x="14" y="2"/>
                  </a:lnTo>
                  <a:lnTo>
                    <a:pt x="14" y="0"/>
                  </a:lnTo>
                  <a:lnTo>
                    <a:pt x="14" y="0"/>
                  </a:lnTo>
                  <a:lnTo>
                    <a:pt x="12" y="0"/>
                  </a:lnTo>
                  <a:lnTo>
                    <a:pt x="12" y="0"/>
                  </a:lnTo>
                  <a:lnTo>
                    <a:pt x="10" y="0"/>
                  </a:lnTo>
                  <a:lnTo>
                    <a:pt x="10" y="0"/>
                  </a:lnTo>
                  <a:lnTo>
                    <a:pt x="6" y="0"/>
                  </a:lnTo>
                  <a:lnTo>
                    <a:pt x="6" y="0"/>
                  </a:lnTo>
                  <a:lnTo>
                    <a:pt x="4" y="0"/>
                  </a:lnTo>
                  <a:lnTo>
                    <a:pt x="4" y="0"/>
                  </a:lnTo>
                  <a:lnTo>
                    <a:pt x="2" y="0"/>
                  </a:lnTo>
                  <a:lnTo>
                    <a:pt x="2" y="0"/>
                  </a:lnTo>
                  <a:lnTo>
                    <a:pt x="0" y="0"/>
                  </a:lnTo>
                  <a:lnTo>
                    <a:pt x="0" y="0"/>
                  </a:lnTo>
                  <a:lnTo>
                    <a:pt x="0" y="2"/>
                  </a:lnTo>
                  <a:lnTo>
                    <a:pt x="0" y="68"/>
                  </a:lnTo>
                  <a:lnTo>
                    <a:pt x="0" y="68"/>
                  </a:lnTo>
                  <a:lnTo>
                    <a:pt x="0" y="70"/>
                  </a:lnTo>
                  <a:lnTo>
                    <a:pt x="0" y="70"/>
                  </a:lnTo>
                  <a:lnTo>
                    <a:pt x="2" y="70"/>
                  </a:lnTo>
                  <a:lnTo>
                    <a:pt x="2" y="70"/>
                  </a:lnTo>
                  <a:lnTo>
                    <a:pt x="4" y="70"/>
                  </a:lnTo>
                  <a:lnTo>
                    <a:pt x="4" y="70"/>
                  </a:lnTo>
                  <a:lnTo>
                    <a:pt x="6" y="72"/>
                  </a:lnTo>
                  <a:lnTo>
                    <a:pt x="6" y="72"/>
                  </a:lnTo>
                  <a:lnTo>
                    <a:pt x="10" y="70"/>
                  </a:lnTo>
                  <a:lnTo>
                    <a:pt x="10" y="70"/>
                  </a:lnTo>
                  <a:lnTo>
                    <a:pt x="12" y="70"/>
                  </a:lnTo>
                  <a:lnTo>
                    <a:pt x="12" y="70"/>
                  </a:lnTo>
                  <a:lnTo>
                    <a:pt x="14" y="70"/>
                  </a:lnTo>
                  <a:lnTo>
                    <a:pt x="14" y="70"/>
                  </a:lnTo>
                  <a:lnTo>
                    <a:pt x="14" y="68"/>
                  </a:lnTo>
                  <a:lnTo>
                    <a:pt x="14" y="36"/>
                  </a:lnTo>
                  <a:lnTo>
                    <a:pt x="36" y="68"/>
                  </a:lnTo>
                  <a:lnTo>
                    <a:pt x="36" y="68"/>
                  </a:lnTo>
                  <a:lnTo>
                    <a:pt x="36" y="70"/>
                  </a:lnTo>
                  <a:lnTo>
                    <a:pt x="36" y="70"/>
                  </a:lnTo>
                  <a:lnTo>
                    <a:pt x="38" y="70"/>
                  </a:lnTo>
                  <a:lnTo>
                    <a:pt x="38" y="70"/>
                  </a:lnTo>
                  <a:lnTo>
                    <a:pt x="44" y="72"/>
                  </a:lnTo>
                  <a:lnTo>
                    <a:pt x="44" y="72"/>
                  </a:lnTo>
                  <a:lnTo>
                    <a:pt x="48" y="70"/>
                  </a:lnTo>
                  <a:lnTo>
                    <a:pt x="48" y="70"/>
                  </a:lnTo>
                  <a:lnTo>
                    <a:pt x="50" y="70"/>
                  </a:lnTo>
                  <a:lnTo>
                    <a:pt x="50" y="70"/>
                  </a:lnTo>
                  <a:lnTo>
                    <a:pt x="50" y="70"/>
                  </a:lnTo>
                  <a:lnTo>
                    <a:pt x="50" y="70"/>
                  </a:lnTo>
                  <a:lnTo>
                    <a:pt x="52" y="68"/>
                  </a:lnTo>
                  <a:lnTo>
                    <a:pt x="52" y="68"/>
                  </a:lnTo>
                  <a:lnTo>
                    <a:pt x="52" y="68"/>
                  </a:lnTo>
                  <a:lnTo>
                    <a:pt x="52" y="6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07" name="Freeform 285"/>
            <p:cNvSpPr>
              <a:spLocks/>
            </p:cNvSpPr>
            <p:nvPr/>
          </p:nvSpPr>
          <p:spPr bwMode="auto">
            <a:xfrm>
              <a:off x="15028863" y="5084763"/>
              <a:ext cx="73025" cy="117475"/>
            </a:xfrm>
            <a:custGeom>
              <a:avLst/>
              <a:gdLst>
                <a:gd name="T0" fmla="*/ 46 w 46"/>
                <a:gd name="T1" fmla="*/ 44 h 74"/>
                <a:gd name="T2" fmla="*/ 42 w 46"/>
                <a:gd name="T3" fmla="*/ 38 h 74"/>
                <a:gd name="T4" fmla="*/ 38 w 46"/>
                <a:gd name="T5" fmla="*/ 34 h 74"/>
                <a:gd name="T6" fmla="*/ 32 w 46"/>
                <a:gd name="T7" fmla="*/ 32 h 74"/>
                <a:gd name="T8" fmla="*/ 26 w 46"/>
                <a:gd name="T9" fmla="*/ 30 h 74"/>
                <a:gd name="T10" fmla="*/ 22 w 46"/>
                <a:gd name="T11" fmla="*/ 26 h 74"/>
                <a:gd name="T12" fmla="*/ 18 w 46"/>
                <a:gd name="T13" fmla="*/ 24 h 74"/>
                <a:gd name="T14" fmla="*/ 16 w 46"/>
                <a:gd name="T15" fmla="*/ 20 h 74"/>
                <a:gd name="T16" fmla="*/ 16 w 46"/>
                <a:gd name="T17" fmla="*/ 16 h 74"/>
                <a:gd name="T18" fmla="*/ 18 w 46"/>
                <a:gd name="T19" fmla="*/ 14 h 74"/>
                <a:gd name="T20" fmla="*/ 22 w 46"/>
                <a:gd name="T21" fmla="*/ 12 h 74"/>
                <a:gd name="T22" fmla="*/ 26 w 46"/>
                <a:gd name="T23" fmla="*/ 12 h 74"/>
                <a:gd name="T24" fmla="*/ 32 w 46"/>
                <a:gd name="T25" fmla="*/ 12 h 74"/>
                <a:gd name="T26" fmla="*/ 36 w 46"/>
                <a:gd name="T27" fmla="*/ 14 h 74"/>
                <a:gd name="T28" fmla="*/ 38 w 46"/>
                <a:gd name="T29" fmla="*/ 16 h 74"/>
                <a:gd name="T30" fmla="*/ 40 w 46"/>
                <a:gd name="T31" fmla="*/ 16 h 74"/>
                <a:gd name="T32" fmla="*/ 42 w 46"/>
                <a:gd name="T33" fmla="*/ 16 h 74"/>
                <a:gd name="T34" fmla="*/ 42 w 46"/>
                <a:gd name="T35" fmla="*/ 16 h 74"/>
                <a:gd name="T36" fmla="*/ 42 w 46"/>
                <a:gd name="T37" fmla="*/ 14 h 74"/>
                <a:gd name="T38" fmla="*/ 42 w 46"/>
                <a:gd name="T39" fmla="*/ 10 h 74"/>
                <a:gd name="T40" fmla="*/ 42 w 46"/>
                <a:gd name="T41" fmla="*/ 8 h 74"/>
                <a:gd name="T42" fmla="*/ 42 w 46"/>
                <a:gd name="T43" fmla="*/ 6 h 74"/>
                <a:gd name="T44" fmla="*/ 42 w 46"/>
                <a:gd name="T45" fmla="*/ 6 h 74"/>
                <a:gd name="T46" fmla="*/ 42 w 46"/>
                <a:gd name="T47" fmla="*/ 4 h 74"/>
                <a:gd name="T48" fmla="*/ 40 w 46"/>
                <a:gd name="T49" fmla="*/ 4 h 74"/>
                <a:gd name="T50" fmla="*/ 36 w 46"/>
                <a:gd name="T51" fmla="*/ 2 h 74"/>
                <a:gd name="T52" fmla="*/ 30 w 46"/>
                <a:gd name="T53" fmla="*/ 2 h 74"/>
                <a:gd name="T54" fmla="*/ 26 w 46"/>
                <a:gd name="T55" fmla="*/ 0 h 74"/>
                <a:gd name="T56" fmla="*/ 16 w 46"/>
                <a:gd name="T57" fmla="*/ 2 h 74"/>
                <a:gd name="T58" fmla="*/ 8 w 46"/>
                <a:gd name="T59" fmla="*/ 6 h 74"/>
                <a:gd name="T60" fmla="*/ 4 w 46"/>
                <a:gd name="T61" fmla="*/ 12 h 74"/>
                <a:gd name="T62" fmla="*/ 2 w 46"/>
                <a:gd name="T63" fmla="*/ 22 h 74"/>
                <a:gd name="T64" fmla="*/ 4 w 46"/>
                <a:gd name="T65" fmla="*/ 28 h 74"/>
                <a:gd name="T66" fmla="*/ 6 w 46"/>
                <a:gd name="T67" fmla="*/ 34 h 74"/>
                <a:gd name="T68" fmla="*/ 12 w 46"/>
                <a:gd name="T69" fmla="*/ 38 h 74"/>
                <a:gd name="T70" fmla="*/ 16 w 46"/>
                <a:gd name="T71" fmla="*/ 42 h 74"/>
                <a:gd name="T72" fmla="*/ 22 w 46"/>
                <a:gd name="T73" fmla="*/ 44 h 74"/>
                <a:gd name="T74" fmla="*/ 28 w 46"/>
                <a:gd name="T75" fmla="*/ 46 h 74"/>
                <a:gd name="T76" fmla="*/ 30 w 46"/>
                <a:gd name="T77" fmla="*/ 50 h 74"/>
                <a:gd name="T78" fmla="*/ 32 w 46"/>
                <a:gd name="T79" fmla="*/ 54 h 74"/>
                <a:gd name="T80" fmla="*/ 32 w 46"/>
                <a:gd name="T81" fmla="*/ 58 h 74"/>
                <a:gd name="T82" fmla="*/ 28 w 46"/>
                <a:gd name="T83" fmla="*/ 60 h 74"/>
                <a:gd name="T84" fmla="*/ 26 w 46"/>
                <a:gd name="T85" fmla="*/ 62 h 74"/>
                <a:gd name="T86" fmla="*/ 20 w 46"/>
                <a:gd name="T87" fmla="*/ 62 h 74"/>
                <a:gd name="T88" fmla="*/ 14 w 46"/>
                <a:gd name="T89" fmla="*/ 62 h 74"/>
                <a:gd name="T90" fmla="*/ 8 w 46"/>
                <a:gd name="T91" fmla="*/ 60 h 74"/>
                <a:gd name="T92" fmla="*/ 4 w 46"/>
                <a:gd name="T93" fmla="*/ 58 h 74"/>
                <a:gd name="T94" fmla="*/ 2 w 46"/>
                <a:gd name="T95" fmla="*/ 56 h 74"/>
                <a:gd name="T96" fmla="*/ 2 w 46"/>
                <a:gd name="T97" fmla="*/ 56 h 74"/>
                <a:gd name="T98" fmla="*/ 2 w 46"/>
                <a:gd name="T99" fmla="*/ 58 h 74"/>
                <a:gd name="T100" fmla="*/ 0 w 46"/>
                <a:gd name="T101" fmla="*/ 60 h 74"/>
                <a:gd name="T102" fmla="*/ 0 w 46"/>
                <a:gd name="T103" fmla="*/ 62 h 74"/>
                <a:gd name="T104" fmla="*/ 0 w 46"/>
                <a:gd name="T105" fmla="*/ 66 h 74"/>
                <a:gd name="T106" fmla="*/ 2 w 46"/>
                <a:gd name="T107" fmla="*/ 68 h 74"/>
                <a:gd name="T108" fmla="*/ 4 w 46"/>
                <a:gd name="T109" fmla="*/ 70 h 74"/>
                <a:gd name="T110" fmla="*/ 8 w 46"/>
                <a:gd name="T111" fmla="*/ 72 h 74"/>
                <a:gd name="T112" fmla="*/ 14 w 46"/>
                <a:gd name="T113" fmla="*/ 74 h 74"/>
                <a:gd name="T114" fmla="*/ 20 w 46"/>
                <a:gd name="T115" fmla="*/ 74 h 74"/>
                <a:gd name="T116" fmla="*/ 30 w 46"/>
                <a:gd name="T117" fmla="*/ 72 h 74"/>
                <a:gd name="T118" fmla="*/ 40 w 46"/>
                <a:gd name="T119" fmla="*/ 68 h 74"/>
                <a:gd name="T120" fmla="*/ 44 w 46"/>
                <a:gd name="T121" fmla="*/ 62 h 74"/>
                <a:gd name="T122" fmla="*/ 46 w 46"/>
                <a:gd name="T123" fmla="*/ 52 h 74"/>
                <a:gd name="T124" fmla="*/ 46 w 46"/>
                <a:gd name="T125"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 h="74">
                  <a:moveTo>
                    <a:pt x="46" y="44"/>
                  </a:moveTo>
                  <a:lnTo>
                    <a:pt x="46" y="44"/>
                  </a:lnTo>
                  <a:lnTo>
                    <a:pt x="42" y="38"/>
                  </a:lnTo>
                  <a:lnTo>
                    <a:pt x="42" y="38"/>
                  </a:lnTo>
                  <a:lnTo>
                    <a:pt x="38" y="34"/>
                  </a:lnTo>
                  <a:lnTo>
                    <a:pt x="38" y="34"/>
                  </a:lnTo>
                  <a:lnTo>
                    <a:pt x="32" y="32"/>
                  </a:lnTo>
                  <a:lnTo>
                    <a:pt x="32" y="32"/>
                  </a:lnTo>
                  <a:lnTo>
                    <a:pt x="26" y="30"/>
                  </a:lnTo>
                  <a:lnTo>
                    <a:pt x="26" y="30"/>
                  </a:lnTo>
                  <a:lnTo>
                    <a:pt x="22" y="26"/>
                  </a:lnTo>
                  <a:lnTo>
                    <a:pt x="22" y="26"/>
                  </a:lnTo>
                  <a:lnTo>
                    <a:pt x="18" y="24"/>
                  </a:lnTo>
                  <a:lnTo>
                    <a:pt x="18" y="24"/>
                  </a:lnTo>
                  <a:lnTo>
                    <a:pt x="16" y="20"/>
                  </a:lnTo>
                  <a:lnTo>
                    <a:pt x="16" y="20"/>
                  </a:lnTo>
                  <a:lnTo>
                    <a:pt x="16" y="16"/>
                  </a:lnTo>
                  <a:lnTo>
                    <a:pt x="16" y="16"/>
                  </a:lnTo>
                  <a:lnTo>
                    <a:pt x="18" y="14"/>
                  </a:lnTo>
                  <a:lnTo>
                    <a:pt x="18" y="14"/>
                  </a:lnTo>
                  <a:lnTo>
                    <a:pt x="22" y="12"/>
                  </a:lnTo>
                  <a:lnTo>
                    <a:pt x="22" y="12"/>
                  </a:lnTo>
                  <a:lnTo>
                    <a:pt x="26" y="12"/>
                  </a:lnTo>
                  <a:lnTo>
                    <a:pt x="26" y="12"/>
                  </a:lnTo>
                  <a:lnTo>
                    <a:pt x="32" y="12"/>
                  </a:lnTo>
                  <a:lnTo>
                    <a:pt x="32" y="12"/>
                  </a:lnTo>
                  <a:lnTo>
                    <a:pt x="36" y="14"/>
                  </a:lnTo>
                  <a:lnTo>
                    <a:pt x="36" y="14"/>
                  </a:lnTo>
                  <a:lnTo>
                    <a:pt x="38" y="16"/>
                  </a:lnTo>
                  <a:lnTo>
                    <a:pt x="38" y="16"/>
                  </a:lnTo>
                  <a:lnTo>
                    <a:pt x="40" y="16"/>
                  </a:lnTo>
                  <a:lnTo>
                    <a:pt x="40" y="16"/>
                  </a:lnTo>
                  <a:lnTo>
                    <a:pt x="42" y="16"/>
                  </a:lnTo>
                  <a:lnTo>
                    <a:pt x="42" y="16"/>
                  </a:lnTo>
                  <a:lnTo>
                    <a:pt x="42" y="16"/>
                  </a:lnTo>
                  <a:lnTo>
                    <a:pt x="42" y="16"/>
                  </a:lnTo>
                  <a:lnTo>
                    <a:pt x="42" y="14"/>
                  </a:lnTo>
                  <a:lnTo>
                    <a:pt x="42" y="14"/>
                  </a:lnTo>
                  <a:lnTo>
                    <a:pt x="42" y="10"/>
                  </a:lnTo>
                  <a:lnTo>
                    <a:pt x="42" y="10"/>
                  </a:lnTo>
                  <a:lnTo>
                    <a:pt x="42" y="8"/>
                  </a:lnTo>
                  <a:lnTo>
                    <a:pt x="42" y="8"/>
                  </a:lnTo>
                  <a:lnTo>
                    <a:pt x="42" y="6"/>
                  </a:lnTo>
                  <a:lnTo>
                    <a:pt x="42" y="6"/>
                  </a:lnTo>
                  <a:lnTo>
                    <a:pt x="42" y="6"/>
                  </a:lnTo>
                  <a:lnTo>
                    <a:pt x="42" y="6"/>
                  </a:lnTo>
                  <a:lnTo>
                    <a:pt x="42" y="4"/>
                  </a:lnTo>
                  <a:lnTo>
                    <a:pt x="42" y="4"/>
                  </a:lnTo>
                  <a:lnTo>
                    <a:pt x="40" y="4"/>
                  </a:lnTo>
                  <a:lnTo>
                    <a:pt x="40" y="4"/>
                  </a:lnTo>
                  <a:lnTo>
                    <a:pt x="36" y="2"/>
                  </a:lnTo>
                  <a:lnTo>
                    <a:pt x="36" y="2"/>
                  </a:lnTo>
                  <a:lnTo>
                    <a:pt x="30" y="2"/>
                  </a:lnTo>
                  <a:lnTo>
                    <a:pt x="30" y="2"/>
                  </a:lnTo>
                  <a:lnTo>
                    <a:pt x="26" y="0"/>
                  </a:lnTo>
                  <a:lnTo>
                    <a:pt x="26" y="0"/>
                  </a:lnTo>
                  <a:lnTo>
                    <a:pt x="16" y="2"/>
                  </a:lnTo>
                  <a:lnTo>
                    <a:pt x="16" y="2"/>
                  </a:lnTo>
                  <a:lnTo>
                    <a:pt x="8" y="6"/>
                  </a:lnTo>
                  <a:lnTo>
                    <a:pt x="8" y="6"/>
                  </a:lnTo>
                  <a:lnTo>
                    <a:pt x="4" y="12"/>
                  </a:lnTo>
                  <a:lnTo>
                    <a:pt x="4" y="12"/>
                  </a:lnTo>
                  <a:lnTo>
                    <a:pt x="2" y="22"/>
                  </a:lnTo>
                  <a:lnTo>
                    <a:pt x="2" y="22"/>
                  </a:lnTo>
                  <a:lnTo>
                    <a:pt x="4" y="28"/>
                  </a:lnTo>
                  <a:lnTo>
                    <a:pt x="4" y="28"/>
                  </a:lnTo>
                  <a:lnTo>
                    <a:pt x="6" y="34"/>
                  </a:lnTo>
                  <a:lnTo>
                    <a:pt x="6" y="34"/>
                  </a:lnTo>
                  <a:lnTo>
                    <a:pt x="12" y="38"/>
                  </a:lnTo>
                  <a:lnTo>
                    <a:pt x="12" y="38"/>
                  </a:lnTo>
                  <a:lnTo>
                    <a:pt x="16" y="42"/>
                  </a:lnTo>
                  <a:lnTo>
                    <a:pt x="16" y="42"/>
                  </a:lnTo>
                  <a:lnTo>
                    <a:pt x="22" y="44"/>
                  </a:lnTo>
                  <a:lnTo>
                    <a:pt x="22" y="44"/>
                  </a:lnTo>
                  <a:lnTo>
                    <a:pt x="28" y="46"/>
                  </a:lnTo>
                  <a:lnTo>
                    <a:pt x="28" y="46"/>
                  </a:lnTo>
                  <a:lnTo>
                    <a:pt x="30" y="50"/>
                  </a:lnTo>
                  <a:lnTo>
                    <a:pt x="30" y="50"/>
                  </a:lnTo>
                  <a:lnTo>
                    <a:pt x="32" y="54"/>
                  </a:lnTo>
                  <a:lnTo>
                    <a:pt x="32" y="54"/>
                  </a:lnTo>
                  <a:lnTo>
                    <a:pt x="32" y="58"/>
                  </a:lnTo>
                  <a:lnTo>
                    <a:pt x="32" y="58"/>
                  </a:lnTo>
                  <a:lnTo>
                    <a:pt x="28" y="60"/>
                  </a:lnTo>
                  <a:lnTo>
                    <a:pt x="28" y="60"/>
                  </a:lnTo>
                  <a:lnTo>
                    <a:pt x="26" y="62"/>
                  </a:lnTo>
                  <a:lnTo>
                    <a:pt x="26" y="62"/>
                  </a:lnTo>
                  <a:lnTo>
                    <a:pt x="20" y="62"/>
                  </a:lnTo>
                  <a:lnTo>
                    <a:pt x="20" y="62"/>
                  </a:lnTo>
                  <a:lnTo>
                    <a:pt x="14" y="62"/>
                  </a:lnTo>
                  <a:lnTo>
                    <a:pt x="14" y="62"/>
                  </a:lnTo>
                  <a:lnTo>
                    <a:pt x="8" y="60"/>
                  </a:lnTo>
                  <a:lnTo>
                    <a:pt x="8" y="60"/>
                  </a:lnTo>
                  <a:lnTo>
                    <a:pt x="4" y="58"/>
                  </a:lnTo>
                  <a:lnTo>
                    <a:pt x="4" y="58"/>
                  </a:lnTo>
                  <a:lnTo>
                    <a:pt x="2" y="56"/>
                  </a:lnTo>
                  <a:lnTo>
                    <a:pt x="2" y="56"/>
                  </a:lnTo>
                  <a:lnTo>
                    <a:pt x="2" y="56"/>
                  </a:lnTo>
                  <a:lnTo>
                    <a:pt x="2" y="56"/>
                  </a:lnTo>
                  <a:lnTo>
                    <a:pt x="2" y="58"/>
                  </a:lnTo>
                  <a:lnTo>
                    <a:pt x="2" y="58"/>
                  </a:lnTo>
                  <a:lnTo>
                    <a:pt x="0" y="60"/>
                  </a:lnTo>
                  <a:lnTo>
                    <a:pt x="0" y="60"/>
                  </a:lnTo>
                  <a:lnTo>
                    <a:pt x="0" y="62"/>
                  </a:lnTo>
                  <a:lnTo>
                    <a:pt x="0" y="62"/>
                  </a:lnTo>
                  <a:lnTo>
                    <a:pt x="0" y="66"/>
                  </a:lnTo>
                  <a:lnTo>
                    <a:pt x="0" y="66"/>
                  </a:lnTo>
                  <a:lnTo>
                    <a:pt x="2" y="68"/>
                  </a:lnTo>
                  <a:lnTo>
                    <a:pt x="2" y="68"/>
                  </a:lnTo>
                  <a:lnTo>
                    <a:pt x="4" y="70"/>
                  </a:lnTo>
                  <a:lnTo>
                    <a:pt x="4" y="70"/>
                  </a:lnTo>
                  <a:lnTo>
                    <a:pt x="8" y="72"/>
                  </a:lnTo>
                  <a:lnTo>
                    <a:pt x="8" y="72"/>
                  </a:lnTo>
                  <a:lnTo>
                    <a:pt x="14" y="74"/>
                  </a:lnTo>
                  <a:lnTo>
                    <a:pt x="14" y="74"/>
                  </a:lnTo>
                  <a:lnTo>
                    <a:pt x="20" y="74"/>
                  </a:lnTo>
                  <a:lnTo>
                    <a:pt x="20" y="74"/>
                  </a:lnTo>
                  <a:lnTo>
                    <a:pt x="30" y="72"/>
                  </a:lnTo>
                  <a:lnTo>
                    <a:pt x="30" y="72"/>
                  </a:lnTo>
                  <a:lnTo>
                    <a:pt x="40" y="68"/>
                  </a:lnTo>
                  <a:lnTo>
                    <a:pt x="40" y="68"/>
                  </a:lnTo>
                  <a:lnTo>
                    <a:pt x="44" y="62"/>
                  </a:lnTo>
                  <a:lnTo>
                    <a:pt x="44" y="62"/>
                  </a:lnTo>
                  <a:lnTo>
                    <a:pt x="46" y="52"/>
                  </a:lnTo>
                  <a:lnTo>
                    <a:pt x="46" y="52"/>
                  </a:lnTo>
                  <a:lnTo>
                    <a:pt x="46" y="44"/>
                  </a:lnTo>
                  <a:lnTo>
                    <a:pt x="46"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08" name="Freeform 286"/>
            <p:cNvSpPr>
              <a:spLocks/>
            </p:cNvSpPr>
            <p:nvPr/>
          </p:nvSpPr>
          <p:spPr bwMode="auto">
            <a:xfrm>
              <a:off x="14752638" y="4589463"/>
              <a:ext cx="92075" cy="114300"/>
            </a:xfrm>
            <a:custGeom>
              <a:avLst/>
              <a:gdLst>
                <a:gd name="T0" fmla="*/ 58 w 58"/>
                <a:gd name="T1" fmla="*/ 2 h 72"/>
                <a:gd name="T2" fmla="*/ 58 w 58"/>
                <a:gd name="T3" fmla="*/ 2 h 72"/>
                <a:gd name="T4" fmla="*/ 56 w 58"/>
                <a:gd name="T5" fmla="*/ 0 h 72"/>
                <a:gd name="T6" fmla="*/ 54 w 58"/>
                <a:gd name="T7" fmla="*/ 0 h 72"/>
                <a:gd name="T8" fmla="*/ 52 w 58"/>
                <a:gd name="T9" fmla="*/ 0 h 72"/>
                <a:gd name="T10" fmla="*/ 48 w 58"/>
                <a:gd name="T11" fmla="*/ 0 h 72"/>
                <a:gd name="T12" fmla="*/ 46 w 58"/>
                <a:gd name="T13" fmla="*/ 0 h 72"/>
                <a:gd name="T14" fmla="*/ 46 w 58"/>
                <a:gd name="T15" fmla="*/ 2 h 72"/>
                <a:gd name="T16" fmla="*/ 44 w 58"/>
                <a:gd name="T17" fmla="*/ 36 h 72"/>
                <a:gd name="T18" fmla="*/ 46 w 58"/>
                <a:gd name="T19" fmla="*/ 44 h 72"/>
                <a:gd name="T20" fmla="*/ 46 w 58"/>
                <a:gd name="T21" fmla="*/ 52 h 72"/>
                <a:gd name="T22" fmla="*/ 46 w 58"/>
                <a:gd name="T23" fmla="*/ 52 h 72"/>
                <a:gd name="T24" fmla="*/ 44 w 58"/>
                <a:gd name="T25" fmla="*/ 48 h 72"/>
                <a:gd name="T26" fmla="*/ 42 w 58"/>
                <a:gd name="T27" fmla="*/ 42 h 72"/>
                <a:gd name="T28" fmla="*/ 38 w 58"/>
                <a:gd name="T29" fmla="*/ 38 h 72"/>
                <a:gd name="T30" fmla="*/ 22 w 58"/>
                <a:gd name="T31" fmla="*/ 8 h 72"/>
                <a:gd name="T32" fmla="*/ 20 w 58"/>
                <a:gd name="T33" fmla="*/ 4 h 72"/>
                <a:gd name="T34" fmla="*/ 18 w 58"/>
                <a:gd name="T35" fmla="*/ 2 h 72"/>
                <a:gd name="T36" fmla="*/ 16 w 58"/>
                <a:gd name="T37" fmla="*/ 0 h 72"/>
                <a:gd name="T38" fmla="*/ 12 w 58"/>
                <a:gd name="T39" fmla="*/ 0 h 72"/>
                <a:gd name="T40" fmla="*/ 4 w 58"/>
                <a:gd name="T41" fmla="*/ 0 h 72"/>
                <a:gd name="T42" fmla="*/ 2 w 58"/>
                <a:gd name="T43" fmla="*/ 2 h 72"/>
                <a:gd name="T44" fmla="*/ 0 w 58"/>
                <a:gd name="T45" fmla="*/ 70 h 72"/>
                <a:gd name="T46" fmla="*/ 0 w 58"/>
                <a:gd name="T47" fmla="*/ 70 h 72"/>
                <a:gd name="T48" fmla="*/ 0 w 58"/>
                <a:gd name="T49" fmla="*/ 70 h 72"/>
                <a:gd name="T50" fmla="*/ 2 w 58"/>
                <a:gd name="T51" fmla="*/ 72 h 72"/>
                <a:gd name="T52" fmla="*/ 6 w 58"/>
                <a:gd name="T53" fmla="*/ 72 h 72"/>
                <a:gd name="T54" fmla="*/ 10 w 58"/>
                <a:gd name="T55" fmla="*/ 72 h 72"/>
                <a:gd name="T56" fmla="*/ 12 w 58"/>
                <a:gd name="T57" fmla="*/ 70 h 72"/>
                <a:gd name="T58" fmla="*/ 12 w 58"/>
                <a:gd name="T59" fmla="*/ 70 h 72"/>
                <a:gd name="T60" fmla="*/ 12 w 58"/>
                <a:gd name="T61" fmla="*/ 70 h 72"/>
                <a:gd name="T62" fmla="*/ 12 w 58"/>
                <a:gd name="T63" fmla="*/ 32 h 72"/>
                <a:gd name="T64" fmla="*/ 12 w 58"/>
                <a:gd name="T65" fmla="*/ 24 h 72"/>
                <a:gd name="T66" fmla="*/ 12 w 58"/>
                <a:gd name="T67" fmla="*/ 16 h 72"/>
                <a:gd name="T68" fmla="*/ 16 w 58"/>
                <a:gd name="T69" fmla="*/ 22 h 72"/>
                <a:gd name="T70" fmla="*/ 18 w 58"/>
                <a:gd name="T71" fmla="*/ 30 h 72"/>
                <a:gd name="T72" fmla="*/ 36 w 58"/>
                <a:gd name="T73" fmla="*/ 62 h 72"/>
                <a:gd name="T74" fmla="*/ 38 w 58"/>
                <a:gd name="T75" fmla="*/ 66 h 72"/>
                <a:gd name="T76" fmla="*/ 40 w 58"/>
                <a:gd name="T77" fmla="*/ 70 h 72"/>
                <a:gd name="T78" fmla="*/ 44 w 58"/>
                <a:gd name="T79" fmla="*/ 70 h 72"/>
                <a:gd name="T80" fmla="*/ 52 w 58"/>
                <a:gd name="T81" fmla="*/ 72 h 72"/>
                <a:gd name="T82" fmla="*/ 54 w 58"/>
                <a:gd name="T83" fmla="*/ 72 h 72"/>
                <a:gd name="T84" fmla="*/ 56 w 58"/>
                <a:gd name="T85" fmla="*/ 70 h 72"/>
                <a:gd name="T86" fmla="*/ 58 w 58"/>
                <a:gd name="T87" fmla="*/ 68 h 72"/>
                <a:gd name="T88" fmla="*/ 58 w 58"/>
                <a:gd name="T89" fmla="*/ 66 h 72"/>
                <a:gd name="T90" fmla="*/ 58 w 58"/>
                <a:gd name="T9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2">
                  <a:moveTo>
                    <a:pt x="58" y="2"/>
                  </a:moveTo>
                  <a:lnTo>
                    <a:pt x="58" y="2"/>
                  </a:lnTo>
                  <a:lnTo>
                    <a:pt x="58" y="2"/>
                  </a:lnTo>
                  <a:lnTo>
                    <a:pt x="58" y="2"/>
                  </a:lnTo>
                  <a:lnTo>
                    <a:pt x="56" y="0"/>
                  </a:lnTo>
                  <a:lnTo>
                    <a:pt x="56" y="0"/>
                  </a:lnTo>
                  <a:lnTo>
                    <a:pt x="54" y="0"/>
                  </a:lnTo>
                  <a:lnTo>
                    <a:pt x="54" y="0"/>
                  </a:lnTo>
                  <a:lnTo>
                    <a:pt x="52" y="0"/>
                  </a:lnTo>
                  <a:lnTo>
                    <a:pt x="52" y="0"/>
                  </a:lnTo>
                  <a:lnTo>
                    <a:pt x="48" y="0"/>
                  </a:lnTo>
                  <a:lnTo>
                    <a:pt x="48" y="0"/>
                  </a:lnTo>
                  <a:lnTo>
                    <a:pt x="46" y="0"/>
                  </a:lnTo>
                  <a:lnTo>
                    <a:pt x="46" y="0"/>
                  </a:lnTo>
                  <a:lnTo>
                    <a:pt x="46" y="2"/>
                  </a:lnTo>
                  <a:lnTo>
                    <a:pt x="46" y="2"/>
                  </a:lnTo>
                  <a:lnTo>
                    <a:pt x="44" y="2"/>
                  </a:lnTo>
                  <a:lnTo>
                    <a:pt x="44" y="36"/>
                  </a:lnTo>
                  <a:lnTo>
                    <a:pt x="44" y="36"/>
                  </a:lnTo>
                  <a:lnTo>
                    <a:pt x="46" y="44"/>
                  </a:lnTo>
                  <a:lnTo>
                    <a:pt x="46" y="44"/>
                  </a:lnTo>
                  <a:lnTo>
                    <a:pt x="46" y="52"/>
                  </a:lnTo>
                  <a:lnTo>
                    <a:pt x="46" y="52"/>
                  </a:lnTo>
                  <a:lnTo>
                    <a:pt x="46" y="52"/>
                  </a:lnTo>
                  <a:lnTo>
                    <a:pt x="44" y="48"/>
                  </a:lnTo>
                  <a:lnTo>
                    <a:pt x="44" y="48"/>
                  </a:lnTo>
                  <a:lnTo>
                    <a:pt x="42" y="42"/>
                  </a:lnTo>
                  <a:lnTo>
                    <a:pt x="42" y="42"/>
                  </a:lnTo>
                  <a:lnTo>
                    <a:pt x="38" y="38"/>
                  </a:lnTo>
                  <a:lnTo>
                    <a:pt x="38" y="38"/>
                  </a:lnTo>
                  <a:lnTo>
                    <a:pt x="36" y="34"/>
                  </a:lnTo>
                  <a:lnTo>
                    <a:pt x="22" y="8"/>
                  </a:lnTo>
                  <a:lnTo>
                    <a:pt x="22" y="8"/>
                  </a:lnTo>
                  <a:lnTo>
                    <a:pt x="20" y="4"/>
                  </a:lnTo>
                  <a:lnTo>
                    <a:pt x="20" y="4"/>
                  </a:lnTo>
                  <a:lnTo>
                    <a:pt x="18" y="2"/>
                  </a:lnTo>
                  <a:lnTo>
                    <a:pt x="18" y="2"/>
                  </a:lnTo>
                  <a:lnTo>
                    <a:pt x="16" y="0"/>
                  </a:lnTo>
                  <a:lnTo>
                    <a:pt x="16" y="0"/>
                  </a:lnTo>
                  <a:lnTo>
                    <a:pt x="12" y="0"/>
                  </a:lnTo>
                  <a:lnTo>
                    <a:pt x="4" y="0"/>
                  </a:lnTo>
                  <a:lnTo>
                    <a:pt x="4" y="0"/>
                  </a:lnTo>
                  <a:lnTo>
                    <a:pt x="2" y="2"/>
                  </a:lnTo>
                  <a:lnTo>
                    <a:pt x="2" y="2"/>
                  </a:lnTo>
                  <a:lnTo>
                    <a:pt x="0" y="6"/>
                  </a:lnTo>
                  <a:lnTo>
                    <a:pt x="0" y="70"/>
                  </a:lnTo>
                  <a:lnTo>
                    <a:pt x="0" y="70"/>
                  </a:lnTo>
                  <a:lnTo>
                    <a:pt x="0" y="70"/>
                  </a:lnTo>
                  <a:lnTo>
                    <a:pt x="0" y="70"/>
                  </a:lnTo>
                  <a:lnTo>
                    <a:pt x="0" y="70"/>
                  </a:lnTo>
                  <a:lnTo>
                    <a:pt x="0" y="70"/>
                  </a:lnTo>
                  <a:lnTo>
                    <a:pt x="2" y="72"/>
                  </a:lnTo>
                  <a:lnTo>
                    <a:pt x="2" y="72"/>
                  </a:lnTo>
                  <a:lnTo>
                    <a:pt x="6" y="72"/>
                  </a:lnTo>
                  <a:lnTo>
                    <a:pt x="6" y="72"/>
                  </a:lnTo>
                  <a:lnTo>
                    <a:pt x="10" y="72"/>
                  </a:lnTo>
                  <a:lnTo>
                    <a:pt x="10" y="72"/>
                  </a:lnTo>
                  <a:lnTo>
                    <a:pt x="12" y="70"/>
                  </a:lnTo>
                  <a:lnTo>
                    <a:pt x="12" y="70"/>
                  </a:lnTo>
                  <a:lnTo>
                    <a:pt x="12" y="70"/>
                  </a:lnTo>
                  <a:lnTo>
                    <a:pt x="12" y="70"/>
                  </a:lnTo>
                  <a:lnTo>
                    <a:pt x="12" y="70"/>
                  </a:lnTo>
                  <a:lnTo>
                    <a:pt x="12" y="32"/>
                  </a:lnTo>
                  <a:lnTo>
                    <a:pt x="12" y="32"/>
                  </a:lnTo>
                  <a:lnTo>
                    <a:pt x="12" y="24"/>
                  </a:lnTo>
                  <a:lnTo>
                    <a:pt x="12" y="24"/>
                  </a:lnTo>
                  <a:lnTo>
                    <a:pt x="12" y="16"/>
                  </a:lnTo>
                  <a:lnTo>
                    <a:pt x="12" y="16"/>
                  </a:lnTo>
                  <a:lnTo>
                    <a:pt x="12" y="16"/>
                  </a:lnTo>
                  <a:lnTo>
                    <a:pt x="16" y="22"/>
                  </a:lnTo>
                  <a:lnTo>
                    <a:pt x="16" y="22"/>
                  </a:lnTo>
                  <a:lnTo>
                    <a:pt x="18" y="30"/>
                  </a:lnTo>
                  <a:lnTo>
                    <a:pt x="36" y="62"/>
                  </a:lnTo>
                  <a:lnTo>
                    <a:pt x="36" y="62"/>
                  </a:lnTo>
                  <a:lnTo>
                    <a:pt x="38" y="66"/>
                  </a:lnTo>
                  <a:lnTo>
                    <a:pt x="38" y="66"/>
                  </a:lnTo>
                  <a:lnTo>
                    <a:pt x="40" y="70"/>
                  </a:lnTo>
                  <a:lnTo>
                    <a:pt x="40" y="70"/>
                  </a:lnTo>
                  <a:lnTo>
                    <a:pt x="44" y="70"/>
                  </a:lnTo>
                  <a:lnTo>
                    <a:pt x="44" y="70"/>
                  </a:lnTo>
                  <a:lnTo>
                    <a:pt x="46" y="72"/>
                  </a:lnTo>
                  <a:lnTo>
                    <a:pt x="52" y="72"/>
                  </a:lnTo>
                  <a:lnTo>
                    <a:pt x="52" y="72"/>
                  </a:lnTo>
                  <a:lnTo>
                    <a:pt x="54" y="72"/>
                  </a:lnTo>
                  <a:lnTo>
                    <a:pt x="54" y="72"/>
                  </a:lnTo>
                  <a:lnTo>
                    <a:pt x="56" y="70"/>
                  </a:lnTo>
                  <a:lnTo>
                    <a:pt x="56" y="70"/>
                  </a:lnTo>
                  <a:lnTo>
                    <a:pt x="58" y="68"/>
                  </a:lnTo>
                  <a:lnTo>
                    <a:pt x="58" y="68"/>
                  </a:lnTo>
                  <a:lnTo>
                    <a:pt x="58" y="66"/>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09" name="Freeform 287"/>
            <p:cNvSpPr>
              <a:spLocks/>
            </p:cNvSpPr>
            <p:nvPr/>
          </p:nvSpPr>
          <p:spPr bwMode="auto">
            <a:xfrm>
              <a:off x="14870113" y="4589463"/>
              <a:ext cx="66675" cy="114300"/>
            </a:xfrm>
            <a:custGeom>
              <a:avLst/>
              <a:gdLst>
                <a:gd name="T0" fmla="*/ 42 w 42"/>
                <a:gd name="T1" fmla="*/ 62 h 72"/>
                <a:gd name="T2" fmla="*/ 40 w 42"/>
                <a:gd name="T3" fmla="*/ 62 h 72"/>
                <a:gd name="T4" fmla="*/ 40 w 42"/>
                <a:gd name="T5" fmla="*/ 60 h 72"/>
                <a:gd name="T6" fmla="*/ 14 w 42"/>
                <a:gd name="T7" fmla="*/ 60 h 72"/>
                <a:gd name="T8" fmla="*/ 34 w 42"/>
                <a:gd name="T9" fmla="*/ 40 h 72"/>
                <a:gd name="T10" fmla="*/ 36 w 42"/>
                <a:gd name="T11" fmla="*/ 40 h 72"/>
                <a:gd name="T12" fmla="*/ 36 w 42"/>
                <a:gd name="T13" fmla="*/ 38 h 72"/>
                <a:gd name="T14" fmla="*/ 36 w 42"/>
                <a:gd name="T15" fmla="*/ 38 h 72"/>
                <a:gd name="T16" fmla="*/ 38 w 42"/>
                <a:gd name="T17" fmla="*/ 34 h 72"/>
                <a:gd name="T18" fmla="*/ 36 w 42"/>
                <a:gd name="T19" fmla="*/ 32 h 72"/>
                <a:gd name="T20" fmla="*/ 36 w 42"/>
                <a:gd name="T21" fmla="*/ 30 h 72"/>
                <a:gd name="T22" fmla="*/ 36 w 42"/>
                <a:gd name="T23" fmla="*/ 30 h 72"/>
                <a:gd name="T24" fmla="*/ 34 w 42"/>
                <a:gd name="T25" fmla="*/ 30 h 72"/>
                <a:gd name="T26" fmla="*/ 14 w 42"/>
                <a:gd name="T27" fmla="*/ 12 h 72"/>
                <a:gd name="T28" fmla="*/ 38 w 42"/>
                <a:gd name="T29" fmla="*/ 12 h 72"/>
                <a:gd name="T30" fmla="*/ 40 w 42"/>
                <a:gd name="T31" fmla="*/ 12 h 72"/>
                <a:gd name="T32" fmla="*/ 40 w 42"/>
                <a:gd name="T33" fmla="*/ 10 h 72"/>
                <a:gd name="T34" fmla="*/ 40 w 42"/>
                <a:gd name="T35" fmla="*/ 8 h 72"/>
                <a:gd name="T36" fmla="*/ 40 w 42"/>
                <a:gd name="T37" fmla="*/ 6 h 72"/>
                <a:gd name="T38" fmla="*/ 40 w 42"/>
                <a:gd name="T39" fmla="*/ 4 h 72"/>
                <a:gd name="T40" fmla="*/ 40 w 42"/>
                <a:gd name="T41" fmla="*/ 2 h 72"/>
                <a:gd name="T42" fmla="*/ 40 w 42"/>
                <a:gd name="T43" fmla="*/ 0 h 72"/>
                <a:gd name="T44" fmla="*/ 4 w 42"/>
                <a:gd name="T45" fmla="*/ 0 h 72"/>
                <a:gd name="T46" fmla="*/ 0 w 42"/>
                <a:gd name="T47" fmla="*/ 2 h 72"/>
                <a:gd name="T48" fmla="*/ 0 w 42"/>
                <a:gd name="T49" fmla="*/ 6 h 72"/>
                <a:gd name="T50" fmla="*/ 0 w 42"/>
                <a:gd name="T51" fmla="*/ 66 h 72"/>
                <a:gd name="T52" fmla="*/ 0 w 42"/>
                <a:gd name="T53" fmla="*/ 70 h 72"/>
                <a:gd name="T54" fmla="*/ 40 w 42"/>
                <a:gd name="T55" fmla="*/ 72 h 72"/>
                <a:gd name="T56" fmla="*/ 40 w 42"/>
                <a:gd name="T57" fmla="*/ 70 h 72"/>
                <a:gd name="T58" fmla="*/ 40 w 42"/>
                <a:gd name="T59" fmla="*/ 70 h 72"/>
                <a:gd name="T60" fmla="*/ 42 w 42"/>
                <a:gd name="T61" fmla="*/ 68 h 72"/>
                <a:gd name="T62" fmla="*/ 42 w 42"/>
                <a:gd name="T63" fmla="*/ 66 h 72"/>
                <a:gd name="T64" fmla="*/ 42 w 42"/>
                <a:gd name="T65"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2">
                  <a:moveTo>
                    <a:pt x="42" y="62"/>
                  </a:moveTo>
                  <a:lnTo>
                    <a:pt x="42" y="62"/>
                  </a:lnTo>
                  <a:lnTo>
                    <a:pt x="40" y="62"/>
                  </a:lnTo>
                  <a:lnTo>
                    <a:pt x="40" y="62"/>
                  </a:lnTo>
                  <a:lnTo>
                    <a:pt x="40" y="60"/>
                  </a:lnTo>
                  <a:lnTo>
                    <a:pt x="40" y="60"/>
                  </a:lnTo>
                  <a:lnTo>
                    <a:pt x="40" y="60"/>
                  </a:lnTo>
                  <a:lnTo>
                    <a:pt x="14" y="60"/>
                  </a:lnTo>
                  <a:lnTo>
                    <a:pt x="14" y="40"/>
                  </a:lnTo>
                  <a:lnTo>
                    <a:pt x="34" y="40"/>
                  </a:lnTo>
                  <a:lnTo>
                    <a:pt x="34" y="40"/>
                  </a:lnTo>
                  <a:lnTo>
                    <a:pt x="36" y="40"/>
                  </a:lnTo>
                  <a:lnTo>
                    <a:pt x="36" y="40"/>
                  </a:lnTo>
                  <a:lnTo>
                    <a:pt x="36" y="38"/>
                  </a:lnTo>
                  <a:lnTo>
                    <a:pt x="36" y="38"/>
                  </a:lnTo>
                  <a:lnTo>
                    <a:pt x="36" y="38"/>
                  </a:lnTo>
                  <a:lnTo>
                    <a:pt x="36" y="38"/>
                  </a:lnTo>
                  <a:lnTo>
                    <a:pt x="38" y="34"/>
                  </a:lnTo>
                  <a:lnTo>
                    <a:pt x="38" y="34"/>
                  </a:lnTo>
                  <a:lnTo>
                    <a:pt x="36" y="32"/>
                  </a:lnTo>
                  <a:lnTo>
                    <a:pt x="36" y="32"/>
                  </a:lnTo>
                  <a:lnTo>
                    <a:pt x="36" y="30"/>
                  </a:lnTo>
                  <a:lnTo>
                    <a:pt x="36" y="30"/>
                  </a:lnTo>
                  <a:lnTo>
                    <a:pt x="36" y="30"/>
                  </a:lnTo>
                  <a:lnTo>
                    <a:pt x="36" y="30"/>
                  </a:lnTo>
                  <a:lnTo>
                    <a:pt x="34" y="30"/>
                  </a:lnTo>
                  <a:lnTo>
                    <a:pt x="14" y="30"/>
                  </a:lnTo>
                  <a:lnTo>
                    <a:pt x="14" y="12"/>
                  </a:lnTo>
                  <a:lnTo>
                    <a:pt x="38" y="12"/>
                  </a:lnTo>
                  <a:lnTo>
                    <a:pt x="38" y="12"/>
                  </a:lnTo>
                  <a:lnTo>
                    <a:pt x="40" y="12"/>
                  </a:lnTo>
                  <a:lnTo>
                    <a:pt x="40" y="12"/>
                  </a:lnTo>
                  <a:lnTo>
                    <a:pt x="40" y="10"/>
                  </a:lnTo>
                  <a:lnTo>
                    <a:pt x="40" y="10"/>
                  </a:lnTo>
                  <a:lnTo>
                    <a:pt x="40" y="8"/>
                  </a:lnTo>
                  <a:lnTo>
                    <a:pt x="40" y="8"/>
                  </a:lnTo>
                  <a:lnTo>
                    <a:pt x="40" y="6"/>
                  </a:lnTo>
                  <a:lnTo>
                    <a:pt x="40" y="6"/>
                  </a:lnTo>
                  <a:lnTo>
                    <a:pt x="40" y="4"/>
                  </a:lnTo>
                  <a:lnTo>
                    <a:pt x="40" y="4"/>
                  </a:lnTo>
                  <a:lnTo>
                    <a:pt x="40" y="2"/>
                  </a:lnTo>
                  <a:lnTo>
                    <a:pt x="40" y="2"/>
                  </a:lnTo>
                  <a:lnTo>
                    <a:pt x="40" y="0"/>
                  </a:lnTo>
                  <a:lnTo>
                    <a:pt x="40" y="0"/>
                  </a:lnTo>
                  <a:lnTo>
                    <a:pt x="38" y="0"/>
                  </a:lnTo>
                  <a:lnTo>
                    <a:pt x="4" y="0"/>
                  </a:lnTo>
                  <a:lnTo>
                    <a:pt x="4" y="0"/>
                  </a:lnTo>
                  <a:lnTo>
                    <a:pt x="0" y="2"/>
                  </a:lnTo>
                  <a:lnTo>
                    <a:pt x="0" y="2"/>
                  </a:lnTo>
                  <a:lnTo>
                    <a:pt x="0" y="6"/>
                  </a:lnTo>
                  <a:lnTo>
                    <a:pt x="0" y="66"/>
                  </a:lnTo>
                  <a:lnTo>
                    <a:pt x="0" y="66"/>
                  </a:lnTo>
                  <a:lnTo>
                    <a:pt x="0" y="70"/>
                  </a:lnTo>
                  <a:lnTo>
                    <a:pt x="0" y="70"/>
                  </a:lnTo>
                  <a:lnTo>
                    <a:pt x="4" y="72"/>
                  </a:lnTo>
                  <a:lnTo>
                    <a:pt x="40" y="72"/>
                  </a:lnTo>
                  <a:lnTo>
                    <a:pt x="40" y="72"/>
                  </a:lnTo>
                  <a:lnTo>
                    <a:pt x="40" y="70"/>
                  </a:lnTo>
                  <a:lnTo>
                    <a:pt x="40" y="70"/>
                  </a:lnTo>
                  <a:lnTo>
                    <a:pt x="40" y="70"/>
                  </a:lnTo>
                  <a:lnTo>
                    <a:pt x="40" y="70"/>
                  </a:lnTo>
                  <a:lnTo>
                    <a:pt x="42" y="68"/>
                  </a:lnTo>
                  <a:lnTo>
                    <a:pt x="42" y="68"/>
                  </a:lnTo>
                  <a:lnTo>
                    <a:pt x="42" y="66"/>
                  </a:lnTo>
                  <a:lnTo>
                    <a:pt x="42" y="66"/>
                  </a:lnTo>
                  <a:lnTo>
                    <a:pt x="42" y="62"/>
                  </a:lnTo>
                  <a:lnTo>
                    <a:pt x="42" y="6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10" name="Freeform 288"/>
            <p:cNvSpPr>
              <a:spLocks/>
            </p:cNvSpPr>
            <p:nvPr/>
          </p:nvSpPr>
          <p:spPr bwMode="auto">
            <a:xfrm>
              <a:off x="15454313" y="4440238"/>
              <a:ext cx="22225" cy="114300"/>
            </a:xfrm>
            <a:custGeom>
              <a:avLst/>
              <a:gdLst>
                <a:gd name="T0" fmla="*/ 14 w 14"/>
                <a:gd name="T1" fmla="*/ 2 h 72"/>
                <a:gd name="T2" fmla="*/ 14 w 14"/>
                <a:gd name="T3" fmla="*/ 2 h 72"/>
                <a:gd name="T4" fmla="*/ 14 w 14"/>
                <a:gd name="T5" fmla="*/ 2 h 72"/>
                <a:gd name="T6" fmla="*/ 14 w 14"/>
                <a:gd name="T7" fmla="*/ 2 h 72"/>
                <a:gd name="T8" fmla="*/ 12 w 14"/>
                <a:gd name="T9" fmla="*/ 0 h 72"/>
                <a:gd name="T10" fmla="*/ 12 w 14"/>
                <a:gd name="T11" fmla="*/ 0 h 72"/>
                <a:gd name="T12" fmla="*/ 10 w 14"/>
                <a:gd name="T13" fmla="*/ 0 h 72"/>
                <a:gd name="T14" fmla="*/ 10 w 14"/>
                <a:gd name="T15" fmla="*/ 0 h 72"/>
                <a:gd name="T16" fmla="*/ 6 w 14"/>
                <a:gd name="T17" fmla="*/ 0 h 72"/>
                <a:gd name="T18" fmla="*/ 6 w 14"/>
                <a:gd name="T19" fmla="*/ 0 h 72"/>
                <a:gd name="T20" fmla="*/ 2 w 14"/>
                <a:gd name="T21" fmla="*/ 0 h 72"/>
                <a:gd name="T22" fmla="*/ 2 w 14"/>
                <a:gd name="T23" fmla="*/ 0 h 72"/>
                <a:gd name="T24" fmla="*/ 0 w 14"/>
                <a:gd name="T25" fmla="*/ 0 h 72"/>
                <a:gd name="T26" fmla="*/ 0 w 14"/>
                <a:gd name="T27" fmla="*/ 0 h 72"/>
                <a:gd name="T28" fmla="*/ 0 w 14"/>
                <a:gd name="T29" fmla="*/ 2 h 72"/>
                <a:gd name="T30" fmla="*/ 0 w 14"/>
                <a:gd name="T31" fmla="*/ 2 h 72"/>
                <a:gd name="T32" fmla="*/ 0 w 14"/>
                <a:gd name="T33" fmla="*/ 2 h 72"/>
                <a:gd name="T34" fmla="*/ 0 w 14"/>
                <a:gd name="T35" fmla="*/ 68 h 72"/>
                <a:gd name="T36" fmla="*/ 0 w 14"/>
                <a:gd name="T37" fmla="*/ 68 h 72"/>
                <a:gd name="T38" fmla="*/ 0 w 14"/>
                <a:gd name="T39" fmla="*/ 70 h 72"/>
                <a:gd name="T40" fmla="*/ 0 w 14"/>
                <a:gd name="T41" fmla="*/ 70 h 72"/>
                <a:gd name="T42" fmla="*/ 0 w 14"/>
                <a:gd name="T43" fmla="*/ 70 h 72"/>
                <a:gd name="T44" fmla="*/ 0 w 14"/>
                <a:gd name="T45" fmla="*/ 70 h 72"/>
                <a:gd name="T46" fmla="*/ 2 w 14"/>
                <a:gd name="T47" fmla="*/ 72 h 72"/>
                <a:gd name="T48" fmla="*/ 2 w 14"/>
                <a:gd name="T49" fmla="*/ 72 h 72"/>
                <a:gd name="T50" fmla="*/ 6 w 14"/>
                <a:gd name="T51" fmla="*/ 72 h 72"/>
                <a:gd name="T52" fmla="*/ 6 w 14"/>
                <a:gd name="T53" fmla="*/ 72 h 72"/>
                <a:gd name="T54" fmla="*/ 10 w 14"/>
                <a:gd name="T55" fmla="*/ 72 h 72"/>
                <a:gd name="T56" fmla="*/ 10 w 14"/>
                <a:gd name="T57" fmla="*/ 72 h 72"/>
                <a:gd name="T58" fmla="*/ 12 w 14"/>
                <a:gd name="T59" fmla="*/ 70 h 72"/>
                <a:gd name="T60" fmla="*/ 12 w 14"/>
                <a:gd name="T61" fmla="*/ 70 h 72"/>
                <a:gd name="T62" fmla="*/ 14 w 14"/>
                <a:gd name="T63" fmla="*/ 70 h 72"/>
                <a:gd name="T64" fmla="*/ 14 w 14"/>
                <a:gd name="T65" fmla="*/ 70 h 72"/>
                <a:gd name="T66" fmla="*/ 14 w 14"/>
                <a:gd name="T67" fmla="*/ 68 h 72"/>
                <a:gd name="T68" fmla="*/ 14 w 14"/>
                <a:gd name="T69" fmla="*/ 2 h 72"/>
                <a:gd name="T70" fmla="*/ 14 w 14"/>
                <a:gd name="T7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2">
                  <a:moveTo>
                    <a:pt x="14" y="2"/>
                  </a:moveTo>
                  <a:lnTo>
                    <a:pt x="14" y="2"/>
                  </a:lnTo>
                  <a:lnTo>
                    <a:pt x="14" y="2"/>
                  </a:lnTo>
                  <a:lnTo>
                    <a:pt x="14" y="2"/>
                  </a:lnTo>
                  <a:lnTo>
                    <a:pt x="12" y="0"/>
                  </a:lnTo>
                  <a:lnTo>
                    <a:pt x="12" y="0"/>
                  </a:lnTo>
                  <a:lnTo>
                    <a:pt x="10" y="0"/>
                  </a:lnTo>
                  <a:lnTo>
                    <a:pt x="10" y="0"/>
                  </a:lnTo>
                  <a:lnTo>
                    <a:pt x="6" y="0"/>
                  </a:lnTo>
                  <a:lnTo>
                    <a:pt x="6" y="0"/>
                  </a:lnTo>
                  <a:lnTo>
                    <a:pt x="2" y="0"/>
                  </a:lnTo>
                  <a:lnTo>
                    <a:pt x="2" y="0"/>
                  </a:lnTo>
                  <a:lnTo>
                    <a:pt x="0" y="0"/>
                  </a:lnTo>
                  <a:lnTo>
                    <a:pt x="0" y="0"/>
                  </a:lnTo>
                  <a:lnTo>
                    <a:pt x="0" y="2"/>
                  </a:lnTo>
                  <a:lnTo>
                    <a:pt x="0" y="2"/>
                  </a:lnTo>
                  <a:lnTo>
                    <a:pt x="0" y="2"/>
                  </a:lnTo>
                  <a:lnTo>
                    <a:pt x="0" y="68"/>
                  </a:lnTo>
                  <a:lnTo>
                    <a:pt x="0" y="68"/>
                  </a:lnTo>
                  <a:lnTo>
                    <a:pt x="0" y="70"/>
                  </a:lnTo>
                  <a:lnTo>
                    <a:pt x="0" y="70"/>
                  </a:lnTo>
                  <a:lnTo>
                    <a:pt x="0" y="70"/>
                  </a:lnTo>
                  <a:lnTo>
                    <a:pt x="0" y="70"/>
                  </a:lnTo>
                  <a:lnTo>
                    <a:pt x="2" y="72"/>
                  </a:lnTo>
                  <a:lnTo>
                    <a:pt x="2" y="72"/>
                  </a:lnTo>
                  <a:lnTo>
                    <a:pt x="6" y="72"/>
                  </a:lnTo>
                  <a:lnTo>
                    <a:pt x="6" y="72"/>
                  </a:lnTo>
                  <a:lnTo>
                    <a:pt x="10" y="72"/>
                  </a:lnTo>
                  <a:lnTo>
                    <a:pt x="10" y="72"/>
                  </a:lnTo>
                  <a:lnTo>
                    <a:pt x="12" y="70"/>
                  </a:lnTo>
                  <a:lnTo>
                    <a:pt x="12" y="70"/>
                  </a:lnTo>
                  <a:lnTo>
                    <a:pt x="14" y="70"/>
                  </a:lnTo>
                  <a:lnTo>
                    <a:pt x="14" y="70"/>
                  </a:lnTo>
                  <a:lnTo>
                    <a:pt x="14" y="68"/>
                  </a:lnTo>
                  <a:lnTo>
                    <a:pt x="14" y="2"/>
                  </a:lnTo>
                  <a:lnTo>
                    <a:pt x="14" y="2"/>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111" name="Freeform 289"/>
            <p:cNvSpPr>
              <a:spLocks noEditPoints="1"/>
            </p:cNvSpPr>
            <p:nvPr/>
          </p:nvSpPr>
          <p:spPr bwMode="auto">
            <a:xfrm>
              <a:off x="15492413" y="4440238"/>
              <a:ext cx="101600" cy="114300"/>
            </a:xfrm>
            <a:custGeom>
              <a:avLst/>
              <a:gdLst>
                <a:gd name="T0" fmla="*/ 42 w 64"/>
                <a:gd name="T1" fmla="*/ 2 h 72"/>
                <a:gd name="T2" fmla="*/ 42 w 64"/>
                <a:gd name="T3" fmla="*/ 2 h 72"/>
                <a:gd name="T4" fmla="*/ 40 w 64"/>
                <a:gd name="T5" fmla="*/ 2 h 72"/>
                <a:gd name="T6" fmla="*/ 40 w 64"/>
                <a:gd name="T7" fmla="*/ 2 h 72"/>
                <a:gd name="T8" fmla="*/ 40 w 64"/>
                <a:gd name="T9" fmla="*/ 0 h 72"/>
                <a:gd name="T10" fmla="*/ 40 w 64"/>
                <a:gd name="T11" fmla="*/ 0 h 72"/>
                <a:gd name="T12" fmla="*/ 36 w 64"/>
                <a:gd name="T13" fmla="*/ 0 h 72"/>
                <a:gd name="T14" fmla="*/ 36 w 64"/>
                <a:gd name="T15" fmla="*/ 0 h 72"/>
                <a:gd name="T16" fmla="*/ 30 w 64"/>
                <a:gd name="T17" fmla="*/ 0 h 72"/>
                <a:gd name="T18" fmla="*/ 30 w 64"/>
                <a:gd name="T19" fmla="*/ 0 h 72"/>
                <a:gd name="T20" fmla="*/ 26 w 64"/>
                <a:gd name="T21" fmla="*/ 0 h 72"/>
                <a:gd name="T22" fmla="*/ 26 w 64"/>
                <a:gd name="T23" fmla="*/ 0 h 72"/>
                <a:gd name="T24" fmla="*/ 24 w 64"/>
                <a:gd name="T25" fmla="*/ 0 h 72"/>
                <a:gd name="T26" fmla="*/ 24 w 64"/>
                <a:gd name="T27" fmla="*/ 0 h 72"/>
                <a:gd name="T28" fmla="*/ 22 w 64"/>
                <a:gd name="T29" fmla="*/ 2 h 72"/>
                <a:gd name="T30" fmla="*/ 22 w 64"/>
                <a:gd name="T31" fmla="*/ 2 h 72"/>
                <a:gd name="T32" fmla="*/ 22 w 64"/>
                <a:gd name="T33" fmla="*/ 2 h 72"/>
                <a:gd name="T34" fmla="*/ 0 w 64"/>
                <a:gd name="T35" fmla="*/ 66 h 72"/>
                <a:gd name="T36" fmla="*/ 0 w 64"/>
                <a:gd name="T37" fmla="*/ 66 h 72"/>
                <a:gd name="T38" fmla="*/ 0 w 64"/>
                <a:gd name="T39" fmla="*/ 68 h 72"/>
                <a:gd name="T40" fmla="*/ 0 w 64"/>
                <a:gd name="T41" fmla="*/ 68 h 72"/>
                <a:gd name="T42" fmla="*/ 0 w 64"/>
                <a:gd name="T43" fmla="*/ 70 h 72"/>
                <a:gd name="T44" fmla="*/ 0 w 64"/>
                <a:gd name="T45" fmla="*/ 70 h 72"/>
                <a:gd name="T46" fmla="*/ 2 w 64"/>
                <a:gd name="T47" fmla="*/ 72 h 72"/>
                <a:gd name="T48" fmla="*/ 2 w 64"/>
                <a:gd name="T49" fmla="*/ 72 h 72"/>
                <a:gd name="T50" fmla="*/ 6 w 64"/>
                <a:gd name="T51" fmla="*/ 72 h 72"/>
                <a:gd name="T52" fmla="*/ 6 w 64"/>
                <a:gd name="T53" fmla="*/ 72 h 72"/>
                <a:gd name="T54" fmla="*/ 10 w 64"/>
                <a:gd name="T55" fmla="*/ 72 h 72"/>
                <a:gd name="T56" fmla="*/ 10 w 64"/>
                <a:gd name="T57" fmla="*/ 72 h 72"/>
                <a:gd name="T58" fmla="*/ 12 w 64"/>
                <a:gd name="T59" fmla="*/ 70 h 72"/>
                <a:gd name="T60" fmla="*/ 12 w 64"/>
                <a:gd name="T61" fmla="*/ 70 h 72"/>
                <a:gd name="T62" fmla="*/ 12 w 64"/>
                <a:gd name="T63" fmla="*/ 70 h 72"/>
                <a:gd name="T64" fmla="*/ 12 w 64"/>
                <a:gd name="T65" fmla="*/ 70 h 72"/>
                <a:gd name="T66" fmla="*/ 14 w 64"/>
                <a:gd name="T67" fmla="*/ 68 h 72"/>
                <a:gd name="T68" fmla="*/ 18 w 64"/>
                <a:gd name="T69" fmla="*/ 54 h 72"/>
                <a:gd name="T70" fmla="*/ 44 w 64"/>
                <a:gd name="T71" fmla="*/ 54 h 72"/>
                <a:gd name="T72" fmla="*/ 48 w 64"/>
                <a:gd name="T73" fmla="*/ 68 h 72"/>
                <a:gd name="T74" fmla="*/ 48 w 64"/>
                <a:gd name="T75" fmla="*/ 68 h 72"/>
                <a:gd name="T76" fmla="*/ 50 w 64"/>
                <a:gd name="T77" fmla="*/ 70 h 72"/>
                <a:gd name="T78" fmla="*/ 50 w 64"/>
                <a:gd name="T79" fmla="*/ 70 h 72"/>
                <a:gd name="T80" fmla="*/ 50 w 64"/>
                <a:gd name="T81" fmla="*/ 70 h 72"/>
                <a:gd name="T82" fmla="*/ 50 w 64"/>
                <a:gd name="T83" fmla="*/ 70 h 72"/>
                <a:gd name="T84" fmla="*/ 52 w 64"/>
                <a:gd name="T85" fmla="*/ 72 h 72"/>
                <a:gd name="T86" fmla="*/ 52 w 64"/>
                <a:gd name="T87" fmla="*/ 72 h 72"/>
                <a:gd name="T88" fmla="*/ 58 w 64"/>
                <a:gd name="T89" fmla="*/ 72 h 72"/>
                <a:gd name="T90" fmla="*/ 58 w 64"/>
                <a:gd name="T91" fmla="*/ 72 h 72"/>
                <a:gd name="T92" fmla="*/ 62 w 64"/>
                <a:gd name="T93" fmla="*/ 72 h 72"/>
                <a:gd name="T94" fmla="*/ 62 w 64"/>
                <a:gd name="T95" fmla="*/ 72 h 72"/>
                <a:gd name="T96" fmla="*/ 64 w 64"/>
                <a:gd name="T97" fmla="*/ 70 h 72"/>
                <a:gd name="T98" fmla="*/ 64 w 64"/>
                <a:gd name="T99" fmla="*/ 70 h 72"/>
                <a:gd name="T100" fmla="*/ 64 w 64"/>
                <a:gd name="T101" fmla="*/ 68 h 72"/>
                <a:gd name="T102" fmla="*/ 64 w 64"/>
                <a:gd name="T103" fmla="*/ 68 h 72"/>
                <a:gd name="T104" fmla="*/ 64 w 64"/>
                <a:gd name="T105" fmla="*/ 66 h 72"/>
                <a:gd name="T106" fmla="*/ 42 w 64"/>
                <a:gd name="T107" fmla="*/ 2 h 72"/>
                <a:gd name="T108" fmla="*/ 42 w 64"/>
                <a:gd name="T109" fmla="*/ 2 h 72"/>
                <a:gd name="T110" fmla="*/ 40 w 64"/>
                <a:gd name="T111" fmla="*/ 44 h 72"/>
                <a:gd name="T112" fmla="*/ 20 w 64"/>
                <a:gd name="T113" fmla="*/ 44 h 72"/>
                <a:gd name="T114" fmla="*/ 30 w 64"/>
                <a:gd name="T115" fmla="*/ 14 h 72"/>
                <a:gd name="T116" fmla="*/ 30 w 64"/>
                <a:gd name="T117" fmla="*/ 14 h 72"/>
                <a:gd name="T118" fmla="*/ 40 w 64"/>
                <a:gd name="T119" fmla="*/ 44 h 72"/>
                <a:gd name="T120" fmla="*/ 40 w 64"/>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2">
                  <a:moveTo>
                    <a:pt x="42" y="2"/>
                  </a:moveTo>
                  <a:lnTo>
                    <a:pt x="42" y="2"/>
                  </a:lnTo>
                  <a:lnTo>
                    <a:pt x="40" y="2"/>
                  </a:lnTo>
                  <a:lnTo>
                    <a:pt x="40" y="2"/>
                  </a:lnTo>
                  <a:lnTo>
                    <a:pt x="40" y="0"/>
                  </a:lnTo>
                  <a:lnTo>
                    <a:pt x="40" y="0"/>
                  </a:lnTo>
                  <a:lnTo>
                    <a:pt x="36" y="0"/>
                  </a:lnTo>
                  <a:lnTo>
                    <a:pt x="36" y="0"/>
                  </a:lnTo>
                  <a:lnTo>
                    <a:pt x="30" y="0"/>
                  </a:lnTo>
                  <a:lnTo>
                    <a:pt x="30" y="0"/>
                  </a:lnTo>
                  <a:lnTo>
                    <a:pt x="26" y="0"/>
                  </a:lnTo>
                  <a:lnTo>
                    <a:pt x="26" y="0"/>
                  </a:lnTo>
                  <a:lnTo>
                    <a:pt x="24" y="0"/>
                  </a:lnTo>
                  <a:lnTo>
                    <a:pt x="24" y="0"/>
                  </a:lnTo>
                  <a:lnTo>
                    <a:pt x="22" y="2"/>
                  </a:lnTo>
                  <a:lnTo>
                    <a:pt x="22" y="2"/>
                  </a:lnTo>
                  <a:lnTo>
                    <a:pt x="22" y="2"/>
                  </a:lnTo>
                  <a:lnTo>
                    <a:pt x="0" y="66"/>
                  </a:lnTo>
                  <a:lnTo>
                    <a:pt x="0" y="66"/>
                  </a:lnTo>
                  <a:lnTo>
                    <a:pt x="0" y="68"/>
                  </a:lnTo>
                  <a:lnTo>
                    <a:pt x="0" y="68"/>
                  </a:lnTo>
                  <a:lnTo>
                    <a:pt x="0" y="70"/>
                  </a:lnTo>
                  <a:lnTo>
                    <a:pt x="0" y="70"/>
                  </a:lnTo>
                  <a:lnTo>
                    <a:pt x="2" y="72"/>
                  </a:lnTo>
                  <a:lnTo>
                    <a:pt x="2" y="72"/>
                  </a:lnTo>
                  <a:lnTo>
                    <a:pt x="6" y="72"/>
                  </a:lnTo>
                  <a:lnTo>
                    <a:pt x="6" y="72"/>
                  </a:lnTo>
                  <a:lnTo>
                    <a:pt x="10" y="72"/>
                  </a:lnTo>
                  <a:lnTo>
                    <a:pt x="10" y="72"/>
                  </a:lnTo>
                  <a:lnTo>
                    <a:pt x="12" y="70"/>
                  </a:lnTo>
                  <a:lnTo>
                    <a:pt x="12" y="70"/>
                  </a:lnTo>
                  <a:lnTo>
                    <a:pt x="12" y="70"/>
                  </a:lnTo>
                  <a:lnTo>
                    <a:pt x="12" y="70"/>
                  </a:lnTo>
                  <a:lnTo>
                    <a:pt x="14" y="68"/>
                  </a:lnTo>
                  <a:lnTo>
                    <a:pt x="18" y="54"/>
                  </a:lnTo>
                  <a:lnTo>
                    <a:pt x="44" y="54"/>
                  </a:lnTo>
                  <a:lnTo>
                    <a:pt x="48" y="68"/>
                  </a:lnTo>
                  <a:lnTo>
                    <a:pt x="48" y="68"/>
                  </a:lnTo>
                  <a:lnTo>
                    <a:pt x="50" y="70"/>
                  </a:lnTo>
                  <a:lnTo>
                    <a:pt x="50" y="70"/>
                  </a:lnTo>
                  <a:lnTo>
                    <a:pt x="50" y="70"/>
                  </a:lnTo>
                  <a:lnTo>
                    <a:pt x="50" y="70"/>
                  </a:lnTo>
                  <a:lnTo>
                    <a:pt x="52" y="72"/>
                  </a:lnTo>
                  <a:lnTo>
                    <a:pt x="52" y="72"/>
                  </a:lnTo>
                  <a:lnTo>
                    <a:pt x="58" y="72"/>
                  </a:lnTo>
                  <a:lnTo>
                    <a:pt x="58" y="72"/>
                  </a:lnTo>
                  <a:lnTo>
                    <a:pt x="62" y="72"/>
                  </a:lnTo>
                  <a:lnTo>
                    <a:pt x="62" y="72"/>
                  </a:lnTo>
                  <a:lnTo>
                    <a:pt x="64" y="70"/>
                  </a:lnTo>
                  <a:lnTo>
                    <a:pt x="64" y="70"/>
                  </a:lnTo>
                  <a:lnTo>
                    <a:pt x="64" y="68"/>
                  </a:lnTo>
                  <a:lnTo>
                    <a:pt x="64" y="68"/>
                  </a:lnTo>
                  <a:lnTo>
                    <a:pt x="64" y="66"/>
                  </a:lnTo>
                  <a:lnTo>
                    <a:pt x="42" y="2"/>
                  </a:lnTo>
                  <a:lnTo>
                    <a:pt x="42" y="2"/>
                  </a:lnTo>
                  <a:close/>
                  <a:moveTo>
                    <a:pt x="40" y="44"/>
                  </a:moveTo>
                  <a:lnTo>
                    <a:pt x="20" y="44"/>
                  </a:lnTo>
                  <a:lnTo>
                    <a:pt x="30" y="14"/>
                  </a:lnTo>
                  <a:lnTo>
                    <a:pt x="30" y="14"/>
                  </a:lnTo>
                  <a:lnTo>
                    <a:pt x="40" y="44"/>
                  </a:lnTo>
                  <a:lnTo>
                    <a:pt x="40" y="44"/>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112" name="Freeform 290"/>
            <p:cNvSpPr>
              <a:spLocks/>
            </p:cNvSpPr>
            <p:nvPr/>
          </p:nvSpPr>
          <p:spPr bwMode="auto">
            <a:xfrm>
              <a:off x="15530513" y="5087938"/>
              <a:ext cx="133350" cy="114300"/>
            </a:xfrm>
            <a:custGeom>
              <a:avLst/>
              <a:gdLst>
                <a:gd name="T0" fmla="*/ 84 w 84"/>
                <a:gd name="T1" fmla="*/ 6 h 72"/>
                <a:gd name="T2" fmla="*/ 82 w 84"/>
                <a:gd name="T3" fmla="*/ 4 h 72"/>
                <a:gd name="T4" fmla="*/ 82 w 84"/>
                <a:gd name="T5" fmla="*/ 2 h 72"/>
                <a:gd name="T6" fmla="*/ 80 w 84"/>
                <a:gd name="T7" fmla="*/ 0 h 72"/>
                <a:gd name="T8" fmla="*/ 68 w 84"/>
                <a:gd name="T9" fmla="*/ 0 h 72"/>
                <a:gd name="T10" fmla="*/ 64 w 84"/>
                <a:gd name="T11" fmla="*/ 0 h 72"/>
                <a:gd name="T12" fmla="*/ 62 w 84"/>
                <a:gd name="T13" fmla="*/ 2 h 72"/>
                <a:gd name="T14" fmla="*/ 60 w 84"/>
                <a:gd name="T15" fmla="*/ 4 h 72"/>
                <a:gd name="T16" fmla="*/ 58 w 84"/>
                <a:gd name="T17" fmla="*/ 8 h 72"/>
                <a:gd name="T18" fmla="*/ 42 w 84"/>
                <a:gd name="T19" fmla="*/ 50 h 72"/>
                <a:gd name="T20" fmla="*/ 26 w 84"/>
                <a:gd name="T21" fmla="*/ 8 h 72"/>
                <a:gd name="T22" fmla="*/ 26 w 84"/>
                <a:gd name="T23" fmla="*/ 4 h 72"/>
                <a:gd name="T24" fmla="*/ 22 w 84"/>
                <a:gd name="T25" fmla="*/ 2 h 72"/>
                <a:gd name="T26" fmla="*/ 20 w 84"/>
                <a:gd name="T27" fmla="*/ 0 h 72"/>
                <a:gd name="T28" fmla="*/ 6 w 84"/>
                <a:gd name="T29" fmla="*/ 0 h 72"/>
                <a:gd name="T30" fmla="*/ 2 w 84"/>
                <a:gd name="T31" fmla="*/ 2 h 72"/>
                <a:gd name="T32" fmla="*/ 0 w 84"/>
                <a:gd name="T33" fmla="*/ 6 h 72"/>
                <a:gd name="T34" fmla="*/ 0 w 84"/>
                <a:gd name="T35" fmla="*/ 68 h 72"/>
                <a:gd name="T36" fmla="*/ 0 w 84"/>
                <a:gd name="T37" fmla="*/ 70 h 72"/>
                <a:gd name="T38" fmla="*/ 2 w 84"/>
                <a:gd name="T39" fmla="*/ 70 h 72"/>
                <a:gd name="T40" fmla="*/ 4 w 84"/>
                <a:gd name="T41" fmla="*/ 70 h 72"/>
                <a:gd name="T42" fmla="*/ 8 w 84"/>
                <a:gd name="T43" fmla="*/ 72 h 72"/>
                <a:gd name="T44" fmla="*/ 10 w 84"/>
                <a:gd name="T45" fmla="*/ 70 h 72"/>
                <a:gd name="T46" fmla="*/ 12 w 84"/>
                <a:gd name="T47" fmla="*/ 70 h 72"/>
                <a:gd name="T48" fmla="*/ 14 w 84"/>
                <a:gd name="T49" fmla="*/ 70 h 72"/>
                <a:gd name="T50" fmla="*/ 14 w 84"/>
                <a:gd name="T51" fmla="*/ 12 h 72"/>
                <a:gd name="T52" fmla="*/ 34 w 84"/>
                <a:gd name="T53" fmla="*/ 68 h 72"/>
                <a:gd name="T54" fmla="*/ 34 w 84"/>
                <a:gd name="T55" fmla="*/ 70 h 72"/>
                <a:gd name="T56" fmla="*/ 36 w 84"/>
                <a:gd name="T57" fmla="*/ 70 h 72"/>
                <a:gd name="T58" fmla="*/ 38 w 84"/>
                <a:gd name="T59" fmla="*/ 70 h 72"/>
                <a:gd name="T60" fmla="*/ 42 w 84"/>
                <a:gd name="T61" fmla="*/ 72 h 72"/>
                <a:gd name="T62" fmla="*/ 44 w 84"/>
                <a:gd name="T63" fmla="*/ 70 h 72"/>
                <a:gd name="T64" fmla="*/ 46 w 84"/>
                <a:gd name="T65" fmla="*/ 70 h 72"/>
                <a:gd name="T66" fmla="*/ 48 w 84"/>
                <a:gd name="T67" fmla="*/ 70 h 72"/>
                <a:gd name="T68" fmla="*/ 48 w 84"/>
                <a:gd name="T69" fmla="*/ 68 h 72"/>
                <a:gd name="T70" fmla="*/ 70 w 84"/>
                <a:gd name="T71" fmla="*/ 12 h 72"/>
                <a:gd name="T72" fmla="*/ 70 w 84"/>
                <a:gd name="T73" fmla="*/ 68 h 72"/>
                <a:gd name="T74" fmla="*/ 70 w 84"/>
                <a:gd name="T75" fmla="*/ 70 h 72"/>
                <a:gd name="T76" fmla="*/ 70 w 84"/>
                <a:gd name="T77" fmla="*/ 70 h 72"/>
                <a:gd name="T78" fmla="*/ 74 w 84"/>
                <a:gd name="T79" fmla="*/ 70 h 72"/>
                <a:gd name="T80" fmla="*/ 76 w 84"/>
                <a:gd name="T81" fmla="*/ 72 h 72"/>
                <a:gd name="T82" fmla="*/ 80 w 84"/>
                <a:gd name="T83" fmla="*/ 70 h 72"/>
                <a:gd name="T84" fmla="*/ 82 w 84"/>
                <a:gd name="T85" fmla="*/ 70 h 72"/>
                <a:gd name="T86" fmla="*/ 82 w 84"/>
                <a:gd name="T87" fmla="*/ 70 h 72"/>
                <a:gd name="T88" fmla="*/ 84 w 84"/>
                <a:gd name="T8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72">
                  <a:moveTo>
                    <a:pt x="84" y="6"/>
                  </a:moveTo>
                  <a:lnTo>
                    <a:pt x="84" y="6"/>
                  </a:lnTo>
                  <a:lnTo>
                    <a:pt x="82" y="4"/>
                  </a:lnTo>
                  <a:lnTo>
                    <a:pt x="82" y="4"/>
                  </a:lnTo>
                  <a:lnTo>
                    <a:pt x="82" y="2"/>
                  </a:lnTo>
                  <a:lnTo>
                    <a:pt x="82" y="2"/>
                  </a:lnTo>
                  <a:lnTo>
                    <a:pt x="80" y="0"/>
                  </a:lnTo>
                  <a:lnTo>
                    <a:pt x="80" y="0"/>
                  </a:lnTo>
                  <a:lnTo>
                    <a:pt x="78" y="0"/>
                  </a:lnTo>
                  <a:lnTo>
                    <a:pt x="68" y="0"/>
                  </a:lnTo>
                  <a:lnTo>
                    <a:pt x="68" y="0"/>
                  </a:lnTo>
                  <a:lnTo>
                    <a:pt x="64" y="0"/>
                  </a:lnTo>
                  <a:lnTo>
                    <a:pt x="64" y="0"/>
                  </a:lnTo>
                  <a:lnTo>
                    <a:pt x="62" y="2"/>
                  </a:lnTo>
                  <a:lnTo>
                    <a:pt x="62" y="2"/>
                  </a:lnTo>
                  <a:lnTo>
                    <a:pt x="60" y="4"/>
                  </a:lnTo>
                  <a:lnTo>
                    <a:pt x="60" y="4"/>
                  </a:lnTo>
                  <a:lnTo>
                    <a:pt x="58" y="8"/>
                  </a:lnTo>
                  <a:lnTo>
                    <a:pt x="42" y="50"/>
                  </a:lnTo>
                  <a:lnTo>
                    <a:pt x="42" y="50"/>
                  </a:lnTo>
                  <a:lnTo>
                    <a:pt x="26" y="8"/>
                  </a:lnTo>
                  <a:lnTo>
                    <a:pt x="26" y="8"/>
                  </a:lnTo>
                  <a:lnTo>
                    <a:pt x="26" y="4"/>
                  </a:lnTo>
                  <a:lnTo>
                    <a:pt x="26" y="4"/>
                  </a:lnTo>
                  <a:lnTo>
                    <a:pt x="22" y="2"/>
                  </a:lnTo>
                  <a:lnTo>
                    <a:pt x="22" y="2"/>
                  </a:lnTo>
                  <a:lnTo>
                    <a:pt x="20" y="0"/>
                  </a:lnTo>
                  <a:lnTo>
                    <a:pt x="20" y="0"/>
                  </a:lnTo>
                  <a:lnTo>
                    <a:pt x="16"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8" y="72"/>
                  </a:lnTo>
                  <a:lnTo>
                    <a:pt x="8" y="72"/>
                  </a:lnTo>
                  <a:lnTo>
                    <a:pt x="10" y="70"/>
                  </a:lnTo>
                  <a:lnTo>
                    <a:pt x="10" y="70"/>
                  </a:lnTo>
                  <a:lnTo>
                    <a:pt x="12" y="70"/>
                  </a:lnTo>
                  <a:lnTo>
                    <a:pt x="12" y="70"/>
                  </a:lnTo>
                  <a:lnTo>
                    <a:pt x="14" y="70"/>
                  </a:lnTo>
                  <a:lnTo>
                    <a:pt x="14" y="70"/>
                  </a:lnTo>
                  <a:lnTo>
                    <a:pt x="14" y="68"/>
                  </a:lnTo>
                  <a:lnTo>
                    <a:pt x="14" y="12"/>
                  </a:lnTo>
                  <a:lnTo>
                    <a:pt x="14" y="12"/>
                  </a:lnTo>
                  <a:lnTo>
                    <a:pt x="34" y="68"/>
                  </a:lnTo>
                  <a:lnTo>
                    <a:pt x="34" y="68"/>
                  </a:lnTo>
                  <a:lnTo>
                    <a:pt x="34" y="70"/>
                  </a:lnTo>
                  <a:lnTo>
                    <a:pt x="34" y="70"/>
                  </a:lnTo>
                  <a:lnTo>
                    <a:pt x="36" y="70"/>
                  </a:lnTo>
                  <a:lnTo>
                    <a:pt x="36" y="70"/>
                  </a:lnTo>
                  <a:lnTo>
                    <a:pt x="38" y="70"/>
                  </a:lnTo>
                  <a:lnTo>
                    <a:pt x="38" y="70"/>
                  </a:lnTo>
                  <a:lnTo>
                    <a:pt x="42" y="72"/>
                  </a:lnTo>
                  <a:lnTo>
                    <a:pt x="42" y="72"/>
                  </a:lnTo>
                  <a:lnTo>
                    <a:pt x="44" y="70"/>
                  </a:lnTo>
                  <a:lnTo>
                    <a:pt x="44" y="70"/>
                  </a:lnTo>
                  <a:lnTo>
                    <a:pt x="46" y="70"/>
                  </a:lnTo>
                  <a:lnTo>
                    <a:pt x="46" y="70"/>
                  </a:lnTo>
                  <a:lnTo>
                    <a:pt x="48" y="70"/>
                  </a:lnTo>
                  <a:lnTo>
                    <a:pt x="48" y="70"/>
                  </a:lnTo>
                  <a:lnTo>
                    <a:pt x="48" y="68"/>
                  </a:lnTo>
                  <a:lnTo>
                    <a:pt x="70" y="12"/>
                  </a:lnTo>
                  <a:lnTo>
                    <a:pt x="70" y="12"/>
                  </a:lnTo>
                  <a:lnTo>
                    <a:pt x="70" y="68"/>
                  </a:lnTo>
                  <a:lnTo>
                    <a:pt x="70" y="68"/>
                  </a:lnTo>
                  <a:lnTo>
                    <a:pt x="70" y="70"/>
                  </a:lnTo>
                  <a:lnTo>
                    <a:pt x="70" y="70"/>
                  </a:lnTo>
                  <a:lnTo>
                    <a:pt x="70" y="70"/>
                  </a:lnTo>
                  <a:lnTo>
                    <a:pt x="70" y="70"/>
                  </a:lnTo>
                  <a:lnTo>
                    <a:pt x="74" y="70"/>
                  </a:lnTo>
                  <a:lnTo>
                    <a:pt x="74" y="70"/>
                  </a:lnTo>
                  <a:lnTo>
                    <a:pt x="76" y="72"/>
                  </a:lnTo>
                  <a:lnTo>
                    <a:pt x="76" y="72"/>
                  </a:lnTo>
                  <a:lnTo>
                    <a:pt x="80" y="70"/>
                  </a:lnTo>
                  <a:lnTo>
                    <a:pt x="80" y="70"/>
                  </a:lnTo>
                  <a:lnTo>
                    <a:pt x="82" y="70"/>
                  </a:lnTo>
                  <a:lnTo>
                    <a:pt x="82" y="70"/>
                  </a:lnTo>
                  <a:lnTo>
                    <a:pt x="82" y="70"/>
                  </a:lnTo>
                  <a:lnTo>
                    <a:pt x="82" y="70"/>
                  </a:lnTo>
                  <a:lnTo>
                    <a:pt x="84" y="68"/>
                  </a:lnTo>
                  <a:lnTo>
                    <a:pt x="84" y="6"/>
                  </a:lnTo>
                  <a:lnTo>
                    <a:pt x="84"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13" name="Freeform 291"/>
            <p:cNvSpPr>
              <a:spLocks noEditPoints="1"/>
            </p:cNvSpPr>
            <p:nvPr/>
          </p:nvSpPr>
          <p:spPr bwMode="auto">
            <a:xfrm>
              <a:off x="15679738" y="5084763"/>
              <a:ext cx="107950" cy="117475"/>
            </a:xfrm>
            <a:custGeom>
              <a:avLst/>
              <a:gdLst>
                <a:gd name="T0" fmla="*/ 66 w 68"/>
                <a:gd name="T1" fmla="*/ 20 h 74"/>
                <a:gd name="T2" fmla="*/ 60 w 68"/>
                <a:gd name="T3" fmla="*/ 10 h 74"/>
                <a:gd name="T4" fmla="*/ 54 w 68"/>
                <a:gd name="T5" fmla="*/ 6 h 74"/>
                <a:gd name="T6" fmla="*/ 50 w 68"/>
                <a:gd name="T7" fmla="*/ 2 h 74"/>
                <a:gd name="T8" fmla="*/ 36 w 68"/>
                <a:gd name="T9" fmla="*/ 0 h 74"/>
                <a:gd name="T10" fmla="*/ 20 w 68"/>
                <a:gd name="T11" fmla="*/ 4 h 74"/>
                <a:gd name="T12" fmla="*/ 14 w 68"/>
                <a:gd name="T13" fmla="*/ 6 h 74"/>
                <a:gd name="T14" fmla="*/ 10 w 68"/>
                <a:gd name="T15" fmla="*/ 10 h 74"/>
                <a:gd name="T16" fmla="*/ 4 w 68"/>
                <a:gd name="T17" fmla="*/ 22 h 74"/>
                <a:gd name="T18" fmla="*/ 2 w 68"/>
                <a:gd name="T19" fmla="*/ 30 h 74"/>
                <a:gd name="T20" fmla="*/ 0 w 68"/>
                <a:gd name="T21" fmla="*/ 38 h 74"/>
                <a:gd name="T22" fmla="*/ 4 w 68"/>
                <a:gd name="T23" fmla="*/ 54 h 74"/>
                <a:gd name="T24" fmla="*/ 10 w 68"/>
                <a:gd name="T25" fmla="*/ 66 h 74"/>
                <a:gd name="T26" fmla="*/ 14 w 68"/>
                <a:gd name="T27" fmla="*/ 70 h 74"/>
                <a:gd name="T28" fmla="*/ 20 w 68"/>
                <a:gd name="T29" fmla="*/ 72 h 74"/>
                <a:gd name="T30" fmla="*/ 34 w 68"/>
                <a:gd name="T31" fmla="*/ 74 h 74"/>
                <a:gd name="T32" fmla="*/ 42 w 68"/>
                <a:gd name="T33" fmla="*/ 74 h 74"/>
                <a:gd name="T34" fmla="*/ 48 w 68"/>
                <a:gd name="T35" fmla="*/ 72 h 74"/>
                <a:gd name="T36" fmla="*/ 60 w 68"/>
                <a:gd name="T37" fmla="*/ 64 h 74"/>
                <a:gd name="T38" fmla="*/ 64 w 68"/>
                <a:gd name="T39" fmla="*/ 58 h 74"/>
                <a:gd name="T40" fmla="*/ 66 w 68"/>
                <a:gd name="T41" fmla="*/ 52 h 74"/>
                <a:gd name="T42" fmla="*/ 68 w 68"/>
                <a:gd name="T43" fmla="*/ 36 h 74"/>
                <a:gd name="T44" fmla="*/ 68 w 68"/>
                <a:gd name="T45" fmla="*/ 28 h 74"/>
                <a:gd name="T46" fmla="*/ 66 w 68"/>
                <a:gd name="T47" fmla="*/ 20 h 74"/>
                <a:gd name="T48" fmla="*/ 52 w 68"/>
                <a:gd name="T49" fmla="*/ 46 h 74"/>
                <a:gd name="T50" fmla="*/ 48 w 68"/>
                <a:gd name="T51" fmla="*/ 54 h 74"/>
                <a:gd name="T52" fmla="*/ 44 w 68"/>
                <a:gd name="T53" fmla="*/ 60 h 74"/>
                <a:gd name="T54" fmla="*/ 34 w 68"/>
                <a:gd name="T55" fmla="*/ 62 h 74"/>
                <a:gd name="T56" fmla="*/ 26 w 68"/>
                <a:gd name="T57" fmla="*/ 60 h 74"/>
                <a:gd name="T58" fmla="*/ 20 w 68"/>
                <a:gd name="T59" fmla="*/ 56 h 74"/>
                <a:gd name="T60" fmla="*/ 16 w 68"/>
                <a:gd name="T61" fmla="*/ 48 h 74"/>
                <a:gd name="T62" fmla="*/ 16 w 68"/>
                <a:gd name="T63" fmla="*/ 38 h 74"/>
                <a:gd name="T64" fmla="*/ 16 w 68"/>
                <a:gd name="T65" fmla="*/ 28 h 74"/>
                <a:gd name="T66" fmla="*/ 20 w 68"/>
                <a:gd name="T67" fmla="*/ 20 h 74"/>
                <a:gd name="T68" fmla="*/ 26 w 68"/>
                <a:gd name="T69" fmla="*/ 14 h 74"/>
                <a:gd name="T70" fmla="*/ 34 w 68"/>
                <a:gd name="T71" fmla="*/ 12 h 74"/>
                <a:gd name="T72" fmla="*/ 44 w 68"/>
                <a:gd name="T73" fmla="*/ 14 h 74"/>
                <a:gd name="T74" fmla="*/ 48 w 68"/>
                <a:gd name="T75" fmla="*/ 20 h 74"/>
                <a:gd name="T76" fmla="*/ 52 w 68"/>
                <a:gd name="T77" fmla="*/ 28 h 74"/>
                <a:gd name="T78" fmla="*/ 52 w 68"/>
                <a:gd name="T79" fmla="*/ 38 h 74"/>
                <a:gd name="T80" fmla="*/ 52 w 68"/>
                <a:gd name="T81"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74">
                  <a:moveTo>
                    <a:pt x="66" y="20"/>
                  </a:moveTo>
                  <a:lnTo>
                    <a:pt x="66" y="20"/>
                  </a:lnTo>
                  <a:lnTo>
                    <a:pt x="64" y="14"/>
                  </a:lnTo>
                  <a:lnTo>
                    <a:pt x="60" y="10"/>
                  </a:lnTo>
                  <a:lnTo>
                    <a:pt x="60" y="10"/>
                  </a:lnTo>
                  <a:lnTo>
                    <a:pt x="54" y="6"/>
                  </a:lnTo>
                  <a:lnTo>
                    <a:pt x="50" y="2"/>
                  </a:lnTo>
                  <a:lnTo>
                    <a:pt x="50" y="2"/>
                  </a:lnTo>
                  <a:lnTo>
                    <a:pt x="36" y="0"/>
                  </a:lnTo>
                  <a:lnTo>
                    <a:pt x="36" y="0"/>
                  </a:lnTo>
                  <a:lnTo>
                    <a:pt x="28" y="2"/>
                  </a:lnTo>
                  <a:lnTo>
                    <a:pt x="20" y="4"/>
                  </a:lnTo>
                  <a:lnTo>
                    <a:pt x="20" y="4"/>
                  </a:lnTo>
                  <a:lnTo>
                    <a:pt x="14" y="6"/>
                  </a:lnTo>
                  <a:lnTo>
                    <a:pt x="10" y="10"/>
                  </a:lnTo>
                  <a:lnTo>
                    <a:pt x="10" y="10"/>
                  </a:lnTo>
                  <a:lnTo>
                    <a:pt x="6" y="16"/>
                  </a:lnTo>
                  <a:lnTo>
                    <a:pt x="4" y="22"/>
                  </a:lnTo>
                  <a:lnTo>
                    <a:pt x="4" y="22"/>
                  </a:lnTo>
                  <a:lnTo>
                    <a:pt x="2" y="30"/>
                  </a:lnTo>
                  <a:lnTo>
                    <a:pt x="0" y="38"/>
                  </a:lnTo>
                  <a:lnTo>
                    <a:pt x="0" y="38"/>
                  </a:lnTo>
                  <a:lnTo>
                    <a:pt x="4" y="54"/>
                  </a:lnTo>
                  <a:lnTo>
                    <a:pt x="4" y="54"/>
                  </a:lnTo>
                  <a:lnTo>
                    <a:pt x="6" y="60"/>
                  </a:lnTo>
                  <a:lnTo>
                    <a:pt x="10" y="66"/>
                  </a:lnTo>
                  <a:lnTo>
                    <a:pt x="10" y="66"/>
                  </a:lnTo>
                  <a:lnTo>
                    <a:pt x="14" y="70"/>
                  </a:lnTo>
                  <a:lnTo>
                    <a:pt x="20" y="72"/>
                  </a:lnTo>
                  <a:lnTo>
                    <a:pt x="20" y="72"/>
                  </a:lnTo>
                  <a:lnTo>
                    <a:pt x="26" y="74"/>
                  </a:lnTo>
                  <a:lnTo>
                    <a:pt x="34" y="74"/>
                  </a:lnTo>
                  <a:lnTo>
                    <a:pt x="34" y="74"/>
                  </a:lnTo>
                  <a:lnTo>
                    <a:pt x="42" y="74"/>
                  </a:lnTo>
                  <a:lnTo>
                    <a:pt x="48" y="72"/>
                  </a:lnTo>
                  <a:lnTo>
                    <a:pt x="48" y="72"/>
                  </a:lnTo>
                  <a:lnTo>
                    <a:pt x="54" y="68"/>
                  </a:lnTo>
                  <a:lnTo>
                    <a:pt x="60" y="64"/>
                  </a:lnTo>
                  <a:lnTo>
                    <a:pt x="60" y="64"/>
                  </a:lnTo>
                  <a:lnTo>
                    <a:pt x="64" y="58"/>
                  </a:lnTo>
                  <a:lnTo>
                    <a:pt x="66" y="52"/>
                  </a:lnTo>
                  <a:lnTo>
                    <a:pt x="66" y="52"/>
                  </a:lnTo>
                  <a:lnTo>
                    <a:pt x="68" y="44"/>
                  </a:lnTo>
                  <a:lnTo>
                    <a:pt x="68" y="36"/>
                  </a:lnTo>
                  <a:lnTo>
                    <a:pt x="68" y="36"/>
                  </a:lnTo>
                  <a:lnTo>
                    <a:pt x="68" y="28"/>
                  </a:lnTo>
                  <a:lnTo>
                    <a:pt x="66" y="20"/>
                  </a:lnTo>
                  <a:lnTo>
                    <a:pt x="66" y="20"/>
                  </a:lnTo>
                  <a:close/>
                  <a:moveTo>
                    <a:pt x="52" y="46"/>
                  </a:moveTo>
                  <a:lnTo>
                    <a:pt x="52" y="46"/>
                  </a:lnTo>
                  <a:lnTo>
                    <a:pt x="48" y="54"/>
                  </a:lnTo>
                  <a:lnTo>
                    <a:pt x="48" y="54"/>
                  </a:lnTo>
                  <a:lnTo>
                    <a:pt x="44" y="60"/>
                  </a:lnTo>
                  <a:lnTo>
                    <a:pt x="44" y="60"/>
                  </a:lnTo>
                  <a:lnTo>
                    <a:pt x="34" y="62"/>
                  </a:lnTo>
                  <a:lnTo>
                    <a:pt x="34" y="62"/>
                  </a:lnTo>
                  <a:lnTo>
                    <a:pt x="26" y="60"/>
                  </a:lnTo>
                  <a:lnTo>
                    <a:pt x="26" y="60"/>
                  </a:lnTo>
                  <a:lnTo>
                    <a:pt x="20" y="56"/>
                  </a:lnTo>
                  <a:lnTo>
                    <a:pt x="20" y="56"/>
                  </a:lnTo>
                  <a:lnTo>
                    <a:pt x="16" y="48"/>
                  </a:lnTo>
                  <a:lnTo>
                    <a:pt x="16" y="48"/>
                  </a:lnTo>
                  <a:lnTo>
                    <a:pt x="16" y="38"/>
                  </a:lnTo>
                  <a:lnTo>
                    <a:pt x="16" y="38"/>
                  </a:lnTo>
                  <a:lnTo>
                    <a:pt x="16" y="28"/>
                  </a:lnTo>
                  <a:lnTo>
                    <a:pt x="16" y="28"/>
                  </a:lnTo>
                  <a:lnTo>
                    <a:pt x="20" y="20"/>
                  </a:lnTo>
                  <a:lnTo>
                    <a:pt x="20" y="20"/>
                  </a:lnTo>
                  <a:lnTo>
                    <a:pt x="26" y="14"/>
                  </a:lnTo>
                  <a:lnTo>
                    <a:pt x="26" y="14"/>
                  </a:lnTo>
                  <a:lnTo>
                    <a:pt x="34" y="12"/>
                  </a:lnTo>
                  <a:lnTo>
                    <a:pt x="34" y="12"/>
                  </a:lnTo>
                  <a:lnTo>
                    <a:pt x="44" y="14"/>
                  </a:lnTo>
                  <a:lnTo>
                    <a:pt x="44" y="14"/>
                  </a:lnTo>
                  <a:lnTo>
                    <a:pt x="48" y="20"/>
                  </a:lnTo>
                  <a:lnTo>
                    <a:pt x="48" y="20"/>
                  </a:lnTo>
                  <a:lnTo>
                    <a:pt x="52" y="28"/>
                  </a:lnTo>
                  <a:lnTo>
                    <a:pt x="52" y="28"/>
                  </a:lnTo>
                  <a:lnTo>
                    <a:pt x="52" y="38"/>
                  </a:lnTo>
                  <a:lnTo>
                    <a:pt x="52" y="38"/>
                  </a:lnTo>
                  <a:lnTo>
                    <a:pt x="52" y="46"/>
                  </a:lnTo>
                  <a:lnTo>
                    <a:pt x="52" y="4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14" name="Freeform 292"/>
            <p:cNvSpPr>
              <a:spLocks/>
            </p:cNvSpPr>
            <p:nvPr/>
          </p:nvSpPr>
          <p:spPr bwMode="auto">
            <a:xfrm>
              <a:off x="15905163" y="4748213"/>
              <a:ext cx="22225" cy="114300"/>
            </a:xfrm>
            <a:custGeom>
              <a:avLst/>
              <a:gdLst>
                <a:gd name="T0" fmla="*/ 14 w 14"/>
                <a:gd name="T1" fmla="*/ 4 h 72"/>
                <a:gd name="T2" fmla="*/ 14 w 14"/>
                <a:gd name="T3" fmla="*/ 4 h 72"/>
                <a:gd name="T4" fmla="*/ 14 w 14"/>
                <a:gd name="T5" fmla="*/ 2 h 72"/>
                <a:gd name="T6" fmla="*/ 14 w 14"/>
                <a:gd name="T7" fmla="*/ 2 h 72"/>
                <a:gd name="T8" fmla="*/ 12 w 14"/>
                <a:gd name="T9" fmla="*/ 2 h 72"/>
                <a:gd name="T10" fmla="*/ 12 w 14"/>
                <a:gd name="T11" fmla="*/ 2 h 72"/>
                <a:gd name="T12" fmla="*/ 10 w 14"/>
                <a:gd name="T13" fmla="*/ 2 h 72"/>
                <a:gd name="T14" fmla="*/ 10 w 14"/>
                <a:gd name="T15" fmla="*/ 2 h 72"/>
                <a:gd name="T16" fmla="*/ 6 w 14"/>
                <a:gd name="T17" fmla="*/ 0 h 72"/>
                <a:gd name="T18" fmla="*/ 6 w 14"/>
                <a:gd name="T19" fmla="*/ 0 h 72"/>
                <a:gd name="T20" fmla="*/ 4 w 14"/>
                <a:gd name="T21" fmla="*/ 2 h 72"/>
                <a:gd name="T22" fmla="*/ 4 w 14"/>
                <a:gd name="T23" fmla="*/ 2 h 72"/>
                <a:gd name="T24" fmla="*/ 2 w 14"/>
                <a:gd name="T25" fmla="*/ 2 h 72"/>
                <a:gd name="T26" fmla="*/ 2 w 14"/>
                <a:gd name="T27" fmla="*/ 2 h 72"/>
                <a:gd name="T28" fmla="*/ 0 w 14"/>
                <a:gd name="T29" fmla="*/ 2 h 72"/>
                <a:gd name="T30" fmla="*/ 0 w 14"/>
                <a:gd name="T31" fmla="*/ 2 h 72"/>
                <a:gd name="T32" fmla="*/ 0 w 14"/>
                <a:gd name="T33" fmla="*/ 4 h 72"/>
                <a:gd name="T34" fmla="*/ 0 w 14"/>
                <a:gd name="T35" fmla="*/ 70 h 72"/>
                <a:gd name="T36" fmla="*/ 0 w 14"/>
                <a:gd name="T37" fmla="*/ 70 h 72"/>
                <a:gd name="T38" fmla="*/ 0 w 14"/>
                <a:gd name="T39" fmla="*/ 72 h 72"/>
                <a:gd name="T40" fmla="*/ 0 w 14"/>
                <a:gd name="T41" fmla="*/ 72 h 72"/>
                <a:gd name="T42" fmla="*/ 2 w 14"/>
                <a:gd name="T43" fmla="*/ 72 h 72"/>
                <a:gd name="T44" fmla="*/ 2 w 14"/>
                <a:gd name="T45" fmla="*/ 72 h 72"/>
                <a:gd name="T46" fmla="*/ 4 w 14"/>
                <a:gd name="T47" fmla="*/ 72 h 72"/>
                <a:gd name="T48" fmla="*/ 4 w 14"/>
                <a:gd name="T49" fmla="*/ 72 h 72"/>
                <a:gd name="T50" fmla="*/ 6 w 14"/>
                <a:gd name="T51" fmla="*/ 72 h 72"/>
                <a:gd name="T52" fmla="*/ 6 w 14"/>
                <a:gd name="T53" fmla="*/ 72 h 72"/>
                <a:gd name="T54" fmla="*/ 10 w 14"/>
                <a:gd name="T55" fmla="*/ 72 h 72"/>
                <a:gd name="T56" fmla="*/ 10 w 14"/>
                <a:gd name="T57" fmla="*/ 72 h 72"/>
                <a:gd name="T58" fmla="*/ 12 w 14"/>
                <a:gd name="T59" fmla="*/ 72 h 72"/>
                <a:gd name="T60" fmla="*/ 12 w 14"/>
                <a:gd name="T61" fmla="*/ 72 h 72"/>
                <a:gd name="T62" fmla="*/ 14 w 14"/>
                <a:gd name="T63" fmla="*/ 72 h 72"/>
                <a:gd name="T64" fmla="*/ 14 w 14"/>
                <a:gd name="T65" fmla="*/ 72 h 72"/>
                <a:gd name="T66" fmla="*/ 14 w 14"/>
                <a:gd name="T67" fmla="*/ 70 h 72"/>
                <a:gd name="T68" fmla="*/ 14 w 14"/>
                <a:gd name="T69" fmla="*/ 4 h 72"/>
                <a:gd name="T70" fmla="*/ 14 w 14"/>
                <a:gd name="T71"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2">
                  <a:moveTo>
                    <a:pt x="14" y="4"/>
                  </a:moveTo>
                  <a:lnTo>
                    <a:pt x="14" y="4"/>
                  </a:lnTo>
                  <a:lnTo>
                    <a:pt x="14" y="2"/>
                  </a:lnTo>
                  <a:lnTo>
                    <a:pt x="14" y="2"/>
                  </a:lnTo>
                  <a:lnTo>
                    <a:pt x="12" y="2"/>
                  </a:lnTo>
                  <a:lnTo>
                    <a:pt x="12" y="2"/>
                  </a:lnTo>
                  <a:lnTo>
                    <a:pt x="10" y="2"/>
                  </a:lnTo>
                  <a:lnTo>
                    <a:pt x="10" y="2"/>
                  </a:lnTo>
                  <a:lnTo>
                    <a:pt x="6" y="0"/>
                  </a:lnTo>
                  <a:lnTo>
                    <a:pt x="6" y="0"/>
                  </a:lnTo>
                  <a:lnTo>
                    <a:pt x="4" y="2"/>
                  </a:lnTo>
                  <a:lnTo>
                    <a:pt x="4" y="2"/>
                  </a:lnTo>
                  <a:lnTo>
                    <a:pt x="2" y="2"/>
                  </a:lnTo>
                  <a:lnTo>
                    <a:pt x="2" y="2"/>
                  </a:lnTo>
                  <a:lnTo>
                    <a:pt x="0" y="2"/>
                  </a:lnTo>
                  <a:lnTo>
                    <a:pt x="0" y="2"/>
                  </a:lnTo>
                  <a:lnTo>
                    <a:pt x="0" y="4"/>
                  </a:lnTo>
                  <a:lnTo>
                    <a:pt x="0" y="70"/>
                  </a:lnTo>
                  <a:lnTo>
                    <a:pt x="0" y="70"/>
                  </a:lnTo>
                  <a:lnTo>
                    <a:pt x="0" y="72"/>
                  </a:lnTo>
                  <a:lnTo>
                    <a:pt x="0" y="72"/>
                  </a:lnTo>
                  <a:lnTo>
                    <a:pt x="2" y="72"/>
                  </a:lnTo>
                  <a:lnTo>
                    <a:pt x="2" y="72"/>
                  </a:lnTo>
                  <a:lnTo>
                    <a:pt x="4" y="72"/>
                  </a:lnTo>
                  <a:lnTo>
                    <a:pt x="4" y="72"/>
                  </a:lnTo>
                  <a:lnTo>
                    <a:pt x="6" y="72"/>
                  </a:lnTo>
                  <a:lnTo>
                    <a:pt x="6" y="72"/>
                  </a:lnTo>
                  <a:lnTo>
                    <a:pt x="10" y="72"/>
                  </a:lnTo>
                  <a:lnTo>
                    <a:pt x="10" y="72"/>
                  </a:lnTo>
                  <a:lnTo>
                    <a:pt x="12" y="72"/>
                  </a:lnTo>
                  <a:lnTo>
                    <a:pt x="12" y="72"/>
                  </a:lnTo>
                  <a:lnTo>
                    <a:pt x="14" y="72"/>
                  </a:lnTo>
                  <a:lnTo>
                    <a:pt x="14" y="72"/>
                  </a:lnTo>
                  <a:lnTo>
                    <a:pt x="14" y="70"/>
                  </a:lnTo>
                  <a:lnTo>
                    <a:pt x="14" y="4"/>
                  </a:lnTo>
                  <a:lnTo>
                    <a:pt x="14" y="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15" name="Freeform 293"/>
            <p:cNvSpPr>
              <a:spLocks/>
            </p:cNvSpPr>
            <p:nvPr/>
          </p:nvSpPr>
          <p:spPr bwMode="auto">
            <a:xfrm>
              <a:off x="15952788" y="4748213"/>
              <a:ext cx="60325" cy="114300"/>
            </a:xfrm>
            <a:custGeom>
              <a:avLst/>
              <a:gdLst>
                <a:gd name="T0" fmla="*/ 38 w 38"/>
                <a:gd name="T1" fmla="*/ 64 h 72"/>
                <a:gd name="T2" fmla="*/ 38 w 38"/>
                <a:gd name="T3" fmla="*/ 64 h 72"/>
                <a:gd name="T4" fmla="*/ 38 w 38"/>
                <a:gd name="T5" fmla="*/ 62 h 72"/>
                <a:gd name="T6" fmla="*/ 38 w 38"/>
                <a:gd name="T7" fmla="*/ 62 h 72"/>
                <a:gd name="T8" fmla="*/ 38 w 38"/>
                <a:gd name="T9" fmla="*/ 60 h 72"/>
                <a:gd name="T10" fmla="*/ 38 w 38"/>
                <a:gd name="T11" fmla="*/ 60 h 72"/>
                <a:gd name="T12" fmla="*/ 36 w 38"/>
                <a:gd name="T13" fmla="*/ 60 h 72"/>
                <a:gd name="T14" fmla="*/ 14 w 38"/>
                <a:gd name="T15" fmla="*/ 60 h 72"/>
                <a:gd name="T16" fmla="*/ 14 w 38"/>
                <a:gd name="T17" fmla="*/ 4 h 72"/>
                <a:gd name="T18" fmla="*/ 14 w 38"/>
                <a:gd name="T19" fmla="*/ 4 h 72"/>
                <a:gd name="T20" fmla="*/ 14 w 38"/>
                <a:gd name="T21" fmla="*/ 2 h 72"/>
                <a:gd name="T22" fmla="*/ 14 w 38"/>
                <a:gd name="T23" fmla="*/ 2 h 72"/>
                <a:gd name="T24" fmla="*/ 12 w 38"/>
                <a:gd name="T25" fmla="*/ 2 h 72"/>
                <a:gd name="T26" fmla="*/ 12 w 38"/>
                <a:gd name="T27" fmla="*/ 2 h 72"/>
                <a:gd name="T28" fmla="*/ 10 w 38"/>
                <a:gd name="T29" fmla="*/ 2 h 72"/>
                <a:gd name="T30" fmla="*/ 10 w 38"/>
                <a:gd name="T31" fmla="*/ 2 h 72"/>
                <a:gd name="T32" fmla="*/ 8 w 38"/>
                <a:gd name="T33" fmla="*/ 0 h 72"/>
                <a:gd name="T34" fmla="*/ 8 w 38"/>
                <a:gd name="T35" fmla="*/ 0 h 72"/>
                <a:gd name="T36" fmla="*/ 4 w 38"/>
                <a:gd name="T37" fmla="*/ 2 h 72"/>
                <a:gd name="T38" fmla="*/ 4 w 38"/>
                <a:gd name="T39" fmla="*/ 2 h 72"/>
                <a:gd name="T40" fmla="*/ 2 w 38"/>
                <a:gd name="T41" fmla="*/ 2 h 72"/>
                <a:gd name="T42" fmla="*/ 2 w 38"/>
                <a:gd name="T43" fmla="*/ 2 h 72"/>
                <a:gd name="T44" fmla="*/ 0 w 38"/>
                <a:gd name="T45" fmla="*/ 2 h 72"/>
                <a:gd name="T46" fmla="*/ 0 w 38"/>
                <a:gd name="T47" fmla="*/ 2 h 72"/>
                <a:gd name="T48" fmla="*/ 0 w 38"/>
                <a:gd name="T49" fmla="*/ 4 h 72"/>
                <a:gd name="T50" fmla="*/ 0 w 38"/>
                <a:gd name="T51" fmla="*/ 68 h 72"/>
                <a:gd name="T52" fmla="*/ 0 w 38"/>
                <a:gd name="T53" fmla="*/ 68 h 72"/>
                <a:gd name="T54" fmla="*/ 2 w 38"/>
                <a:gd name="T55" fmla="*/ 70 h 72"/>
                <a:gd name="T56" fmla="*/ 2 w 38"/>
                <a:gd name="T57" fmla="*/ 70 h 72"/>
                <a:gd name="T58" fmla="*/ 4 w 38"/>
                <a:gd name="T59" fmla="*/ 72 h 72"/>
                <a:gd name="T60" fmla="*/ 36 w 38"/>
                <a:gd name="T61" fmla="*/ 72 h 72"/>
                <a:gd name="T62" fmla="*/ 36 w 38"/>
                <a:gd name="T63" fmla="*/ 72 h 72"/>
                <a:gd name="T64" fmla="*/ 38 w 38"/>
                <a:gd name="T65" fmla="*/ 72 h 72"/>
                <a:gd name="T66" fmla="*/ 38 w 38"/>
                <a:gd name="T67" fmla="*/ 72 h 72"/>
                <a:gd name="T68" fmla="*/ 38 w 38"/>
                <a:gd name="T69" fmla="*/ 70 h 72"/>
                <a:gd name="T70" fmla="*/ 38 w 38"/>
                <a:gd name="T71" fmla="*/ 70 h 72"/>
                <a:gd name="T72" fmla="*/ 38 w 38"/>
                <a:gd name="T73" fmla="*/ 68 h 72"/>
                <a:gd name="T74" fmla="*/ 38 w 38"/>
                <a:gd name="T75" fmla="*/ 68 h 72"/>
                <a:gd name="T76" fmla="*/ 38 w 38"/>
                <a:gd name="T77" fmla="*/ 66 h 72"/>
                <a:gd name="T78" fmla="*/ 38 w 38"/>
                <a:gd name="T79" fmla="*/ 66 h 72"/>
                <a:gd name="T80" fmla="*/ 38 w 38"/>
                <a:gd name="T81" fmla="*/ 64 h 72"/>
                <a:gd name="T82" fmla="*/ 38 w 38"/>
                <a:gd name="T83"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72">
                  <a:moveTo>
                    <a:pt x="38" y="64"/>
                  </a:moveTo>
                  <a:lnTo>
                    <a:pt x="38" y="64"/>
                  </a:lnTo>
                  <a:lnTo>
                    <a:pt x="38" y="62"/>
                  </a:lnTo>
                  <a:lnTo>
                    <a:pt x="38" y="62"/>
                  </a:lnTo>
                  <a:lnTo>
                    <a:pt x="38" y="60"/>
                  </a:lnTo>
                  <a:lnTo>
                    <a:pt x="38" y="60"/>
                  </a:lnTo>
                  <a:lnTo>
                    <a:pt x="36" y="60"/>
                  </a:lnTo>
                  <a:lnTo>
                    <a:pt x="14" y="60"/>
                  </a:lnTo>
                  <a:lnTo>
                    <a:pt x="14" y="4"/>
                  </a:lnTo>
                  <a:lnTo>
                    <a:pt x="14" y="4"/>
                  </a:lnTo>
                  <a:lnTo>
                    <a:pt x="14" y="2"/>
                  </a:lnTo>
                  <a:lnTo>
                    <a:pt x="14" y="2"/>
                  </a:lnTo>
                  <a:lnTo>
                    <a:pt x="12" y="2"/>
                  </a:lnTo>
                  <a:lnTo>
                    <a:pt x="12" y="2"/>
                  </a:lnTo>
                  <a:lnTo>
                    <a:pt x="10" y="2"/>
                  </a:lnTo>
                  <a:lnTo>
                    <a:pt x="10" y="2"/>
                  </a:lnTo>
                  <a:lnTo>
                    <a:pt x="8" y="0"/>
                  </a:lnTo>
                  <a:lnTo>
                    <a:pt x="8" y="0"/>
                  </a:lnTo>
                  <a:lnTo>
                    <a:pt x="4" y="2"/>
                  </a:lnTo>
                  <a:lnTo>
                    <a:pt x="4" y="2"/>
                  </a:lnTo>
                  <a:lnTo>
                    <a:pt x="2" y="2"/>
                  </a:lnTo>
                  <a:lnTo>
                    <a:pt x="2" y="2"/>
                  </a:lnTo>
                  <a:lnTo>
                    <a:pt x="0" y="2"/>
                  </a:lnTo>
                  <a:lnTo>
                    <a:pt x="0" y="2"/>
                  </a:lnTo>
                  <a:lnTo>
                    <a:pt x="0" y="4"/>
                  </a:lnTo>
                  <a:lnTo>
                    <a:pt x="0" y="68"/>
                  </a:lnTo>
                  <a:lnTo>
                    <a:pt x="0" y="68"/>
                  </a:lnTo>
                  <a:lnTo>
                    <a:pt x="2" y="70"/>
                  </a:lnTo>
                  <a:lnTo>
                    <a:pt x="2" y="70"/>
                  </a:lnTo>
                  <a:lnTo>
                    <a:pt x="4" y="72"/>
                  </a:lnTo>
                  <a:lnTo>
                    <a:pt x="36" y="72"/>
                  </a:lnTo>
                  <a:lnTo>
                    <a:pt x="36" y="72"/>
                  </a:lnTo>
                  <a:lnTo>
                    <a:pt x="38" y="72"/>
                  </a:lnTo>
                  <a:lnTo>
                    <a:pt x="38" y="72"/>
                  </a:lnTo>
                  <a:lnTo>
                    <a:pt x="38" y="70"/>
                  </a:lnTo>
                  <a:lnTo>
                    <a:pt x="38" y="70"/>
                  </a:lnTo>
                  <a:lnTo>
                    <a:pt x="38" y="68"/>
                  </a:lnTo>
                  <a:lnTo>
                    <a:pt x="38" y="68"/>
                  </a:lnTo>
                  <a:lnTo>
                    <a:pt x="38" y="66"/>
                  </a:lnTo>
                  <a:lnTo>
                    <a:pt x="38" y="66"/>
                  </a:lnTo>
                  <a:lnTo>
                    <a:pt x="38" y="64"/>
                  </a:lnTo>
                  <a:lnTo>
                    <a:pt x="38" y="6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16" name="Freeform 294"/>
            <p:cNvSpPr>
              <a:spLocks/>
            </p:cNvSpPr>
            <p:nvPr/>
          </p:nvSpPr>
          <p:spPr bwMode="auto">
            <a:xfrm>
              <a:off x="16429038" y="5046663"/>
              <a:ext cx="79375" cy="114300"/>
            </a:xfrm>
            <a:custGeom>
              <a:avLst/>
              <a:gdLst>
                <a:gd name="T0" fmla="*/ 50 w 50"/>
                <a:gd name="T1" fmla="*/ 68 h 72"/>
                <a:gd name="T2" fmla="*/ 28 w 50"/>
                <a:gd name="T3" fmla="*/ 32 h 72"/>
                <a:gd name="T4" fmla="*/ 48 w 50"/>
                <a:gd name="T5" fmla="*/ 8 h 72"/>
                <a:gd name="T6" fmla="*/ 50 w 50"/>
                <a:gd name="T7" fmla="*/ 4 h 72"/>
                <a:gd name="T8" fmla="*/ 50 w 50"/>
                <a:gd name="T9" fmla="*/ 2 h 72"/>
                <a:gd name="T10" fmla="*/ 50 w 50"/>
                <a:gd name="T11" fmla="*/ 2 h 72"/>
                <a:gd name="T12" fmla="*/ 48 w 50"/>
                <a:gd name="T13" fmla="*/ 0 h 72"/>
                <a:gd name="T14" fmla="*/ 46 w 50"/>
                <a:gd name="T15" fmla="*/ 0 h 72"/>
                <a:gd name="T16" fmla="*/ 42 w 50"/>
                <a:gd name="T17" fmla="*/ 0 h 72"/>
                <a:gd name="T18" fmla="*/ 38 w 50"/>
                <a:gd name="T19" fmla="*/ 0 h 72"/>
                <a:gd name="T20" fmla="*/ 36 w 50"/>
                <a:gd name="T21" fmla="*/ 0 h 72"/>
                <a:gd name="T22" fmla="*/ 36 w 50"/>
                <a:gd name="T23" fmla="*/ 2 h 72"/>
                <a:gd name="T24" fmla="*/ 14 w 50"/>
                <a:gd name="T25" fmla="*/ 32 h 72"/>
                <a:gd name="T26" fmla="*/ 14 w 50"/>
                <a:gd name="T27" fmla="*/ 2 h 72"/>
                <a:gd name="T28" fmla="*/ 14 w 50"/>
                <a:gd name="T29" fmla="*/ 2 h 72"/>
                <a:gd name="T30" fmla="*/ 12 w 50"/>
                <a:gd name="T31" fmla="*/ 0 h 72"/>
                <a:gd name="T32" fmla="*/ 10 w 50"/>
                <a:gd name="T33" fmla="*/ 0 h 72"/>
                <a:gd name="T34" fmla="*/ 6 w 50"/>
                <a:gd name="T35" fmla="*/ 0 h 72"/>
                <a:gd name="T36" fmla="*/ 2 w 50"/>
                <a:gd name="T37" fmla="*/ 0 h 72"/>
                <a:gd name="T38" fmla="*/ 0 w 50"/>
                <a:gd name="T39" fmla="*/ 0 h 72"/>
                <a:gd name="T40" fmla="*/ 0 w 50"/>
                <a:gd name="T41" fmla="*/ 2 h 72"/>
                <a:gd name="T42" fmla="*/ 0 w 50"/>
                <a:gd name="T43" fmla="*/ 70 h 72"/>
                <a:gd name="T44" fmla="*/ 0 w 50"/>
                <a:gd name="T45" fmla="*/ 70 h 72"/>
                <a:gd name="T46" fmla="*/ 0 w 50"/>
                <a:gd name="T47" fmla="*/ 70 h 72"/>
                <a:gd name="T48" fmla="*/ 2 w 50"/>
                <a:gd name="T49" fmla="*/ 72 h 72"/>
                <a:gd name="T50" fmla="*/ 6 w 50"/>
                <a:gd name="T51" fmla="*/ 72 h 72"/>
                <a:gd name="T52" fmla="*/ 10 w 50"/>
                <a:gd name="T53" fmla="*/ 72 h 72"/>
                <a:gd name="T54" fmla="*/ 12 w 50"/>
                <a:gd name="T55" fmla="*/ 70 h 72"/>
                <a:gd name="T56" fmla="*/ 14 w 50"/>
                <a:gd name="T57" fmla="*/ 70 h 72"/>
                <a:gd name="T58" fmla="*/ 14 w 50"/>
                <a:gd name="T59" fmla="*/ 70 h 72"/>
                <a:gd name="T60" fmla="*/ 34 w 50"/>
                <a:gd name="T61" fmla="*/ 70 h 72"/>
                <a:gd name="T62" fmla="*/ 36 w 50"/>
                <a:gd name="T63" fmla="*/ 70 h 72"/>
                <a:gd name="T64" fmla="*/ 38 w 50"/>
                <a:gd name="T65" fmla="*/ 72 h 72"/>
                <a:gd name="T66" fmla="*/ 44 w 50"/>
                <a:gd name="T67" fmla="*/ 72 h 72"/>
                <a:gd name="T68" fmla="*/ 48 w 50"/>
                <a:gd name="T69" fmla="*/ 72 h 72"/>
                <a:gd name="T70" fmla="*/ 50 w 50"/>
                <a:gd name="T71" fmla="*/ 70 h 72"/>
                <a:gd name="T72" fmla="*/ 50 w 50"/>
                <a:gd name="T73" fmla="*/ 70 h 72"/>
                <a:gd name="T74" fmla="*/ 50 w 50"/>
                <a:gd name="T75" fmla="*/ 68 h 72"/>
                <a:gd name="T76" fmla="*/ 50 w 50"/>
                <a:gd name="T77"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72">
                  <a:moveTo>
                    <a:pt x="50" y="68"/>
                  </a:moveTo>
                  <a:lnTo>
                    <a:pt x="50" y="68"/>
                  </a:lnTo>
                  <a:lnTo>
                    <a:pt x="50" y="64"/>
                  </a:lnTo>
                  <a:lnTo>
                    <a:pt x="28" y="32"/>
                  </a:lnTo>
                  <a:lnTo>
                    <a:pt x="48" y="8"/>
                  </a:lnTo>
                  <a:lnTo>
                    <a:pt x="48" y="8"/>
                  </a:lnTo>
                  <a:lnTo>
                    <a:pt x="50" y="4"/>
                  </a:lnTo>
                  <a:lnTo>
                    <a:pt x="50" y="4"/>
                  </a:lnTo>
                  <a:lnTo>
                    <a:pt x="50" y="2"/>
                  </a:lnTo>
                  <a:lnTo>
                    <a:pt x="50" y="2"/>
                  </a:lnTo>
                  <a:lnTo>
                    <a:pt x="50" y="2"/>
                  </a:lnTo>
                  <a:lnTo>
                    <a:pt x="50" y="2"/>
                  </a:lnTo>
                  <a:lnTo>
                    <a:pt x="48" y="0"/>
                  </a:lnTo>
                  <a:lnTo>
                    <a:pt x="48" y="0"/>
                  </a:lnTo>
                  <a:lnTo>
                    <a:pt x="46" y="0"/>
                  </a:lnTo>
                  <a:lnTo>
                    <a:pt x="46" y="0"/>
                  </a:lnTo>
                  <a:lnTo>
                    <a:pt x="42" y="0"/>
                  </a:lnTo>
                  <a:lnTo>
                    <a:pt x="42" y="0"/>
                  </a:lnTo>
                  <a:lnTo>
                    <a:pt x="38" y="0"/>
                  </a:lnTo>
                  <a:lnTo>
                    <a:pt x="38" y="0"/>
                  </a:lnTo>
                  <a:lnTo>
                    <a:pt x="36" y="0"/>
                  </a:lnTo>
                  <a:lnTo>
                    <a:pt x="36" y="0"/>
                  </a:lnTo>
                  <a:lnTo>
                    <a:pt x="36" y="2"/>
                  </a:lnTo>
                  <a:lnTo>
                    <a:pt x="36" y="2"/>
                  </a:lnTo>
                  <a:lnTo>
                    <a:pt x="34" y="2"/>
                  </a:lnTo>
                  <a:lnTo>
                    <a:pt x="14" y="32"/>
                  </a:lnTo>
                  <a:lnTo>
                    <a:pt x="14" y="2"/>
                  </a:lnTo>
                  <a:lnTo>
                    <a:pt x="14" y="2"/>
                  </a:lnTo>
                  <a:lnTo>
                    <a:pt x="14" y="2"/>
                  </a:lnTo>
                  <a:lnTo>
                    <a:pt x="14" y="2"/>
                  </a:lnTo>
                  <a:lnTo>
                    <a:pt x="12" y="0"/>
                  </a:lnTo>
                  <a:lnTo>
                    <a:pt x="12" y="0"/>
                  </a:lnTo>
                  <a:lnTo>
                    <a:pt x="10" y="0"/>
                  </a:lnTo>
                  <a:lnTo>
                    <a:pt x="10" y="0"/>
                  </a:lnTo>
                  <a:lnTo>
                    <a:pt x="6" y="0"/>
                  </a:lnTo>
                  <a:lnTo>
                    <a:pt x="6" y="0"/>
                  </a:lnTo>
                  <a:lnTo>
                    <a:pt x="2" y="0"/>
                  </a:lnTo>
                  <a:lnTo>
                    <a:pt x="2" y="0"/>
                  </a:lnTo>
                  <a:lnTo>
                    <a:pt x="0" y="0"/>
                  </a:lnTo>
                  <a:lnTo>
                    <a:pt x="0" y="0"/>
                  </a:lnTo>
                  <a:lnTo>
                    <a:pt x="0" y="2"/>
                  </a:lnTo>
                  <a:lnTo>
                    <a:pt x="0" y="2"/>
                  </a:lnTo>
                  <a:lnTo>
                    <a:pt x="0" y="2"/>
                  </a:lnTo>
                  <a:lnTo>
                    <a:pt x="0" y="70"/>
                  </a:lnTo>
                  <a:lnTo>
                    <a:pt x="0" y="70"/>
                  </a:lnTo>
                  <a:lnTo>
                    <a:pt x="0" y="70"/>
                  </a:lnTo>
                  <a:lnTo>
                    <a:pt x="0" y="70"/>
                  </a:lnTo>
                  <a:lnTo>
                    <a:pt x="0" y="70"/>
                  </a:lnTo>
                  <a:lnTo>
                    <a:pt x="0" y="70"/>
                  </a:lnTo>
                  <a:lnTo>
                    <a:pt x="2" y="72"/>
                  </a:lnTo>
                  <a:lnTo>
                    <a:pt x="2" y="72"/>
                  </a:lnTo>
                  <a:lnTo>
                    <a:pt x="6" y="72"/>
                  </a:lnTo>
                  <a:lnTo>
                    <a:pt x="6" y="72"/>
                  </a:lnTo>
                  <a:lnTo>
                    <a:pt x="10" y="72"/>
                  </a:lnTo>
                  <a:lnTo>
                    <a:pt x="10" y="72"/>
                  </a:lnTo>
                  <a:lnTo>
                    <a:pt x="12" y="70"/>
                  </a:lnTo>
                  <a:lnTo>
                    <a:pt x="12" y="70"/>
                  </a:lnTo>
                  <a:lnTo>
                    <a:pt x="14" y="70"/>
                  </a:lnTo>
                  <a:lnTo>
                    <a:pt x="14" y="70"/>
                  </a:lnTo>
                  <a:lnTo>
                    <a:pt x="14" y="70"/>
                  </a:lnTo>
                  <a:lnTo>
                    <a:pt x="14" y="36"/>
                  </a:lnTo>
                  <a:lnTo>
                    <a:pt x="34" y="70"/>
                  </a:lnTo>
                  <a:lnTo>
                    <a:pt x="34" y="70"/>
                  </a:lnTo>
                  <a:lnTo>
                    <a:pt x="36" y="70"/>
                  </a:lnTo>
                  <a:lnTo>
                    <a:pt x="36" y="70"/>
                  </a:lnTo>
                  <a:lnTo>
                    <a:pt x="38" y="72"/>
                  </a:lnTo>
                  <a:lnTo>
                    <a:pt x="38" y="72"/>
                  </a:lnTo>
                  <a:lnTo>
                    <a:pt x="44" y="72"/>
                  </a:lnTo>
                  <a:lnTo>
                    <a:pt x="44" y="72"/>
                  </a:lnTo>
                  <a:lnTo>
                    <a:pt x="48" y="72"/>
                  </a:lnTo>
                  <a:lnTo>
                    <a:pt x="48" y="72"/>
                  </a:lnTo>
                  <a:lnTo>
                    <a:pt x="50" y="70"/>
                  </a:lnTo>
                  <a:lnTo>
                    <a:pt x="50" y="70"/>
                  </a:lnTo>
                  <a:lnTo>
                    <a:pt x="50" y="70"/>
                  </a:lnTo>
                  <a:lnTo>
                    <a:pt x="50" y="70"/>
                  </a:lnTo>
                  <a:lnTo>
                    <a:pt x="50" y="68"/>
                  </a:lnTo>
                  <a:lnTo>
                    <a:pt x="50" y="68"/>
                  </a:lnTo>
                  <a:lnTo>
                    <a:pt x="50" y="68"/>
                  </a:lnTo>
                  <a:lnTo>
                    <a:pt x="50" y="68"/>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117" name="Freeform 295"/>
            <p:cNvSpPr>
              <a:spLocks/>
            </p:cNvSpPr>
            <p:nvPr/>
          </p:nvSpPr>
          <p:spPr bwMode="auto">
            <a:xfrm>
              <a:off x="16514763" y="5046663"/>
              <a:ext cx="88900" cy="114300"/>
            </a:xfrm>
            <a:custGeom>
              <a:avLst/>
              <a:gdLst>
                <a:gd name="T0" fmla="*/ 54 w 56"/>
                <a:gd name="T1" fmla="*/ 6 h 72"/>
                <a:gd name="T2" fmla="*/ 56 w 56"/>
                <a:gd name="T3" fmla="*/ 2 h 72"/>
                <a:gd name="T4" fmla="*/ 54 w 56"/>
                <a:gd name="T5" fmla="*/ 0 h 72"/>
                <a:gd name="T6" fmla="*/ 52 w 56"/>
                <a:gd name="T7" fmla="*/ 0 h 72"/>
                <a:gd name="T8" fmla="*/ 48 w 56"/>
                <a:gd name="T9" fmla="*/ 0 h 72"/>
                <a:gd name="T10" fmla="*/ 44 w 56"/>
                <a:gd name="T11" fmla="*/ 0 h 72"/>
                <a:gd name="T12" fmla="*/ 42 w 56"/>
                <a:gd name="T13" fmla="*/ 0 h 72"/>
                <a:gd name="T14" fmla="*/ 40 w 56"/>
                <a:gd name="T15" fmla="*/ 2 h 72"/>
                <a:gd name="T16" fmla="*/ 32 w 56"/>
                <a:gd name="T17" fmla="*/ 20 h 72"/>
                <a:gd name="T18" fmla="*/ 30 w 56"/>
                <a:gd name="T19" fmla="*/ 26 h 72"/>
                <a:gd name="T20" fmla="*/ 28 w 56"/>
                <a:gd name="T21" fmla="*/ 32 h 72"/>
                <a:gd name="T22" fmla="*/ 28 w 56"/>
                <a:gd name="T23" fmla="*/ 32 h 72"/>
                <a:gd name="T24" fmla="*/ 26 w 56"/>
                <a:gd name="T25" fmla="*/ 26 h 72"/>
                <a:gd name="T26" fmla="*/ 16 w 56"/>
                <a:gd name="T27" fmla="*/ 2 h 72"/>
                <a:gd name="T28" fmla="*/ 14 w 56"/>
                <a:gd name="T29" fmla="*/ 2 h 72"/>
                <a:gd name="T30" fmla="*/ 14 w 56"/>
                <a:gd name="T31" fmla="*/ 0 h 72"/>
                <a:gd name="T32" fmla="*/ 10 w 56"/>
                <a:gd name="T33" fmla="*/ 0 h 72"/>
                <a:gd name="T34" fmla="*/ 6 w 56"/>
                <a:gd name="T35" fmla="*/ 0 h 72"/>
                <a:gd name="T36" fmla="*/ 2 w 56"/>
                <a:gd name="T37" fmla="*/ 0 h 72"/>
                <a:gd name="T38" fmla="*/ 0 w 56"/>
                <a:gd name="T39" fmla="*/ 0 h 72"/>
                <a:gd name="T40" fmla="*/ 0 w 56"/>
                <a:gd name="T41" fmla="*/ 2 h 72"/>
                <a:gd name="T42" fmla="*/ 0 w 56"/>
                <a:gd name="T43" fmla="*/ 6 h 72"/>
                <a:gd name="T44" fmla="*/ 20 w 56"/>
                <a:gd name="T45" fmla="*/ 70 h 72"/>
                <a:gd name="T46" fmla="*/ 20 w 56"/>
                <a:gd name="T47" fmla="*/ 70 h 72"/>
                <a:gd name="T48" fmla="*/ 22 w 56"/>
                <a:gd name="T49" fmla="*/ 70 h 72"/>
                <a:gd name="T50" fmla="*/ 24 w 56"/>
                <a:gd name="T51" fmla="*/ 72 h 72"/>
                <a:gd name="T52" fmla="*/ 28 w 56"/>
                <a:gd name="T53" fmla="*/ 72 h 72"/>
                <a:gd name="T54" fmla="*/ 30 w 56"/>
                <a:gd name="T55" fmla="*/ 72 h 72"/>
                <a:gd name="T56" fmla="*/ 34 w 56"/>
                <a:gd name="T57" fmla="*/ 70 h 72"/>
                <a:gd name="T58" fmla="*/ 34 w 56"/>
                <a:gd name="T59" fmla="*/ 70 h 72"/>
                <a:gd name="T60" fmla="*/ 34 w 56"/>
                <a:gd name="T61" fmla="*/ 70 h 72"/>
                <a:gd name="T62" fmla="*/ 54 w 56"/>
                <a:gd name="T6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72">
                  <a:moveTo>
                    <a:pt x="54" y="6"/>
                  </a:moveTo>
                  <a:lnTo>
                    <a:pt x="54" y="6"/>
                  </a:lnTo>
                  <a:lnTo>
                    <a:pt x="56" y="2"/>
                  </a:lnTo>
                  <a:lnTo>
                    <a:pt x="56" y="2"/>
                  </a:lnTo>
                  <a:lnTo>
                    <a:pt x="54" y="0"/>
                  </a:lnTo>
                  <a:lnTo>
                    <a:pt x="54" y="0"/>
                  </a:lnTo>
                  <a:lnTo>
                    <a:pt x="52" y="0"/>
                  </a:lnTo>
                  <a:lnTo>
                    <a:pt x="52" y="0"/>
                  </a:lnTo>
                  <a:lnTo>
                    <a:pt x="48" y="0"/>
                  </a:lnTo>
                  <a:lnTo>
                    <a:pt x="48" y="0"/>
                  </a:lnTo>
                  <a:lnTo>
                    <a:pt x="44" y="0"/>
                  </a:lnTo>
                  <a:lnTo>
                    <a:pt x="44" y="0"/>
                  </a:lnTo>
                  <a:lnTo>
                    <a:pt x="42" y="0"/>
                  </a:lnTo>
                  <a:lnTo>
                    <a:pt x="42" y="0"/>
                  </a:lnTo>
                  <a:lnTo>
                    <a:pt x="40" y="2"/>
                  </a:lnTo>
                  <a:lnTo>
                    <a:pt x="40" y="2"/>
                  </a:lnTo>
                  <a:lnTo>
                    <a:pt x="40" y="2"/>
                  </a:lnTo>
                  <a:lnTo>
                    <a:pt x="32" y="20"/>
                  </a:lnTo>
                  <a:lnTo>
                    <a:pt x="32" y="20"/>
                  </a:lnTo>
                  <a:lnTo>
                    <a:pt x="30" y="26"/>
                  </a:lnTo>
                  <a:lnTo>
                    <a:pt x="30" y="26"/>
                  </a:lnTo>
                  <a:lnTo>
                    <a:pt x="28" y="32"/>
                  </a:lnTo>
                  <a:lnTo>
                    <a:pt x="28" y="32"/>
                  </a:lnTo>
                  <a:lnTo>
                    <a:pt x="28" y="32"/>
                  </a:lnTo>
                  <a:lnTo>
                    <a:pt x="26" y="26"/>
                  </a:lnTo>
                  <a:lnTo>
                    <a:pt x="26" y="26"/>
                  </a:lnTo>
                  <a:lnTo>
                    <a:pt x="24" y="20"/>
                  </a:lnTo>
                  <a:lnTo>
                    <a:pt x="16" y="2"/>
                  </a:lnTo>
                  <a:lnTo>
                    <a:pt x="16" y="2"/>
                  </a:lnTo>
                  <a:lnTo>
                    <a:pt x="14" y="2"/>
                  </a:lnTo>
                  <a:lnTo>
                    <a:pt x="14" y="2"/>
                  </a:lnTo>
                  <a:lnTo>
                    <a:pt x="14" y="0"/>
                  </a:lnTo>
                  <a:lnTo>
                    <a:pt x="14" y="0"/>
                  </a:lnTo>
                  <a:lnTo>
                    <a:pt x="10" y="0"/>
                  </a:lnTo>
                  <a:lnTo>
                    <a:pt x="10" y="0"/>
                  </a:lnTo>
                  <a:lnTo>
                    <a:pt x="6" y="0"/>
                  </a:lnTo>
                  <a:lnTo>
                    <a:pt x="6" y="0"/>
                  </a:lnTo>
                  <a:lnTo>
                    <a:pt x="2" y="0"/>
                  </a:lnTo>
                  <a:lnTo>
                    <a:pt x="2" y="0"/>
                  </a:lnTo>
                  <a:lnTo>
                    <a:pt x="0" y="0"/>
                  </a:lnTo>
                  <a:lnTo>
                    <a:pt x="0" y="0"/>
                  </a:lnTo>
                  <a:lnTo>
                    <a:pt x="0" y="2"/>
                  </a:lnTo>
                  <a:lnTo>
                    <a:pt x="0" y="2"/>
                  </a:lnTo>
                  <a:lnTo>
                    <a:pt x="0" y="6"/>
                  </a:lnTo>
                  <a:lnTo>
                    <a:pt x="20" y="44"/>
                  </a:lnTo>
                  <a:lnTo>
                    <a:pt x="20" y="70"/>
                  </a:lnTo>
                  <a:lnTo>
                    <a:pt x="20" y="70"/>
                  </a:lnTo>
                  <a:lnTo>
                    <a:pt x="20" y="70"/>
                  </a:lnTo>
                  <a:lnTo>
                    <a:pt x="20" y="70"/>
                  </a:lnTo>
                  <a:lnTo>
                    <a:pt x="22" y="70"/>
                  </a:lnTo>
                  <a:lnTo>
                    <a:pt x="22" y="70"/>
                  </a:lnTo>
                  <a:lnTo>
                    <a:pt x="24" y="72"/>
                  </a:lnTo>
                  <a:lnTo>
                    <a:pt x="24" y="72"/>
                  </a:lnTo>
                  <a:lnTo>
                    <a:pt x="28" y="72"/>
                  </a:lnTo>
                  <a:lnTo>
                    <a:pt x="28" y="72"/>
                  </a:lnTo>
                  <a:lnTo>
                    <a:pt x="30" y="72"/>
                  </a:lnTo>
                  <a:lnTo>
                    <a:pt x="30" y="72"/>
                  </a:lnTo>
                  <a:lnTo>
                    <a:pt x="34" y="70"/>
                  </a:lnTo>
                  <a:lnTo>
                    <a:pt x="34" y="70"/>
                  </a:lnTo>
                  <a:lnTo>
                    <a:pt x="34" y="70"/>
                  </a:lnTo>
                  <a:lnTo>
                    <a:pt x="34" y="70"/>
                  </a:lnTo>
                  <a:lnTo>
                    <a:pt x="34" y="70"/>
                  </a:lnTo>
                  <a:lnTo>
                    <a:pt x="34" y="44"/>
                  </a:lnTo>
                  <a:lnTo>
                    <a:pt x="54" y="6"/>
                  </a:lnTo>
                  <a:lnTo>
                    <a:pt x="54" y="6"/>
                  </a:lnTo>
                  <a:close/>
                </a:path>
              </a:pathLst>
            </a:custGeom>
            <a:solidFill>
              <a:schemeClr val="bg1"/>
            </a:solidFill>
            <a:ln>
              <a:noFill/>
            </a:ln>
          </p:spPr>
          <p:txBody>
            <a:bodyPr vert="horz" wrap="square" lIns="60960" tIns="30480" rIns="60960" bIns="30480" numCol="1" anchor="t" anchorCtr="0" compatLnSpc="1">
              <a:prstTxWarp prst="textNoShape">
                <a:avLst/>
              </a:prstTxWarp>
            </a:bodyPr>
            <a:lstStyle/>
            <a:p>
              <a:endParaRPr lang="en-US" sz="1800" dirty="0"/>
            </a:p>
          </p:txBody>
        </p:sp>
        <p:sp>
          <p:nvSpPr>
            <p:cNvPr id="118" name="Freeform 296"/>
            <p:cNvSpPr>
              <a:spLocks noEditPoints="1"/>
            </p:cNvSpPr>
            <p:nvPr/>
          </p:nvSpPr>
          <p:spPr bwMode="auto">
            <a:xfrm>
              <a:off x="16511588" y="4564063"/>
              <a:ext cx="104775" cy="117475"/>
            </a:xfrm>
            <a:custGeom>
              <a:avLst/>
              <a:gdLst>
                <a:gd name="T0" fmla="*/ 64 w 66"/>
                <a:gd name="T1" fmla="*/ 20 h 74"/>
                <a:gd name="T2" fmla="*/ 58 w 66"/>
                <a:gd name="T3" fmla="*/ 10 h 74"/>
                <a:gd name="T4" fmla="*/ 54 w 66"/>
                <a:gd name="T5" fmla="*/ 6 h 74"/>
                <a:gd name="T6" fmla="*/ 48 w 66"/>
                <a:gd name="T7" fmla="*/ 2 h 74"/>
                <a:gd name="T8" fmla="*/ 34 w 66"/>
                <a:gd name="T9" fmla="*/ 0 h 74"/>
                <a:gd name="T10" fmla="*/ 20 w 66"/>
                <a:gd name="T11" fmla="*/ 4 h 74"/>
                <a:gd name="T12" fmla="*/ 14 w 66"/>
                <a:gd name="T13" fmla="*/ 6 h 74"/>
                <a:gd name="T14" fmla="*/ 8 w 66"/>
                <a:gd name="T15" fmla="*/ 10 h 74"/>
                <a:gd name="T16" fmla="*/ 2 w 66"/>
                <a:gd name="T17" fmla="*/ 22 h 74"/>
                <a:gd name="T18" fmla="*/ 0 w 66"/>
                <a:gd name="T19" fmla="*/ 30 h 74"/>
                <a:gd name="T20" fmla="*/ 0 w 66"/>
                <a:gd name="T21" fmla="*/ 38 h 74"/>
                <a:gd name="T22" fmla="*/ 2 w 66"/>
                <a:gd name="T23" fmla="*/ 54 h 74"/>
                <a:gd name="T24" fmla="*/ 8 w 66"/>
                <a:gd name="T25" fmla="*/ 66 h 74"/>
                <a:gd name="T26" fmla="*/ 12 w 66"/>
                <a:gd name="T27" fmla="*/ 70 h 74"/>
                <a:gd name="T28" fmla="*/ 18 w 66"/>
                <a:gd name="T29" fmla="*/ 72 h 74"/>
                <a:gd name="T30" fmla="*/ 32 w 66"/>
                <a:gd name="T31" fmla="*/ 74 h 74"/>
                <a:gd name="T32" fmla="*/ 40 w 66"/>
                <a:gd name="T33" fmla="*/ 74 h 74"/>
                <a:gd name="T34" fmla="*/ 48 w 66"/>
                <a:gd name="T35" fmla="*/ 72 h 74"/>
                <a:gd name="T36" fmla="*/ 58 w 66"/>
                <a:gd name="T37" fmla="*/ 64 h 74"/>
                <a:gd name="T38" fmla="*/ 62 w 66"/>
                <a:gd name="T39" fmla="*/ 58 h 74"/>
                <a:gd name="T40" fmla="*/ 64 w 66"/>
                <a:gd name="T41" fmla="*/ 52 h 74"/>
                <a:gd name="T42" fmla="*/ 66 w 66"/>
                <a:gd name="T43" fmla="*/ 36 h 74"/>
                <a:gd name="T44" fmla="*/ 66 w 66"/>
                <a:gd name="T45" fmla="*/ 28 h 74"/>
                <a:gd name="T46" fmla="*/ 64 w 66"/>
                <a:gd name="T47" fmla="*/ 20 h 74"/>
                <a:gd name="T48" fmla="*/ 50 w 66"/>
                <a:gd name="T49" fmla="*/ 48 h 74"/>
                <a:gd name="T50" fmla="*/ 48 w 66"/>
                <a:gd name="T51" fmla="*/ 54 h 74"/>
                <a:gd name="T52" fmla="*/ 42 w 66"/>
                <a:gd name="T53" fmla="*/ 60 h 74"/>
                <a:gd name="T54" fmla="*/ 34 w 66"/>
                <a:gd name="T55" fmla="*/ 62 h 74"/>
                <a:gd name="T56" fmla="*/ 24 w 66"/>
                <a:gd name="T57" fmla="*/ 60 h 74"/>
                <a:gd name="T58" fmla="*/ 18 w 66"/>
                <a:gd name="T59" fmla="*/ 56 h 74"/>
                <a:gd name="T60" fmla="*/ 16 w 66"/>
                <a:gd name="T61" fmla="*/ 48 h 74"/>
                <a:gd name="T62" fmla="*/ 14 w 66"/>
                <a:gd name="T63" fmla="*/ 38 h 74"/>
                <a:gd name="T64" fmla="*/ 16 w 66"/>
                <a:gd name="T65" fmla="*/ 28 h 74"/>
                <a:gd name="T66" fmla="*/ 18 w 66"/>
                <a:gd name="T67" fmla="*/ 20 h 74"/>
                <a:gd name="T68" fmla="*/ 24 w 66"/>
                <a:gd name="T69" fmla="*/ 14 h 74"/>
                <a:gd name="T70" fmla="*/ 34 w 66"/>
                <a:gd name="T71" fmla="*/ 12 h 74"/>
                <a:gd name="T72" fmla="*/ 42 w 66"/>
                <a:gd name="T73" fmla="*/ 14 h 74"/>
                <a:gd name="T74" fmla="*/ 48 w 66"/>
                <a:gd name="T75" fmla="*/ 20 h 74"/>
                <a:gd name="T76" fmla="*/ 50 w 66"/>
                <a:gd name="T77" fmla="*/ 28 h 74"/>
                <a:gd name="T78" fmla="*/ 52 w 66"/>
                <a:gd name="T79" fmla="*/ 38 h 74"/>
                <a:gd name="T80" fmla="*/ 50 w 66"/>
                <a:gd name="T81"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4">
                  <a:moveTo>
                    <a:pt x="64" y="20"/>
                  </a:moveTo>
                  <a:lnTo>
                    <a:pt x="64" y="20"/>
                  </a:lnTo>
                  <a:lnTo>
                    <a:pt x="62" y="14"/>
                  </a:lnTo>
                  <a:lnTo>
                    <a:pt x="58" y="10"/>
                  </a:lnTo>
                  <a:lnTo>
                    <a:pt x="58" y="10"/>
                  </a:lnTo>
                  <a:lnTo>
                    <a:pt x="54" y="6"/>
                  </a:lnTo>
                  <a:lnTo>
                    <a:pt x="48" y="2"/>
                  </a:lnTo>
                  <a:lnTo>
                    <a:pt x="48" y="2"/>
                  </a:lnTo>
                  <a:lnTo>
                    <a:pt x="34" y="0"/>
                  </a:lnTo>
                  <a:lnTo>
                    <a:pt x="34" y="0"/>
                  </a:lnTo>
                  <a:lnTo>
                    <a:pt x="26" y="2"/>
                  </a:lnTo>
                  <a:lnTo>
                    <a:pt x="20" y="4"/>
                  </a:lnTo>
                  <a:lnTo>
                    <a:pt x="20" y="4"/>
                  </a:lnTo>
                  <a:lnTo>
                    <a:pt x="14" y="6"/>
                  </a:lnTo>
                  <a:lnTo>
                    <a:pt x="8" y="10"/>
                  </a:lnTo>
                  <a:lnTo>
                    <a:pt x="8" y="10"/>
                  </a:lnTo>
                  <a:lnTo>
                    <a:pt x="4" y="16"/>
                  </a:lnTo>
                  <a:lnTo>
                    <a:pt x="2" y="22"/>
                  </a:lnTo>
                  <a:lnTo>
                    <a:pt x="2" y="22"/>
                  </a:lnTo>
                  <a:lnTo>
                    <a:pt x="0" y="30"/>
                  </a:lnTo>
                  <a:lnTo>
                    <a:pt x="0" y="38"/>
                  </a:lnTo>
                  <a:lnTo>
                    <a:pt x="0" y="38"/>
                  </a:lnTo>
                  <a:lnTo>
                    <a:pt x="2" y="54"/>
                  </a:lnTo>
                  <a:lnTo>
                    <a:pt x="2" y="54"/>
                  </a:lnTo>
                  <a:lnTo>
                    <a:pt x="4" y="60"/>
                  </a:lnTo>
                  <a:lnTo>
                    <a:pt x="8" y="66"/>
                  </a:lnTo>
                  <a:lnTo>
                    <a:pt x="8" y="66"/>
                  </a:lnTo>
                  <a:lnTo>
                    <a:pt x="12" y="70"/>
                  </a:lnTo>
                  <a:lnTo>
                    <a:pt x="18" y="72"/>
                  </a:lnTo>
                  <a:lnTo>
                    <a:pt x="18" y="72"/>
                  </a:lnTo>
                  <a:lnTo>
                    <a:pt x="24" y="74"/>
                  </a:lnTo>
                  <a:lnTo>
                    <a:pt x="32" y="74"/>
                  </a:lnTo>
                  <a:lnTo>
                    <a:pt x="32" y="74"/>
                  </a:lnTo>
                  <a:lnTo>
                    <a:pt x="40" y="74"/>
                  </a:lnTo>
                  <a:lnTo>
                    <a:pt x="48" y="72"/>
                  </a:lnTo>
                  <a:lnTo>
                    <a:pt x="48" y="72"/>
                  </a:lnTo>
                  <a:lnTo>
                    <a:pt x="54" y="68"/>
                  </a:lnTo>
                  <a:lnTo>
                    <a:pt x="58" y="64"/>
                  </a:lnTo>
                  <a:lnTo>
                    <a:pt x="58" y="64"/>
                  </a:lnTo>
                  <a:lnTo>
                    <a:pt x="62" y="58"/>
                  </a:lnTo>
                  <a:lnTo>
                    <a:pt x="64" y="52"/>
                  </a:lnTo>
                  <a:lnTo>
                    <a:pt x="64" y="52"/>
                  </a:lnTo>
                  <a:lnTo>
                    <a:pt x="66" y="46"/>
                  </a:lnTo>
                  <a:lnTo>
                    <a:pt x="66" y="36"/>
                  </a:lnTo>
                  <a:lnTo>
                    <a:pt x="66" y="36"/>
                  </a:lnTo>
                  <a:lnTo>
                    <a:pt x="66" y="28"/>
                  </a:lnTo>
                  <a:lnTo>
                    <a:pt x="64" y="20"/>
                  </a:lnTo>
                  <a:lnTo>
                    <a:pt x="64" y="20"/>
                  </a:lnTo>
                  <a:close/>
                  <a:moveTo>
                    <a:pt x="50" y="48"/>
                  </a:moveTo>
                  <a:lnTo>
                    <a:pt x="50" y="48"/>
                  </a:lnTo>
                  <a:lnTo>
                    <a:pt x="48" y="54"/>
                  </a:lnTo>
                  <a:lnTo>
                    <a:pt x="48" y="54"/>
                  </a:lnTo>
                  <a:lnTo>
                    <a:pt x="42" y="60"/>
                  </a:lnTo>
                  <a:lnTo>
                    <a:pt x="42" y="60"/>
                  </a:lnTo>
                  <a:lnTo>
                    <a:pt x="34" y="62"/>
                  </a:lnTo>
                  <a:lnTo>
                    <a:pt x="34" y="62"/>
                  </a:lnTo>
                  <a:lnTo>
                    <a:pt x="24" y="60"/>
                  </a:lnTo>
                  <a:lnTo>
                    <a:pt x="24" y="60"/>
                  </a:lnTo>
                  <a:lnTo>
                    <a:pt x="18" y="56"/>
                  </a:lnTo>
                  <a:lnTo>
                    <a:pt x="18" y="56"/>
                  </a:lnTo>
                  <a:lnTo>
                    <a:pt x="16" y="48"/>
                  </a:lnTo>
                  <a:lnTo>
                    <a:pt x="16" y="48"/>
                  </a:lnTo>
                  <a:lnTo>
                    <a:pt x="14" y="38"/>
                  </a:lnTo>
                  <a:lnTo>
                    <a:pt x="14" y="38"/>
                  </a:lnTo>
                  <a:lnTo>
                    <a:pt x="16" y="28"/>
                  </a:lnTo>
                  <a:lnTo>
                    <a:pt x="16" y="28"/>
                  </a:lnTo>
                  <a:lnTo>
                    <a:pt x="18" y="20"/>
                  </a:lnTo>
                  <a:lnTo>
                    <a:pt x="18" y="20"/>
                  </a:lnTo>
                  <a:lnTo>
                    <a:pt x="24" y="14"/>
                  </a:lnTo>
                  <a:lnTo>
                    <a:pt x="24" y="14"/>
                  </a:lnTo>
                  <a:lnTo>
                    <a:pt x="34" y="12"/>
                  </a:lnTo>
                  <a:lnTo>
                    <a:pt x="34" y="12"/>
                  </a:lnTo>
                  <a:lnTo>
                    <a:pt x="42" y="14"/>
                  </a:lnTo>
                  <a:lnTo>
                    <a:pt x="42" y="14"/>
                  </a:lnTo>
                  <a:lnTo>
                    <a:pt x="48" y="20"/>
                  </a:lnTo>
                  <a:lnTo>
                    <a:pt x="48" y="20"/>
                  </a:lnTo>
                  <a:lnTo>
                    <a:pt x="50" y="28"/>
                  </a:lnTo>
                  <a:lnTo>
                    <a:pt x="50" y="28"/>
                  </a:lnTo>
                  <a:lnTo>
                    <a:pt x="52" y="38"/>
                  </a:lnTo>
                  <a:lnTo>
                    <a:pt x="52" y="38"/>
                  </a:lnTo>
                  <a:lnTo>
                    <a:pt x="50" y="48"/>
                  </a:lnTo>
                  <a:lnTo>
                    <a:pt x="50" y="4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19" name="Freeform 297"/>
            <p:cNvSpPr>
              <a:spLocks/>
            </p:cNvSpPr>
            <p:nvPr/>
          </p:nvSpPr>
          <p:spPr bwMode="auto">
            <a:xfrm>
              <a:off x="16635413" y="4567238"/>
              <a:ext cx="88900" cy="114300"/>
            </a:xfrm>
            <a:custGeom>
              <a:avLst/>
              <a:gdLst>
                <a:gd name="T0" fmla="*/ 56 w 56"/>
                <a:gd name="T1" fmla="*/ 2 h 72"/>
                <a:gd name="T2" fmla="*/ 56 w 56"/>
                <a:gd name="T3" fmla="*/ 2 h 72"/>
                <a:gd name="T4" fmla="*/ 54 w 56"/>
                <a:gd name="T5" fmla="*/ 0 h 72"/>
                <a:gd name="T6" fmla="*/ 52 w 56"/>
                <a:gd name="T7" fmla="*/ 0 h 72"/>
                <a:gd name="T8" fmla="*/ 48 w 56"/>
                <a:gd name="T9" fmla="*/ 0 h 72"/>
                <a:gd name="T10" fmla="*/ 44 w 56"/>
                <a:gd name="T11" fmla="*/ 0 h 72"/>
                <a:gd name="T12" fmla="*/ 42 w 56"/>
                <a:gd name="T13" fmla="*/ 0 h 72"/>
                <a:gd name="T14" fmla="*/ 42 w 56"/>
                <a:gd name="T15" fmla="*/ 2 h 72"/>
                <a:gd name="T16" fmla="*/ 42 w 56"/>
                <a:gd name="T17" fmla="*/ 28 h 72"/>
                <a:gd name="T18" fmla="*/ 14 w 56"/>
                <a:gd name="T19" fmla="*/ 2 h 72"/>
                <a:gd name="T20" fmla="*/ 14 w 56"/>
                <a:gd name="T21" fmla="*/ 2 h 72"/>
                <a:gd name="T22" fmla="*/ 14 w 56"/>
                <a:gd name="T23" fmla="*/ 0 h 72"/>
                <a:gd name="T24" fmla="*/ 12 w 56"/>
                <a:gd name="T25" fmla="*/ 0 h 72"/>
                <a:gd name="T26" fmla="*/ 8 w 56"/>
                <a:gd name="T27" fmla="*/ 0 h 72"/>
                <a:gd name="T28" fmla="*/ 4 w 56"/>
                <a:gd name="T29" fmla="*/ 0 h 72"/>
                <a:gd name="T30" fmla="*/ 2 w 56"/>
                <a:gd name="T31" fmla="*/ 0 h 72"/>
                <a:gd name="T32" fmla="*/ 0 w 56"/>
                <a:gd name="T33" fmla="*/ 2 h 72"/>
                <a:gd name="T34" fmla="*/ 0 w 56"/>
                <a:gd name="T35" fmla="*/ 2 h 72"/>
                <a:gd name="T36" fmla="*/ 0 w 56"/>
                <a:gd name="T37" fmla="*/ 68 h 72"/>
                <a:gd name="T38" fmla="*/ 0 w 56"/>
                <a:gd name="T39" fmla="*/ 70 h 72"/>
                <a:gd name="T40" fmla="*/ 2 w 56"/>
                <a:gd name="T41" fmla="*/ 70 h 72"/>
                <a:gd name="T42" fmla="*/ 4 w 56"/>
                <a:gd name="T43" fmla="*/ 72 h 72"/>
                <a:gd name="T44" fmla="*/ 8 w 56"/>
                <a:gd name="T45" fmla="*/ 72 h 72"/>
                <a:gd name="T46" fmla="*/ 12 w 56"/>
                <a:gd name="T47" fmla="*/ 72 h 72"/>
                <a:gd name="T48" fmla="*/ 14 w 56"/>
                <a:gd name="T49" fmla="*/ 70 h 72"/>
                <a:gd name="T50" fmla="*/ 14 w 56"/>
                <a:gd name="T51" fmla="*/ 70 h 72"/>
                <a:gd name="T52" fmla="*/ 14 w 56"/>
                <a:gd name="T53" fmla="*/ 40 h 72"/>
                <a:gd name="T54" fmla="*/ 42 w 56"/>
                <a:gd name="T55" fmla="*/ 68 h 72"/>
                <a:gd name="T56" fmla="*/ 42 w 56"/>
                <a:gd name="T57" fmla="*/ 70 h 72"/>
                <a:gd name="T58" fmla="*/ 42 w 56"/>
                <a:gd name="T59" fmla="*/ 70 h 72"/>
                <a:gd name="T60" fmla="*/ 44 w 56"/>
                <a:gd name="T61" fmla="*/ 72 h 72"/>
                <a:gd name="T62" fmla="*/ 48 w 56"/>
                <a:gd name="T63" fmla="*/ 72 h 72"/>
                <a:gd name="T64" fmla="*/ 52 w 56"/>
                <a:gd name="T65" fmla="*/ 72 h 72"/>
                <a:gd name="T66" fmla="*/ 54 w 56"/>
                <a:gd name="T67" fmla="*/ 70 h 72"/>
                <a:gd name="T68" fmla="*/ 56 w 56"/>
                <a:gd name="T69" fmla="*/ 70 h 72"/>
                <a:gd name="T70" fmla="*/ 56 w 56"/>
                <a:gd name="T71" fmla="*/ 68 h 72"/>
                <a:gd name="T72" fmla="*/ 56 w 56"/>
                <a:gd name="T7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72">
                  <a:moveTo>
                    <a:pt x="56" y="2"/>
                  </a:moveTo>
                  <a:lnTo>
                    <a:pt x="56" y="2"/>
                  </a:lnTo>
                  <a:lnTo>
                    <a:pt x="56" y="2"/>
                  </a:lnTo>
                  <a:lnTo>
                    <a:pt x="56" y="2"/>
                  </a:lnTo>
                  <a:lnTo>
                    <a:pt x="54" y="0"/>
                  </a:lnTo>
                  <a:lnTo>
                    <a:pt x="54" y="0"/>
                  </a:lnTo>
                  <a:lnTo>
                    <a:pt x="52" y="0"/>
                  </a:lnTo>
                  <a:lnTo>
                    <a:pt x="52" y="0"/>
                  </a:lnTo>
                  <a:lnTo>
                    <a:pt x="48" y="0"/>
                  </a:lnTo>
                  <a:lnTo>
                    <a:pt x="48" y="0"/>
                  </a:lnTo>
                  <a:lnTo>
                    <a:pt x="44" y="0"/>
                  </a:lnTo>
                  <a:lnTo>
                    <a:pt x="44" y="0"/>
                  </a:lnTo>
                  <a:lnTo>
                    <a:pt x="42" y="0"/>
                  </a:lnTo>
                  <a:lnTo>
                    <a:pt x="42" y="0"/>
                  </a:lnTo>
                  <a:lnTo>
                    <a:pt x="42" y="2"/>
                  </a:lnTo>
                  <a:lnTo>
                    <a:pt x="42" y="2"/>
                  </a:lnTo>
                  <a:lnTo>
                    <a:pt x="42" y="2"/>
                  </a:lnTo>
                  <a:lnTo>
                    <a:pt x="42" y="28"/>
                  </a:lnTo>
                  <a:lnTo>
                    <a:pt x="14" y="28"/>
                  </a:lnTo>
                  <a:lnTo>
                    <a:pt x="14" y="2"/>
                  </a:lnTo>
                  <a:lnTo>
                    <a:pt x="14" y="2"/>
                  </a:lnTo>
                  <a:lnTo>
                    <a:pt x="14" y="2"/>
                  </a:lnTo>
                  <a:lnTo>
                    <a:pt x="14" y="2"/>
                  </a:lnTo>
                  <a:lnTo>
                    <a:pt x="14" y="0"/>
                  </a:lnTo>
                  <a:lnTo>
                    <a:pt x="14" y="0"/>
                  </a:lnTo>
                  <a:lnTo>
                    <a:pt x="12" y="0"/>
                  </a:lnTo>
                  <a:lnTo>
                    <a:pt x="12" y="0"/>
                  </a:lnTo>
                  <a:lnTo>
                    <a:pt x="8" y="0"/>
                  </a:lnTo>
                  <a:lnTo>
                    <a:pt x="8" y="0"/>
                  </a:lnTo>
                  <a:lnTo>
                    <a:pt x="4" y="0"/>
                  </a:lnTo>
                  <a:lnTo>
                    <a:pt x="4" y="0"/>
                  </a:lnTo>
                  <a:lnTo>
                    <a:pt x="2" y="0"/>
                  </a:lnTo>
                  <a:lnTo>
                    <a:pt x="2" y="0"/>
                  </a:lnTo>
                  <a:lnTo>
                    <a:pt x="0" y="2"/>
                  </a:lnTo>
                  <a:lnTo>
                    <a:pt x="0" y="2"/>
                  </a:lnTo>
                  <a:lnTo>
                    <a:pt x="0" y="2"/>
                  </a:lnTo>
                  <a:lnTo>
                    <a:pt x="0" y="68"/>
                  </a:lnTo>
                  <a:lnTo>
                    <a:pt x="0" y="68"/>
                  </a:lnTo>
                  <a:lnTo>
                    <a:pt x="0" y="70"/>
                  </a:lnTo>
                  <a:lnTo>
                    <a:pt x="0" y="70"/>
                  </a:lnTo>
                  <a:lnTo>
                    <a:pt x="2" y="70"/>
                  </a:lnTo>
                  <a:lnTo>
                    <a:pt x="2" y="70"/>
                  </a:lnTo>
                  <a:lnTo>
                    <a:pt x="4" y="72"/>
                  </a:lnTo>
                  <a:lnTo>
                    <a:pt x="4" y="72"/>
                  </a:lnTo>
                  <a:lnTo>
                    <a:pt x="8" y="72"/>
                  </a:lnTo>
                  <a:lnTo>
                    <a:pt x="8" y="72"/>
                  </a:lnTo>
                  <a:lnTo>
                    <a:pt x="12" y="72"/>
                  </a:lnTo>
                  <a:lnTo>
                    <a:pt x="12" y="72"/>
                  </a:lnTo>
                  <a:lnTo>
                    <a:pt x="14" y="70"/>
                  </a:lnTo>
                  <a:lnTo>
                    <a:pt x="14" y="70"/>
                  </a:lnTo>
                  <a:lnTo>
                    <a:pt x="14" y="70"/>
                  </a:lnTo>
                  <a:lnTo>
                    <a:pt x="14" y="70"/>
                  </a:lnTo>
                  <a:lnTo>
                    <a:pt x="14" y="68"/>
                  </a:lnTo>
                  <a:lnTo>
                    <a:pt x="14" y="40"/>
                  </a:lnTo>
                  <a:lnTo>
                    <a:pt x="42" y="40"/>
                  </a:lnTo>
                  <a:lnTo>
                    <a:pt x="42" y="68"/>
                  </a:lnTo>
                  <a:lnTo>
                    <a:pt x="42" y="68"/>
                  </a:lnTo>
                  <a:lnTo>
                    <a:pt x="42" y="70"/>
                  </a:lnTo>
                  <a:lnTo>
                    <a:pt x="42" y="70"/>
                  </a:lnTo>
                  <a:lnTo>
                    <a:pt x="42" y="70"/>
                  </a:lnTo>
                  <a:lnTo>
                    <a:pt x="42" y="70"/>
                  </a:lnTo>
                  <a:lnTo>
                    <a:pt x="44" y="72"/>
                  </a:lnTo>
                  <a:lnTo>
                    <a:pt x="44" y="72"/>
                  </a:lnTo>
                  <a:lnTo>
                    <a:pt x="48" y="72"/>
                  </a:lnTo>
                  <a:lnTo>
                    <a:pt x="48" y="72"/>
                  </a:lnTo>
                  <a:lnTo>
                    <a:pt x="52" y="72"/>
                  </a:lnTo>
                  <a:lnTo>
                    <a:pt x="52" y="72"/>
                  </a:lnTo>
                  <a:lnTo>
                    <a:pt x="54" y="70"/>
                  </a:lnTo>
                  <a:lnTo>
                    <a:pt x="54" y="70"/>
                  </a:lnTo>
                  <a:lnTo>
                    <a:pt x="56" y="70"/>
                  </a:lnTo>
                  <a:lnTo>
                    <a:pt x="56" y="70"/>
                  </a:lnTo>
                  <a:lnTo>
                    <a:pt x="56" y="68"/>
                  </a:lnTo>
                  <a:lnTo>
                    <a:pt x="56" y="2"/>
                  </a:lnTo>
                  <a:lnTo>
                    <a:pt x="56"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20" name="Freeform 298"/>
            <p:cNvSpPr>
              <a:spLocks/>
            </p:cNvSpPr>
            <p:nvPr/>
          </p:nvSpPr>
          <p:spPr bwMode="auto">
            <a:xfrm>
              <a:off x="14158913" y="4995863"/>
              <a:ext cx="85725" cy="117475"/>
            </a:xfrm>
            <a:custGeom>
              <a:avLst/>
              <a:gdLst>
                <a:gd name="T0" fmla="*/ 54 w 54"/>
                <a:gd name="T1" fmla="*/ 58 h 74"/>
                <a:gd name="T2" fmla="*/ 52 w 54"/>
                <a:gd name="T3" fmla="*/ 58 h 74"/>
                <a:gd name="T4" fmla="*/ 52 w 54"/>
                <a:gd name="T5" fmla="*/ 56 h 74"/>
                <a:gd name="T6" fmla="*/ 52 w 54"/>
                <a:gd name="T7" fmla="*/ 56 h 74"/>
                <a:gd name="T8" fmla="*/ 50 w 54"/>
                <a:gd name="T9" fmla="*/ 56 h 74"/>
                <a:gd name="T10" fmla="*/ 46 w 54"/>
                <a:gd name="T11" fmla="*/ 58 h 74"/>
                <a:gd name="T12" fmla="*/ 42 w 54"/>
                <a:gd name="T13" fmla="*/ 60 h 74"/>
                <a:gd name="T14" fmla="*/ 34 w 54"/>
                <a:gd name="T15" fmla="*/ 62 h 74"/>
                <a:gd name="T16" fmla="*/ 28 w 54"/>
                <a:gd name="T17" fmla="*/ 60 h 74"/>
                <a:gd name="T18" fmla="*/ 22 w 54"/>
                <a:gd name="T19" fmla="*/ 56 h 74"/>
                <a:gd name="T20" fmla="*/ 18 w 54"/>
                <a:gd name="T21" fmla="*/ 48 h 74"/>
                <a:gd name="T22" fmla="*/ 16 w 54"/>
                <a:gd name="T23" fmla="*/ 38 h 74"/>
                <a:gd name="T24" fmla="*/ 18 w 54"/>
                <a:gd name="T25" fmla="*/ 28 h 74"/>
                <a:gd name="T26" fmla="*/ 22 w 54"/>
                <a:gd name="T27" fmla="*/ 20 h 74"/>
                <a:gd name="T28" fmla="*/ 26 w 54"/>
                <a:gd name="T29" fmla="*/ 14 h 74"/>
                <a:gd name="T30" fmla="*/ 34 w 54"/>
                <a:gd name="T31" fmla="*/ 12 h 74"/>
                <a:gd name="T32" fmla="*/ 40 w 54"/>
                <a:gd name="T33" fmla="*/ 14 h 74"/>
                <a:gd name="T34" fmla="*/ 46 w 54"/>
                <a:gd name="T35" fmla="*/ 16 h 74"/>
                <a:gd name="T36" fmla="*/ 48 w 54"/>
                <a:gd name="T37" fmla="*/ 18 h 74"/>
                <a:gd name="T38" fmla="*/ 50 w 54"/>
                <a:gd name="T39" fmla="*/ 20 h 74"/>
                <a:gd name="T40" fmla="*/ 52 w 54"/>
                <a:gd name="T41" fmla="*/ 18 h 74"/>
                <a:gd name="T42" fmla="*/ 52 w 54"/>
                <a:gd name="T43" fmla="*/ 18 h 74"/>
                <a:gd name="T44" fmla="*/ 52 w 54"/>
                <a:gd name="T45" fmla="*/ 16 h 74"/>
                <a:gd name="T46" fmla="*/ 52 w 54"/>
                <a:gd name="T47" fmla="*/ 14 h 74"/>
                <a:gd name="T48" fmla="*/ 52 w 54"/>
                <a:gd name="T49" fmla="*/ 10 h 74"/>
                <a:gd name="T50" fmla="*/ 52 w 54"/>
                <a:gd name="T51" fmla="*/ 8 h 74"/>
                <a:gd name="T52" fmla="*/ 52 w 54"/>
                <a:gd name="T53" fmla="*/ 8 h 74"/>
                <a:gd name="T54" fmla="*/ 52 w 54"/>
                <a:gd name="T55" fmla="*/ 6 h 74"/>
                <a:gd name="T56" fmla="*/ 48 w 54"/>
                <a:gd name="T57" fmla="*/ 4 h 74"/>
                <a:gd name="T58" fmla="*/ 44 w 54"/>
                <a:gd name="T59" fmla="*/ 2 h 74"/>
                <a:gd name="T60" fmla="*/ 40 w 54"/>
                <a:gd name="T61" fmla="*/ 2 h 74"/>
                <a:gd name="T62" fmla="*/ 34 w 54"/>
                <a:gd name="T63" fmla="*/ 0 h 74"/>
                <a:gd name="T64" fmla="*/ 20 w 54"/>
                <a:gd name="T65" fmla="*/ 4 h 74"/>
                <a:gd name="T66" fmla="*/ 14 w 54"/>
                <a:gd name="T67" fmla="*/ 6 h 74"/>
                <a:gd name="T68" fmla="*/ 10 w 54"/>
                <a:gd name="T69" fmla="*/ 10 h 74"/>
                <a:gd name="T70" fmla="*/ 4 w 54"/>
                <a:gd name="T71" fmla="*/ 22 h 74"/>
                <a:gd name="T72" fmla="*/ 2 w 54"/>
                <a:gd name="T73" fmla="*/ 30 h 74"/>
                <a:gd name="T74" fmla="*/ 0 w 54"/>
                <a:gd name="T75" fmla="*/ 38 h 74"/>
                <a:gd name="T76" fmla="*/ 4 w 54"/>
                <a:gd name="T77" fmla="*/ 54 h 74"/>
                <a:gd name="T78" fmla="*/ 6 w 54"/>
                <a:gd name="T79" fmla="*/ 60 h 74"/>
                <a:gd name="T80" fmla="*/ 10 w 54"/>
                <a:gd name="T81" fmla="*/ 64 h 74"/>
                <a:gd name="T82" fmla="*/ 20 w 54"/>
                <a:gd name="T83" fmla="*/ 72 h 74"/>
                <a:gd name="T84" fmla="*/ 26 w 54"/>
                <a:gd name="T85" fmla="*/ 74 h 74"/>
                <a:gd name="T86" fmla="*/ 32 w 54"/>
                <a:gd name="T87" fmla="*/ 74 h 74"/>
                <a:gd name="T88" fmla="*/ 40 w 54"/>
                <a:gd name="T89" fmla="*/ 74 h 74"/>
                <a:gd name="T90" fmla="*/ 44 w 54"/>
                <a:gd name="T91" fmla="*/ 72 h 74"/>
                <a:gd name="T92" fmla="*/ 50 w 54"/>
                <a:gd name="T93" fmla="*/ 70 h 74"/>
                <a:gd name="T94" fmla="*/ 52 w 54"/>
                <a:gd name="T95" fmla="*/ 68 h 74"/>
                <a:gd name="T96" fmla="*/ 52 w 54"/>
                <a:gd name="T97" fmla="*/ 68 h 74"/>
                <a:gd name="T98" fmla="*/ 52 w 54"/>
                <a:gd name="T99" fmla="*/ 66 h 74"/>
                <a:gd name="T100" fmla="*/ 54 w 54"/>
                <a:gd name="T101" fmla="*/ 64 h 74"/>
                <a:gd name="T102" fmla="*/ 54 w 54"/>
                <a:gd name="T103" fmla="*/ 62 h 74"/>
                <a:gd name="T104" fmla="*/ 54 w 54"/>
                <a:gd name="T105"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74">
                  <a:moveTo>
                    <a:pt x="54" y="58"/>
                  </a:moveTo>
                  <a:lnTo>
                    <a:pt x="54" y="58"/>
                  </a:lnTo>
                  <a:lnTo>
                    <a:pt x="52" y="58"/>
                  </a:lnTo>
                  <a:lnTo>
                    <a:pt x="52" y="58"/>
                  </a:lnTo>
                  <a:lnTo>
                    <a:pt x="52" y="56"/>
                  </a:lnTo>
                  <a:lnTo>
                    <a:pt x="52" y="56"/>
                  </a:lnTo>
                  <a:lnTo>
                    <a:pt x="52" y="56"/>
                  </a:lnTo>
                  <a:lnTo>
                    <a:pt x="52" y="56"/>
                  </a:lnTo>
                  <a:lnTo>
                    <a:pt x="50" y="56"/>
                  </a:lnTo>
                  <a:lnTo>
                    <a:pt x="50" y="56"/>
                  </a:lnTo>
                  <a:lnTo>
                    <a:pt x="46" y="58"/>
                  </a:lnTo>
                  <a:lnTo>
                    <a:pt x="46" y="58"/>
                  </a:lnTo>
                  <a:lnTo>
                    <a:pt x="42" y="60"/>
                  </a:lnTo>
                  <a:lnTo>
                    <a:pt x="42" y="60"/>
                  </a:lnTo>
                  <a:lnTo>
                    <a:pt x="34" y="62"/>
                  </a:lnTo>
                  <a:lnTo>
                    <a:pt x="34" y="62"/>
                  </a:lnTo>
                  <a:lnTo>
                    <a:pt x="28" y="60"/>
                  </a:lnTo>
                  <a:lnTo>
                    <a:pt x="28" y="60"/>
                  </a:lnTo>
                  <a:lnTo>
                    <a:pt x="22" y="56"/>
                  </a:lnTo>
                  <a:lnTo>
                    <a:pt x="22" y="56"/>
                  </a:lnTo>
                  <a:lnTo>
                    <a:pt x="18" y="48"/>
                  </a:lnTo>
                  <a:lnTo>
                    <a:pt x="18" y="48"/>
                  </a:lnTo>
                  <a:lnTo>
                    <a:pt x="16" y="38"/>
                  </a:lnTo>
                  <a:lnTo>
                    <a:pt x="16" y="38"/>
                  </a:lnTo>
                  <a:lnTo>
                    <a:pt x="18" y="28"/>
                  </a:lnTo>
                  <a:lnTo>
                    <a:pt x="18" y="28"/>
                  </a:lnTo>
                  <a:lnTo>
                    <a:pt x="22" y="20"/>
                  </a:lnTo>
                  <a:lnTo>
                    <a:pt x="22" y="20"/>
                  </a:lnTo>
                  <a:lnTo>
                    <a:pt x="26" y="14"/>
                  </a:lnTo>
                  <a:lnTo>
                    <a:pt x="26" y="14"/>
                  </a:lnTo>
                  <a:lnTo>
                    <a:pt x="34" y="12"/>
                  </a:lnTo>
                  <a:lnTo>
                    <a:pt x="34" y="12"/>
                  </a:lnTo>
                  <a:lnTo>
                    <a:pt x="40" y="14"/>
                  </a:lnTo>
                  <a:lnTo>
                    <a:pt x="40" y="14"/>
                  </a:lnTo>
                  <a:lnTo>
                    <a:pt x="46" y="16"/>
                  </a:lnTo>
                  <a:lnTo>
                    <a:pt x="46" y="16"/>
                  </a:lnTo>
                  <a:lnTo>
                    <a:pt x="48" y="18"/>
                  </a:lnTo>
                  <a:lnTo>
                    <a:pt x="48" y="18"/>
                  </a:lnTo>
                  <a:lnTo>
                    <a:pt x="50" y="20"/>
                  </a:lnTo>
                  <a:lnTo>
                    <a:pt x="50" y="20"/>
                  </a:lnTo>
                  <a:lnTo>
                    <a:pt x="52" y="18"/>
                  </a:lnTo>
                  <a:lnTo>
                    <a:pt x="52" y="18"/>
                  </a:lnTo>
                  <a:lnTo>
                    <a:pt x="52" y="18"/>
                  </a:lnTo>
                  <a:lnTo>
                    <a:pt x="52" y="18"/>
                  </a:lnTo>
                  <a:lnTo>
                    <a:pt x="52" y="16"/>
                  </a:lnTo>
                  <a:lnTo>
                    <a:pt x="52" y="16"/>
                  </a:lnTo>
                  <a:lnTo>
                    <a:pt x="52" y="14"/>
                  </a:lnTo>
                  <a:lnTo>
                    <a:pt x="52" y="14"/>
                  </a:lnTo>
                  <a:lnTo>
                    <a:pt x="52" y="10"/>
                  </a:lnTo>
                  <a:lnTo>
                    <a:pt x="52" y="10"/>
                  </a:lnTo>
                  <a:lnTo>
                    <a:pt x="52" y="8"/>
                  </a:lnTo>
                  <a:lnTo>
                    <a:pt x="52" y="8"/>
                  </a:lnTo>
                  <a:lnTo>
                    <a:pt x="52" y="8"/>
                  </a:lnTo>
                  <a:lnTo>
                    <a:pt x="52" y="8"/>
                  </a:lnTo>
                  <a:lnTo>
                    <a:pt x="52" y="6"/>
                  </a:lnTo>
                  <a:lnTo>
                    <a:pt x="52" y="6"/>
                  </a:lnTo>
                  <a:lnTo>
                    <a:pt x="48" y="4"/>
                  </a:lnTo>
                  <a:lnTo>
                    <a:pt x="48" y="4"/>
                  </a:lnTo>
                  <a:lnTo>
                    <a:pt x="44" y="2"/>
                  </a:lnTo>
                  <a:lnTo>
                    <a:pt x="44" y="2"/>
                  </a:lnTo>
                  <a:lnTo>
                    <a:pt x="40" y="2"/>
                  </a:lnTo>
                  <a:lnTo>
                    <a:pt x="40" y="2"/>
                  </a:lnTo>
                  <a:lnTo>
                    <a:pt x="34" y="0"/>
                  </a:lnTo>
                  <a:lnTo>
                    <a:pt x="34" y="0"/>
                  </a:lnTo>
                  <a:lnTo>
                    <a:pt x="26" y="2"/>
                  </a:lnTo>
                  <a:lnTo>
                    <a:pt x="20" y="4"/>
                  </a:lnTo>
                  <a:lnTo>
                    <a:pt x="20" y="4"/>
                  </a:lnTo>
                  <a:lnTo>
                    <a:pt x="14" y="6"/>
                  </a:lnTo>
                  <a:lnTo>
                    <a:pt x="10" y="10"/>
                  </a:lnTo>
                  <a:lnTo>
                    <a:pt x="10" y="10"/>
                  </a:lnTo>
                  <a:lnTo>
                    <a:pt x="6" y="16"/>
                  </a:lnTo>
                  <a:lnTo>
                    <a:pt x="4" y="22"/>
                  </a:lnTo>
                  <a:lnTo>
                    <a:pt x="4" y="22"/>
                  </a:lnTo>
                  <a:lnTo>
                    <a:pt x="2" y="30"/>
                  </a:lnTo>
                  <a:lnTo>
                    <a:pt x="0" y="38"/>
                  </a:lnTo>
                  <a:lnTo>
                    <a:pt x="0" y="38"/>
                  </a:lnTo>
                  <a:lnTo>
                    <a:pt x="2" y="46"/>
                  </a:lnTo>
                  <a:lnTo>
                    <a:pt x="4" y="54"/>
                  </a:lnTo>
                  <a:lnTo>
                    <a:pt x="4" y="54"/>
                  </a:lnTo>
                  <a:lnTo>
                    <a:pt x="6" y="60"/>
                  </a:lnTo>
                  <a:lnTo>
                    <a:pt x="10" y="64"/>
                  </a:lnTo>
                  <a:lnTo>
                    <a:pt x="10" y="64"/>
                  </a:lnTo>
                  <a:lnTo>
                    <a:pt x="14" y="68"/>
                  </a:lnTo>
                  <a:lnTo>
                    <a:pt x="20" y="72"/>
                  </a:lnTo>
                  <a:lnTo>
                    <a:pt x="20" y="72"/>
                  </a:lnTo>
                  <a:lnTo>
                    <a:pt x="26" y="74"/>
                  </a:lnTo>
                  <a:lnTo>
                    <a:pt x="32" y="74"/>
                  </a:lnTo>
                  <a:lnTo>
                    <a:pt x="32" y="74"/>
                  </a:lnTo>
                  <a:lnTo>
                    <a:pt x="40" y="74"/>
                  </a:lnTo>
                  <a:lnTo>
                    <a:pt x="40" y="74"/>
                  </a:lnTo>
                  <a:lnTo>
                    <a:pt x="44" y="72"/>
                  </a:lnTo>
                  <a:lnTo>
                    <a:pt x="44" y="72"/>
                  </a:lnTo>
                  <a:lnTo>
                    <a:pt x="50" y="70"/>
                  </a:lnTo>
                  <a:lnTo>
                    <a:pt x="50" y="70"/>
                  </a:lnTo>
                  <a:lnTo>
                    <a:pt x="52" y="68"/>
                  </a:lnTo>
                  <a:lnTo>
                    <a:pt x="52" y="68"/>
                  </a:lnTo>
                  <a:lnTo>
                    <a:pt x="52" y="68"/>
                  </a:lnTo>
                  <a:lnTo>
                    <a:pt x="52" y="68"/>
                  </a:lnTo>
                  <a:lnTo>
                    <a:pt x="52" y="66"/>
                  </a:lnTo>
                  <a:lnTo>
                    <a:pt x="52" y="66"/>
                  </a:lnTo>
                  <a:lnTo>
                    <a:pt x="54" y="64"/>
                  </a:lnTo>
                  <a:lnTo>
                    <a:pt x="54" y="64"/>
                  </a:lnTo>
                  <a:lnTo>
                    <a:pt x="54" y="62"/>
                  </a:lnTo>
                  <a:lnTo>
                    <a:pt x="54" y="62"/>
                  </a:lnTo>
                  <a:lnTo>
                    <a:pt x="54" y="58"/>
                  </a:lnTo>
                  <a:lnTo>
                    <a:pt x="54" y="5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21" name="Freeform 299"/>
            <p:cNvSpPr>
              <a:spLocks noEditPoints="1"/>
            </p:cNvSpPr>
            <p:nvPr/>
          </p:nvSpPr>
          <p:spPr bwMode="auto">
            <a:xfrm>
              <a:off x="14250988" y="4995863"/>
              <a:ext cx="107950" cy="117475"/>
            </a:xfrm>
            <a:custGeom>
              <a:avLst/>
              <a:gdLst>
                <a:gd name="T0" fmla="*/ 66 w 68"/>
                <a:gd name="T1" fmla="*/ 20 h 74"/>
                <a:gd name="T2" fmla="*/ 60 w 68"/>
                <a:gd name="T3" fmla="*/ 10 h 74"/>
                <a:gd name="T4" fmla="*/ 54 w 68"/>
                <a:gd name="T5" fmla="*/ 6 h 74"/>
                <a:gd name="T6" fmla="*/ 48 w 68"/>
                <a:gd name="T7" fmla="*/ 2 h 74"/>
                <a:gd name="T8" fmla="*/ 34 w 68"/>
                <a:gd name="T9" fmla="*/ 0 h 74"/>
                <a:gd name="T10" fmla="*/ 20 w 68"/>
                <a:gd name="T11" fmla="*/ 4 h 74"/>
                <a:gd name="T12" fmla="*/ 14 w 68"/>
                <a:gd name="T13" fmla="*/ 6 h 74"/>
                <a:gd name="T14" fmla="*/ 10 w 68"/>
                <a:gd name="T15" fmla="*/ 10 h 74"/>
                <a:gd name="T16" fmla="*/ 2 w 68"/>
                <a:gd name="T17" fmla="*/ 22 h 74"/>
                <a:gd name="T18" fmla="*/ 2 w 68"/>
                <a:gd name="T19" fmla="*/ 30 h 74"/>
                <a:gd name="T20" fmla="*/ 0 w 68"/>
                <a:gd name="T21" fmla="*/ 38 h 74"/>
                <a:gd name="T22" fmla="*/ 2 w 68"/>
                <a:gd name="T23" fmla="*/ 54 h 74"/>
                <a:gd name="T24" fmla="*/ 8 w 68"/>
                <a:gd name="T25" fmla="*/ 66 h 74"/>
                <a:gd name="T26" fmla="*/ 14 w 68"/>
                <a:gd name="T27" fmla="*/ 70 h 74"/>
                <a:gd name="T28" fmla="*/ 18 w 68"/>
                <a:gd name="T29" fmla="*/ 72 h 74"/>
                <a:gd name="T30" fmla="*/ 34 w 68"/>
                <a:gd name="T31" fmla="*/ 74 h 74"/>
                <a:gd name="T32" fmla="*/ 42 w 68"/>
                <a:gd name="T33" fmla="*/ 74 h 74"/>
                <a:gd name="T34" fmla="*/ 48 w 68"/>
                <a:gd name="T35" fmla="*/ 72 h 74"/>
                <a:gd name="T36" fmla="*/ 58 w 68"/>
                <a:gd name="T37" fmla="*/ 64 h 74"/>
                <a:gd name="T38" fmla="*/ 62 w 68"/>
                <a:gd name="T39" fmla="*/ 58 h 74"/>
                <a:gd name="T40" fmla="*/ 66 w 68"/>
                <a:gd name="T41" fmla="*/ 52 h 74"/>
                <a:gd name="T42" fmla="*/ 68 w 68"/>
                <a:gd name="T43" fmla="*/ 36 h 74"/>
                <a:gd name="T44" fmla="*/ 66 w 68"/>
                <a:gd name="T45" fmla="*/ 28 h 74"/>
                <a:gd name="T46" fmla="*/ 66 w 68"/>
                <a:gd name="T47" fmla="*/ 20 h 74"/>
                <a:gd name="T48" fmla="*/ 52 w 68"/>
                <a:gd name="T49" fmla="*/ 46 h 74"/>
                <a:gd name="T50" fmla="*/ 48 w 68"/>
                <a:gd name="T51" fmla="*/ 54 h 74"/>
                <a:gd name="T52" fmla="*/ 42 w 68"/>
                <a:gd name="T53" fmla="*/ 60 h 74"/>
                <a:gd name="T54" fmla="*/ 34 w 68"/>
                <a:gd name="T55" fmla="*/ 62 h 74"/>
                <a:gd name="T56" fmla="*/ 24 w 68"/>
                <a:gd name="T57" fmla="*/ 60 h 74"/>
                <a:gd name="T58" fmla="*/ 20 w 68"/>
                <a:gd name="T59" fmla="*/ 56 h 74"/>
                <a:gd name="T60" fmla="*/ 16 w 68"/>
                <a:gd name="T61" fmla="*/ 48 h 74"/>
                <a:gd name="T62" fmla="*/ 16 w 68"/>
                <a:gd name="T63" fmla="*/ 38 h 74"/>
                <a:gd name="T64" fmla="*/ 16 w 68"/>
                <a:gd name="T65" fmla="*/ 28 h 74"/>
                <a:gd name="T66" fmla="*/ 20 w 68"/>
                <a:gd name="T67" fmla="*/ 20 h 74"/>
                <a:gd name="T68" fmla="*/ 26 w 68"/>
                <a:gd name="T69" fmla="*/ 14 h 74"/>
                <a:gd name="T70" fmla="*/ 34 w 68"/>
                <a:gd name="T71" fmla="*/ 12 h 74"/>
                <a:gd name="T72" fmla="*/ 42 w 68"/>
                <a:gd name="T73" fmla="*/ 14 h 74"/>
                <a:gd name="T74" fmla="*/ 48 w 68"/>
                <a:gd name="T75" fmla="*/ 20 h 74"/>
                <a:gd name="T76" fmla="*/ 52 w 68"/>
                <a:gd name="T77" fmla="*/ 28 h 74"/>
                <a:gd name="T78" fmla="*/ 52 w 68"/>
                <a:gd name="T79" fmla="*/ 38 h 74"/>
                <a:gd name="T80" fmla="*/ 52 w 68"/>
                <a:gd name="T81"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74">
                  <a:moveTo>
                    <a:pt x="66" y="20"/>
                  </a:moveTo>
                  <a:lnTo>
                    <a:pt x="66" y="20"/>
                  </a:lnTo>
                  <a:lnTo>
                    <a:pt x="62" y="14"/>
                  </a:lnTo>
                  <a:lnTo>
                    <a:pt x="60" y="10"/>
                  </a:lnTo>
                  <a:lnTo>
                    <a:pt x="60" y="10"/>
                  </a:lnTo>
                  <a:lnTo>
                    <a:pt x="54" y="6"/>
                  </a:lnTo>
                  <a:lnTo>
                    <a:pt x="48" y="2"/>
                  </a:lnTo>
                  <a:lnTo>
                    <a:pt x="48" y="2"/>
                  </a:lnTo>
                  <a:lnTo>
                    <a:pt x="34" y="0"/>
                  </a:lnTo>
                  <a:lnTo>
                    <a:pt x="34" y="0"/>
                  </a:lnTo>
                  <a:lnTo>
                    <a:pt x="26" y="2"/>
                  </a:lnTo>
                  <a:lnTo>
                    <a:pt x="20" y="4"/>
                  </a:lnTo>
                  <a:lnTo>
                    <a:pt x="20" y="4"/>
                  </a:lnTo>
                  <a:lnTo>
                    <a:pt x="14" y="6"/>
                  </a:lnTo>
                  <a:lnTo>
                    <a:pt x="10" y="10"/>
                  </a:lnTo>
                  <a:lnTo>
                    <a:pt x="10" y="10"/>
                  </a:lnTo>
                  <a:lnTo>
                    <a:pt x="6" y="16"/>
                  </a:lnTo>
                  <a:lnTo>
                    <a:pt x="2" y="22"/>
                  </a:lnTo>
                  <a:lnTo>
                    <a:pt x="2" y="22"/>
                  </a:lnTo>
                  <a:lnTo>
                    <a:pt x="2" y="30"/>
                  </a:lnTo>
                  <a:lnTo>
                    <a:pt x="0" y="38"/>
                  </a:lnTo>
                  <a:lnTo>
                    <a:pt x="0" y="38"/>
                  </a:lnTo>
                  <a:lnTo>
                    <a:pt x="2" y="54"/>
                  </a:lnTo>
                  <a:lnTo>
                    <a:pt x="2" y="54"/>
                  </a:lnTo>
                  <a:lnTo>
                    <a:pt x="6" y="60"/>
                  </a:lnTo>
                  <a:lnTo>
                    <a:pt x="8" y="66"/>
                  </a:lnTo>
                  <a:lnTo>
                    <a:pt x="8" y="66"/>
                  </a:lnTo>
                  <a:lnTo>
                    <a:pt x="14" y="70"/>
                  </a:lnTo>
                  <a:lnTo>
                    <a:pt x="18" y="72"/>
                  </a:lnTo>
                  <a:lnTo>
                    <a:pt x="18" y="72"/>
                  </a:lnTo>
                  <a:lnTo>
                    <a:pt x="26" y="74"/>
                  </a:lnTo>
                  <a:lnTo>
                    <a:pt x="34" y="74"/>
                  </a:lnTo>
                  <a:lnTo>
                    <a:pt x="34" y="74"/>
                  </a:lnTo>
                  <a:lnTo>
                    <a:pt x="42" y="74"/>
                  </a:lnTo>
                  <a:lnTo>
                    <a:pt x="48" y="72"/>
                  </a:lnTo>
                  <a:lnTo>
                    <a:pt x="48" y="72"/>
                  </a:lnTo>
                  <a:lnTo>
                    <a:pt x="54" y="68"/>
                  </a:lnTo>
                  <a:lnTo>
                    <a:pt x="58" y="64"/>
                  </a:lnTo>
                  <a:lnTo>
                    <a:pt x="58" y="64"/>
                  </a:lnTo>
                  <a:lnTo>
                    <a:pt x="62" y="58"/>
                  </a:lnTo>
                  <a:lnTo>
                    <a:pt x="66" y="52"/>
                  </a:lnTo>
                  <a:lnTo>
                    <a:pt x="66" y="52"/>
                  </a:lnTo>
                  <a:lnTo>
                    <a:pt x="66" y="44"/>
                  </a:lnTo>
                  <a:lnTo>
                    <a:pt x="68" y="36"/>
                  </a:lnTo>
                  <a:lnTo>
                    <a:pt x="68" y="36"/>
                  </a:lnTo>
                  <a:lnTo>
                    <a:pt x="66" y="28"/>
                  </a:lnTo>
                  <a:lnTo>
                    <a:pt x="66" y="20"/>
                  </a:lnTo>
                  <a:lnTo>
                    <a:pt x="66" y="20"/>
                  </a:lnTo>
                  <a:close/>
                  <a:moveTo>
                    <a:pt x="52" y="46"/>
                  </a:moveTo>
                  <a:lnTo>
                    <a:pt x="52" y="46"/>
                  </a:lnTo>
                  <a:lnTo>
                    <a:pt x="48" y="54"/>
                  </a:lnTo>
                  <a:lnTo>
                    <a:pt x="48" y="54"/>
                  </a:lnTo>
                  <a:lnTo>
                    <a:pt x="42" y="60"/>
                  </a:lnTo>
                  <a:lnTo>
                    <a:pt x="42" y="60"/>
                  </a:lnTo>
                  <a:lnTo>
                    <a:pt x="34" y="62"/>
                  </a:lnTo>
                  <a:lnTo>
                    <a:pt x="34" y="62"/>
                  </a:lnTo>
                  <a:lnTo>
                    <a:pt x="24" y="60"/>
                  </a:lnTo>
                  <a:lnTo>
                    <a:pt x="24" y="60"/>
                  </a:lnTo>
                  <a:lnTo>
                    <a:pt x="20" y="56"/>
                  </a:lnTo>
                  <a:lnTo>
                    <a:pt x="20" y="56"/>
                  </a:lnTo>
                  <a:lnTo>
                    <a:pt x="16" y="48"/>
                  </a:lnTo>
                  <a:lnTo>
                    <a:pt x="16" y="48"/>
                  </a:lnTo>
                  <a:lnTo>
                    <a:pt x="16" y="38"/>
                  </a:lnTo>
                  <a:lnTo>
                    <a:pt x="16" y="38"/>
                  </a:lnTo>
                  <a:lnTo>
                    <a:pt x="16" y="28"/>
                  </a:lnTo>
                  <a:lnTo>
                    <a:pt x="16" y="28"/>
                  </a:lnTo>
                  <a:lnTo>
                    <a:pt x="20" y="20"/>
                  </a:lnTo>
                  <a:lnTo>
                    <a:pt x="20" y="20"/>
                  </a:lnTo>
                  <a:lnTo>
                    <a:pt x="26" y="14"/>
                  </a:lnTo>
                  <a:lnTo>
                    <a:pt x="26" y="14"/>
                  </a:lnTo>
                  <a:lnTo>
                    <a:pt x="34" y="12"/>
                  </a:lnTo>
                  <a:lnTo>
                    <a:pt x="34" y="12"/>
                  </a:lnTo>
                  <a:lnTo>
                    <a:pt x="42" y="14"/>
                  </a:lnTo>
                  <a:lnTo>
                    <a:pt x="42" y="14"/>
                  </a:lnTo>
                  <a:lnTo>
                    <a:pt x="48" y="20"/>
                  </a:lnTo>
                  <a:lnTo>
                    <a:pt x="48" y="20"/>
                  </a:lnTo>
                  <a:lnTo>
                    <a:pt x="52" y="28"/>
                  </a:lnTo>
                  <a:lnTo>
                    <a:pt x="52" y="28"/>
                  </a:lnTo>
                  <a:lnTo>
                    <a:pt x="52" y="38"/>
                  </a:lnTo>
                  <a:lnTo>
                    <a:pt x="52" y="38"/>
                  </a:lnTo>
                  <a:lnTo>
                    <a:pt x="52" y="46"/>
                  </a:lnTo>
                  <a:lnTo>
                    <a:pt x="52" y="4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22" name="Freeform 300"/>
            <p:cNvSpPr>
              <a:spLocks/>
            </p:cNvSpPr>
            <p:nvPr/>
          </p:nvSpPr>
          <p:spPr bwMode="auto">
            <a:xfrm>
              <a:off x="13539788" y="4824413"/>
              <a:ext cx="88900" cy="114300"/>
            </a:xfrm>
            <a:custGeom>
              <a:avLst/>
              <a:gdLst>
                <a:gd name="T0" fmla="*/ 56 w 56"/>
                <a:gd name="T1" fmla="*/ 2 h 72"/>
                <a:gd name="T2" fmla="*/ 56 w 56"/>
                <a:gd name="T3" fmla="*/ 0 h 72"/>
                <a:gd name="T4" fmla="*/ 56 w 56"/>
                <a:gd name="T5" fmla="*/ 0 h 72"/>
                <a:gd name="T6" fmla="*/ 54 w 56"/>
                <a:gd name="T7" fmla="*/ 0 h 72"/>
                <a:gd name="T8" fmla="*/ 50 w 56"/>
                <a:gd name="T9" fmla="*/ 0 h 72"/>
                <a:gd name="T10" fmla="*/ 46 w 56"/>
                <a:gd name="T11" fmla="*/ 0 h 72"/>
                <a:gd name="T12" fmla="*/ 44 w 56"/>
                <a:gd name="T13" fmla="*/ 0 h 72"/>
                <a:gd name="T14" fmla="*/ 44 w 56"/>
                <a:gd name="T15" fmla="*/ 0 h 72"/>
                <a:gd name="T16" fmla="*/ 42 w 56"/>
                <a:gd name="T17" fmla="*/ 44 h 72"/>
                <a:gd name="T18" fmla="*/ 42 w 56"/>
                <a:gd name="T19" fmla="*/ 50 h 72"/>
                <a:gd name="T20" fmla="*/ 38 w 56"/>
                <a:gd name="T21" fmla="*/ 56 h 72"/>
                <a:gd name="T22" fmla="*/ 34 w 56"/>
                <a:gd name="T23" fmla="*/ 58 h 72"/>
                <a:gd name="T24" fmla="*/ 28 w 56"/>
                <a:gd name="T25" fmla="*/ 60 h 72"/>
                <a:gd name="T26" fmla="*/ 22 w 56"/>
                <a:gd name="T27" fmla="*/ 58 h 72"/>
                <a:gd name="T28" fmla="*/ 18 w 56"/>
                <a:gd name="T29" fmla="*/ 56 h 72"/>
                <a:gd name="T30" fmla="*/ 14 w 56"/>
                <a:gd name="T31" fmla="*/ 50 h 72"/>
                <a:gd name="T32" fmla="*/ 14 w 56"/>
                <a:gd name="T33" fmla="*/ 44 h 72"/>
                <a:gd name="T34" fmla="*/ 14 w 56"/>
                <a:gd name="T35" fmla="*/ 2 h 72"/>
                <a:gd name="T36" fmla="*/ 14 w 56"/>
                <a:gd name="T37" fmla="*/ 0 h 72"/>
                <a:gd name="T38" fmla="*/ 12 w 56"/>
                <a:gd name="T39" fmla="*/ 0 h 72"/>
                <a:gd name="T40" fmla="*/ 10 w 56"/>
                <a:gd name="T41" fmla="*/ 0 h 72"/>
                <a:gd name="T42" fmla="*/ 6 w 56"/>
                <a:gd name="T43" fmla="*/ 0 h 72"/>
                <a:gd name="T44" fmla="*/ 2 w 56"/>
                <a:gd name="T45" fmla="*/ 0 h 72"/>
                <a:gd name="T46" fmla="*/ 0 w 56"/>
                <a:gd name="T47" fmla="*/ 0 h 72"/>
                <a:gd name="T48" fmla="*/ 0 w 56"/>
                <a:gd name="T49" fmla="*/ 0 h 72"/>
                <a:gd name="T50" fmla="*/ 0 w 56"/>
                <a:gd name="T51" fmla="*/ 44 h 72"/>
                <a:gd name="T52" fmla="*/ 2 w 56"/>
                <a:gd name="T53" fmla="*/ 56 h 72"/>
                <a:gd name="T54" fmla="*/ 6 w 56"/>
                <a:gd name="T55" fmla="*/ 64 h 72"/>
                <a:gd name="T56" fmla="*/ 16 w 56"/>
                <a:gd name="T57" fmla="*/ 70 h 72"/>
                <a:gd name="T58" fmla="*/ 28 w 56"/>
                <a:gd name="T59" fmla="*/ 72 h 72"/>
                <a:gd name="T60" fmla="*/ 40 w 56"/>
                <a:gd name="T61" fmla="*/ 70 h 72"/>
                <a:gd name="T62" fmla="*/ 50 w 56"/>
                <a:gd name="T63" fmla="*/ 64 h 72"/>
                <a:gd name="T64" fmla="*/ 56 w 56"/>
                <a:gd name="T65" fmla="*/ 56 h 72"/>
                <a:gd name="T66" fmla="*/ 56 w 56"/>
                <a:gd name="T67" fmla="*/ 44 h 72"/>
                <a:gd name="T68" fmla="*/ 56 w 56"/>
                <a:gd name="T69"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72">
                  <a:moveTo>
                    <a:pt x="56" y="2"/>
                  </a:moveTo>
                  <a:lnTo>
                    <a:pt x="56" y="2"/>
                  </a:lnTo>
                  <a:lnTo>
                    <a:pt x="56" y="0"/>
                  </a:lnTo>
                  <a:lnTo>
                    <a:pt x="56" y="0"/>
                  </a:lnTo>
                  <a:lnTo>
                    <a:pt x="56" y="0"/>
                  </a:lnTo>
                  <a:lnTo>
                    <a:pt x="56" y="0"/>
                  </a:lnTo>
                  <a:lnTo>
                    <a:pt x="54" y="0"/>
                  </a:lnTo>
                  <a:lnTo>
                    <a:pt x="54" y="0"/>
                  </a:lnTo>
                  <a:lnTo>
                    <a:pt x="50" y="0"/>
                  </a:lnTo>
                  <a:lnTo>
                    <a:pt x="50" y="0"/>
                  </a:lnTo>
                  <a:lnTo>
                    <a:pt x="46" y="0"/>
                  </a:lnTo>
                  <a:lnTo>
                    <a:pt x="46" y="0"/>
                  </a:lnTo>
                  <a:lnTo>
                    <a:pt x="44" y="0"/>
                  </a:lnTo>
                  <a:lnTo>
                    <a:pt x="44" y="0"/>
                  </a:lnTo>
                  <a:lnTo>
                    <a:pt x="44" y="0"/>
                  </a:lnTo>
                  <a:lnTo>
                    <a:pt x="44" y="0"/>
                  </a:lnTo>
                  <a:lnTo>
                    <a:pt x="42" y="2"/>
                  </a:lnTo>
                  <a:lnTo>
                    <a:pt x="42" y="44"/>
                  </a:lnTo>
                  <a:lnTo>
                    <a:pt x="42" y="44"/>
                  </a:lnTo>
                  <a:lnTo>
                    <a:pt x="42" y="50"/>
                  </a:lnTo>
                  <a:lnTo>
                    <a:pt x="42" y="50"/>
                  </a:lnTo>
                  <a:lnTo>
                    <a:pt x="38" y="56"/>
                  </a:lnTo>
                  <a:lnTo>
                    <a:pt x="38" y="56"/>
                  </a:lnTo>
                  <a:lnTo>
                    <a:pt x="34" y="58"/>
                  </a:lnTo>
                  <a:lnTo>
                    <a:pt x="34" y="58"/>
                  </a:lnTo>
                  <a:lnTo>
                    <a:pt x="28" y="60"/>
                  </a:lnTo>
                  <a:lnTo>
                    <a:pt x="28" y="60"/>
                  </a:lnTo>
                  <a:lnTo>
                    <a:pt x="22" y="58"/>
                  </a:lnTo>
                  <a:lnTo>
                    <a:pt x="22" y="58"/>
                  </a:lnTo>
                  <a:lnTo>
                    <a:pt x="18" y="56"/>
                  </a:lnTo>
                  <a:lnTo>
                    <a:pt x="18" y="56"/>
                  </a:lnTo>
                  <a:lnTo>
                    <a:pt x="14" y="50"/>
                  </a:lnTo>
                  <a:lnTo>
                    <a:pt x="14" y="50"/>
                  </a:lnTo>
                  <a:lnTo>
                    <a:pt x="14" y="44"/>
                  </a:lnTo>
                  <a:lnTo>
                    <a:pt x="14" y="2"/>
                  </a:lnTo>
                  <a:lnTo>
                    <a:pt x="14" y="2"/>
                  </a:lnTo>
                  <a:lnTo>
                    <a:pt x="14" y="0"/>
                  </a:lnTo>
                  <a:lnTo>
                    <a:pt x="14" y="0"/>
                  </a:lnTo>
                  <a:lnTo>
                    <a:pt x="12" y="0"/>
                  </a:lnTo>
                  <a:lnTo>
                    <a:pt x="12" y="0"/>
                  </a:lnTo>
                  <a:lnTo>
                    <a:pt x="10" y="0"/>
                  </a:lnTo>
                  <a:lnTo>
                    <a:pt x="10" y="0"/>
                  </a:lnTo>
                  <a:lnTo>
                    <a:pt x="6" y="0"/>
                  </a:lnTo>
                  <a:lnTo>
                    <a:pt x="6" y="0"/>
                  </a:lnTo>
                  <a:lnTo>
                    <a:pt x="2" y="0"/>
                  </a:lnTo>
                  <a:lnTo>
                    <a:pt x="2" y="0"/>
                  </a:lnTo>
                  <a:lnTo>
                    <a:pt x="0" y="0"/>
                  </a:lnTo>
                  <a:lnTo>
                    <a:pt x="0" y="0"/>
                  </a:lnTo>
                  <a:lnTo>
                    <a:pt x="0" y="0"/>
                  </a:lnTo>
                  <a:lnTo>
                    <a:pt x="0" y="0"/>
                  </a:lnTo>
                  <a:lnTo>
                    <a:pt x="0" y="2"/>
                  </a:lnTo>
                  <a:lnTo>
                    <a:pt x="0" y="44"/>
                  </a:lnTo>
                  <a:lnTo>
                    <a:pt x="0" y="44"/>
                  </a:lnTo>
                  <a:lnTo>
                    <a:pt x="2" y="56"/>
                  </a:lnTo>
                  <a:lnTo>
                    <a:pt x="2" y="56"/>
                  </a:lnTo>
                  <a:lnTo>
                    <a:pt x="6" y="64"/>
                  </a:lnTo>
                  <a:lnTo>
                    <a:pt x="6" y="64"/>
                  </a:lnTo>
                  <a:lnTo>
                    <a:pt x="16" y="70"/>
                  </a:lnTo>
                  <a:lnTo>
                    <a:pt x="16" y="70"/>
                  </a:lnTo>
                  <a:lnTo>
                    <a:pt x="28" y="72"/>
                  </a:lnTo>
                  <a:lnTo>
                    <a:pt x="28" y="72"/>
                  </a:lnTo>
                  <a:lnTo>
                    <a:pt x="40" y="70"/>
                  </a:lnTo>
                  <a:lnTo>
                    <a:pt x="40" y="70"/>
                  </a:lnTo>
                  <a:lnTo>
                    <a:pt x="50" y="64"/>
                  </a:lnTo>
                  <a:lnTo>
                    <a:pt x="50" y="64"/>
                  </a:lnTo>
                  <a:lnTo>
                    <a:pt x="56" y="56"/>
                  </a:lnTo>
                  <a:lnTo>
                    <a:pt x="56" y="56"/>
                  </a:lnTo>
                  <a:lnTo>
                    <a:pt x="56" y="44"/>
                  </a:lnTo>
                  <a:lnTo>
                    <a:pt x="56" y="2"/>
                  </a:lnTo>
                  <a:lnTo>
                    <a:pt x="56"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23" name="Freeform 301"/>
            <p:cNvSpPr>
              <a:spLocks/>
            </p:cNvSpPr>
            <p:nvPr/>
          </p:nvSpPr>
          <p:spPr bwMode="auto">
            <a:xfrm>
              <a:off x="13644563" y="4824413"/>
              <a:ext cx="85725" cy="111125"/>
            </a:xfrm>
            <a:custGeom>
              <a:avLst/>
              <a:gdLst>
                <a:gd name="T0" fmla="*/ 54 w 54"/>
                <a:gd name="T1" fmla="*/ 2 h 70"/>
                <a:gd name="T2" fmla="*/ 54 w 54"/>
                <a:gd name="T3" fmla="*/ 2 h 70"/>
                <a:gd name="T4" fmla="*/ 54 w 54"/>
                <a:gd name="T5" fmla="*/ 0 h 70"/>
                <a:gd name="T6" fmla="*/ 54 w 54"/>
                <a:gd name="T7" fmla="*/ 0 h 70"/>
                <a:gd name="T8" fmla="*/ 52 w 54"/>
                <a:gd name="T9" fmla="*/ 0 h 70"/>
                <a:gd name="T10" fmla="*/ 52 w 54"/>
                <a:gd name="T11" fmla="*/ 0 h 70"/>
                <a:gd name="T12" fmla="*/ 52 w 54"/>
                <a:gd name="T13" fmla="*/ 0 h 70"/>
                <a:gd name="T14" fmla="*/ 2 w 54"/>
                <a:gd name="T15" fmla="*/ 0 h 70"/>
                <a:gd name="T16" fmla="*/ 2 w 54"/>
                <a:gd name="T17" fmla="*/ 0 h 70"/>
                <a:gd name="T18" fmla="*/ 0 w 54"/>
                <a:gd name="T19" fmla="*/ 0 h 70"/>
                <a:gd name="T20" fmla="*/ 0 w 54"/>
                <a:gd name="T21" fmla="*/ 0 h 70"/>
                <a:gd name="T22" fmla="*/ 0 w 54"/>
                <a:gd name="T23" fmla="*/ 0 h 70"/>
                <a:gd name="T24" fmla="*/ 0 w 54"/>
                <a:gd name="T25" fmla="*/ 0 h 70"/>
                <a:gd name="T26" fmla="*/ 0 w 54"/>
                <a:gd name="T27" fmla="*/ 2 h 70"/>
                <a:gd name="T28" fmla="*/ 0 w 54"/>
                <a:gd name="T29" fmla="*/ 2 h 70"/>
                <a:gd name="T30" fmla="*/ 0 w 54"/>
                <a:gd name="T31" fmla="*/ 6 h 70"/>
                <a:gd name="T32" fmla="*/ 0 w 54"/>
                <a:gd name="T33" fmla="*/ 6 h 70"/>
                <a:gd name="T34" fmla="*/ 0 w 54"/>
                <a:gd name="T35" fmla="*/ 8 h 70"/>
                <a:gd name="T36" fmla="*/ 0 w 54"/>
                <a:gd name="T37" fmla="*/ 8 h 70"/>
                <a:gd name="T38" fmla="*/ 0 w 54"/>
                <a:gd name="T39" fmla="*/ 10 h 70"/>
                <a:gd name="T40" fmla="*/ 0 w 54"/>
                <a:gd name="T41" fmla="*/ 10 h 70"/>
                <a:gd name="T42" fmla="*/ 0 w 54"/>
                <a:gd name="T43" fmla="*/ 10 h 70"/>
                <a:gd name="T44" fmla="*/ 0 w 54"/>
                <a:gd name="T45" fmla="*/ 10 h 70"/>
                <a:gd name="T46" fmla="*/ 2 w 54"/>
                <a:gd name="T47" fmla="*/ 12 h 70"/>
                <a:gd name="T48" fmla="*/ 20 w 54"/>
                <a:gd name="T49" fmla="*/ 12 h 70"/>
                <a:gd name="T50" fmla="*/ 20 w 54"/>
                <a:gd name="T51" fmla="*/ 68 h 70"/>
                <a:gd name="T52" fmla="*/ 20 w 54"/>
                <a:gd name="T53" fmla="*/ 68 h 70"/>
                <a:gd name="T54" fmla="*/ 20 w 54"/>
                <a:gd name="T55" fmla="*/ 70 h 70"/>
                <a:gd name="T56" fmla="*/ 20 w 54"/>
                <a:gd name="T57" fmla="*/ 70 h 70"/>
                <a:gd name="T58" fmla="*/ 22 w 54"/>
                <a:gd name="T59" fmla="*/ 70 h 70"/>
                <a:gd name="T60" fmla="*/ 22 w 54"/>
                <a:gd name="T61" fmla="*/ 70 h 70"/>
                <a:gd name="T62" fmla="*/ 24 w 54"/>
                <a:gd name="T63" fmla="*/ 70 h 70"/>
                <a:gd name="T64" fmla="*/ 24 w 54"/>
                <a:gd name="T65" fmla="*/ 70 h 70"/>
                <a:gd name="T66" fmla="*/ 26 w 54"/>
                <a:gd name="T67" fmla="*/ 70 h 70"/>
                <a:gd name="T68" fmla="*/ 26 w 54"/>
                <a:gd name="T69" fmla="*/ 70 h 70"/>
                <a:gd name="T70" fmla="*/ 30 w 54"/>
                <a:gd name="T71" fmla="*/ 70 h 70"/>
                <a:gd name="T72" fmla="*/ 30 w 54"/>
                <a:gd name="T73" fmla="*/ 70 h 70"/>
                <a:gd name="T74" fmla="*/ 32 w 54"/>
                <a:gd name="T75" fmla="*/ 70 h 70"/>
                <a:gd name="T76" fmla="*/ 32 w 54"/>
                <a:gd name="T77" fmla="*/ 70 h 70"/>
                <a:gd name="T78" fmla="*/ 34 w 54"/>
                <a:gd name="T79" fmla="*/ 70 h 70"/>
                <a:gd name="T80" fmla="*/ 34 w 54"/>
                <a:gd name="T81" fmla="*/ 70 h 70"/>
                <a:gd name="T82" fmla="*/ 34 w 54"/>
                <a:gd name="T83" fmla="*/ 68 h 70"/>
                <a:gd name="T84" fmla="*/ 34 w 54"/>
                <a:gd name="T85" fmla="*/ 12 h 70"/>
                <a:gd name="T86" fmla="*/ 52 w 54"/>
                <a:gd name="T87" fmla="*/ 12 h 70"/>
                <a:gd name="T88" fmla="*/ 52 w 54"/>
                <a:gd name="T89" fmla="*/ 12 h 70"/>
                <a:gd name="T90" fmla="*/ 52 w 54"/>
                <a:gd name="T91" fmla="*/ 10 h 70"/>
                <a:gd name="T92" fmla="*/ 52 w 54"/>
                <a:gd name="T93" fmla="*/ 10 h 70"/>
                <a:gd name="T94" fmla="*/ 54 w 54"/>
                <a:gd name="T95" fmla="*/ 10 h 70"/>
                <a:gd name="T96" fmla="*/ 54 w 54"/>
                <a:gd name="T97" fmla="*/ 10 h 70"/>
                <a:gd name="T98" fmla="*/ 54 w 54"/>
                <a:gd name="T99" fmla="*/ 8 h 70"/>
                <a:gd name="T100" fmla="*/ 54 w 54"/>
                <a:gd name="T101" fmla="*/ 8 h 70"/>
                <a:gd name="T102" fmla="*/ 54 w 54"/>
                <a:gd name="T103" fmla="*/ 6 h 70"/>
                <a:gd name="T104" fmla="*/ 54 w 54"/>
                <a:gd name="T105" fmla="*/ 6 h 70"/>
                <a:gd name="T106" fmla="*/ 54 w 54"/>
                <a:gd name="T107" fmla="*/ 2 h 70"/>
                <a:gd name="T108" fmla="*/ 54 w 54"/>
                <a:gd name="T10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70">
                  <a:moveTo>
                    <a:pt x="54" y="2"/>
                  </a:moveTo>
                  <a:lnTo>
                    <a:pt x="54" y="2"/>
                  </a:lnTo>
                  <a:lnTo>
                    <a:pt x="54" y="0"/>
                  </a:lnTo>
                  <a:lnTo>
                    <a:pt x="54" y="0"/>
                  </a:lnTo>
                  <a:lnTo>
                    <a:pt x="52" y="0"/>
                  </a:lnTo>
                  <a:lnTo>
                    <a:pt x="52" y="0"/>
                  </a:lnTo>
                  <a:lnTo>
                    <a:pt x="52" y="0"/>
                  </a:lnTo>
                  <a:lnTo>
                    <a:pt x="2" y="0"/>
                  </a:lnTo>
                  <a:lnTo>
                    <a:pt x="2" y="0"/>
                  </a:lnTo>
                  <a:lnTo>
                    <a:pt x="0" y="0"/>
                  </a:lnTo>
                  <a:lnTo>
                    <a:pt x="0" y="0"/>
                  </a:lnTo>
                  <a:lnTo>
                    <a:pt x="0" y="0"/>
                  </a:lnTo>
                  <a:lnTo>
                    <a:pt x="0" y="0"/>
                  </a:lnTo>
                  <a:lnTo>
                    <a:pt x="0" y="2"/>
                  </a:lnTo>
                  <a:lnTo>
                    <a:pt x="0" y="2"/>
                  </a:lnTo>
                  <a:lnTo>
                    <a:pt x="0" y="6"/>
                  </a:lnTo>
                  <a:lnTo>
                    <a:pt x="0" y="6"/>
                  </a:lnTo>
                  <a:lnTo>
                    <a:pt x="0" y="8"/>
                  </a:lnTo>
                  <a:lnTo>
                    <a:pt x="0" y="8"/>
                  </a:lnTo>
                  <a:lnTo>
                    <a:pt x="0" y="10"/>
                  </a:lnTo>
                  <a:lnTo>
                    <a:pt x="0" y="10"/>
                  </a:lnTo>
                  <a:lnTo>
                    <a:pt x="0" y="10"/>
                  </a:lnTo>
                  <a:lnTo>
                    <a:pt x="0" y="10"/>
                  </a:lnTo>
                  <a:lnTo>
                    <a:pt x="2" y="12"/>
                  </a:lnTo>
                  <a:lnTo>
                    <a:pt x="20" y="12"/>
                  </a:lnTo>
                  <a:lnTo>
                    <a:pt x="20" y="68"/>
                  </a:lnTo>
                  <a:lnTo>
                    <a:pt x="20" y="68"/>
                  </a:lnTo>
                  <a:lnTo>
                    <a:pt x="20" y="70"/>
                  </a:lnTo>
                  <a:lnTo>
                    <a:pt x="20" y="70"/>
                  </a:lnTo>
                  <a:lnTo>
                    <a:pt x="22" y="70"/>
                  </a:lnTo>
                  <a:lnTo>
                    <a:pt x="22" y="70"/>
                  </a:lnTo>
                  <a:lnTo>
                    <a:pt x="24" y="70"/>
                  </a:lnTo>
                  <a:lnTo>
                    <a:pt x="24" y="70"/>
                  </a:lnTo>
                  <a:lnTo>
                    <a:pt x="26" y="70"/>
                  </a:lnTo>
                  <a:lnTo>
                    <a:pt x="26" y="70"/>
                  </a:lnTo>
                  <a:lnTo>
                    <a:pt x="30" y="70"/>
                  </a:lnTo>
                  <a:lnTo>
                    <a:pt x="30" y="70"/>
                  </a:lnTo>
                  <a:lnTo>
                    <a:pt x="32" y="70"/>
                  </a:lnTo>
                  <a:lnTo>
                    <a:pt x="32" y="70"/>
                  </a:lnTo>
                  <a:lnTo>
                    <a:pt x="34" y="70"/>
                  </a:lnTo>
                  <a:lnTo>
                    <a:pt x="34" y="70"/>
                  </a:lnTo>
                  <a:lnTo>
                    <a:pt x="34" y="68"/>
                  </a:lnTo>
                  <a:lnTo>
                    <a:pt x="34" y="12"/>
                  </a:lnTo>
                  <a:lnTo>
                    <a:pt x="52" y="12"/>
                  </a:lnTo>
                  <a:lnTo>
                    <a:pt x="52" y="12"/>
                  </a:lnTo>
                  <a:lnTo>
                    <a:pt x="52" y="10"/>
                  </a:lnTo>
                  <a:lnTo>
                    <a:pt x="52" y="10"/>
                  </a:lnTo>
                  <a:lnTo>
                    <a:pt x="54" y="10"/>
                  </a:lnTo>
                  <a:lnTo>
                    <a:pt x="54" y="10"/>
                  </a:lnTo>
                  <a:lnTo>
                    <a:pt x="54" y="8"/>
                  </a:lnTo>
                  <a:lnTo>
                    <a:pt x="54" y="8"/>
                  </a:lnTo>
                  <a:lnTo>
                    <a:pt x="54" y="6"/>
                  </a:lnTo>
                  <a:lnTo>
                    <a:pt x="54" y="6"/>
                  </a:lnTo>
                  <a:lnTo>
                    <a:pt x="54" y="2"/>
                  </a:lnTo>
                  <a:lnTo>
                    <a:pt x="54"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24" name="Freeform 302"/>
            <p:cNvSpPr>
              <a:spLocks/>
            </p:cNvSpPr>
            <p:nvPr/>
          </p:nvSpPr>
          <p:spPr bwMode="auto">
            <a:xfrm>
              <a:off x="13990638" y="4278313"/>
              <a:ext cx="155575" cy="111125"/>
            </a:xfrm>
            <a:custGeom>
              <a:avLst/>
              <a:gdLst>
                <a:gd name="T0" fmla="*/ 98 w 98"/>
                <a:gd name="T1" fmla="*/ 6 h 70"/>
                <a:gd name="T2" fmla="*/ 98 w 98"/>
                <a:gd name="T3" fmla="*/ 2 h 70"/>
                <a:gd name="T4" fmla="*/ 98 w 98"/>
                <a:gd name="T5" fmla="*/ 0 h 70"/>
                <a:gd name="T6" fmla="*/ 96 w 98"/>
                <a:gd name="T7" fmla="*/ 0 h 70"/>
                <a:gd name="T8" fmla="*/ 92 w 98"/>
                <a:gd name="T9" fmla="*/ 0 h 70"/>
                <a:gd name="T10" fmla="*/ 88 w 98"/>
                <a:gd name="T11" fmla="*/ 0 h 70"/>
                <a:gd name="T12" fmla="*/ 86 w 98"/>
                <a:gd name="T13" fmla="*/ 0 h 70"/>
                <a:gd name="T14" fmla="*/ 84 w 98"/>
                <a:gd name="T15" fmla="*/ 2 h 70"/>
                <a:gd name="T16" fmla="*/ 72 w 98"/>
                <a:gd name="T17" fmla="*/ 56 h 70"/>
                <a:gd name="T18" fmla="*/ 58 w 98"/>
                <a:gd name="T19" fmla="*/ 2 h 70"/>
                <a:gd name="T20" fmla="*/ 58 w 98"/>
                <a:gd name="T21" fmla="*/ 0 h 70"/>
                <a:gd name="T22" fmla="*/ 56 w 98"/>
                <a:gd name="T23" fmla="*/ 0 h 70"/>
                <a:gd name="T24" fmla="*/ 54 w 98"/>
                <a:gd name="T25" fmla="*/ 0 h 70"/>
                <a:gd name="T26" fmla="*/ 50 w 98"/>
                <a:gd name="T27" fmla="*/ 0 h 70"/>
                <a:gd name="T28" fmla="*/ 46 w 98"/>
                <a:gd name="T29" fmla="*/ 0 h 70"/>
                <a:gd name="T30" fmla="*/ 44 w 98"/>
                <a:gd name="T31" fmla="*/ 0 h 70"/>
                <a:gd name="T32" fmla="*/ 42 w 98"/>
                <a:gd name="T33" fmla="*/ 2 h 70"/>
                <a:gd name="T34" fmla="*/ 42 w 98"/>
                <a:gd name="T35" fmla="*/ 2 h 70"/>
                <a:gd name="T36" fmla="*/ 28 w 98"/>
                <a:gd name="T37" fmla="*/ 56 h 70"/>
                <a:gd name="T38" fmla="*/ 16 w 98"/>
                <a:gd name="T39" fmla="*/ 2 h 70"/>
                <a:gd name="T40" fmla="*/ 16 w 98"/>
                <a:gd name="T41" fmla="*/ 0 h 70"/>
                <a:gd name="T42" fmla="*/ 14 w 98"/>
                <a:gd name="T43" fmla="*/ 0 h 70"/>
                <a:gd name="T44" fmla="*/ 12 w 98"/>
                <a:gd name="T45" fmla="*/ 0 h 70"/>
                <a:gd name="T46" fmla="*/ 8 w 98"/>
                <a:gd name="T47" fmla="*/ 0 h 70"/>
                <a:gd name="T48" fmla="*/ 4 w 98"/>
                <a:gd name="T49" fmla="*/ 0 h 70"/>
                <a:gd name="T50" fmla="*/ 2 w 98"/>
                <a:gd name="T51" fmla="*/ 0 h 70"/>
                <a:gd name="T52" fmla="*/ 0 w 98"/>
                <a:gd name="T53" fmla="*/ 2 h 70"/>
                <a:gd name="T54" fmla="*/ 18 w 98"/>
                <a:gd name="T55" fmla="*/ 66 h 70"/>
                <a:gd name="T56" fmla="*/ 18 w 98"/>
                <a:gd name="T57" fmla="*/ 68 h 70"/>
                <a:gd name="T58" fmla="*/ 20 w 98"/>
                <a:gd name="T59" fmla="*/ 70 h 70"/>
                <a:gd name="T60" fmla="*/ 22 w 98"/>
                <a:gd name="T61" fmla="*/ 70 h 70"/>
                <a:gd name="T62" fmla="*/ 28 w 98"/>
                <a:gd name="T63" fmla="*/ 70 h 70"/>
                <a:gd name="T64" fmla="*/ 32 w 98"/>
                <a:gd name="T65" fmla="*/ 70 h 70"/>
                <a:gd name="T66" fmla="*/ 36 w 98"/>
                <a:gd name="T67" fmla="*/ 70 h 70"/>
                <a:gd name="T68" fmla="*/ 38 w 98"/>
                <a:gd name="T69" fmla="*/ 68 h 70"/>
                <a:gd name="T70" fmla="*/ 38 w 98"/>
                <a:gd name="T71" fmla="*/ 66 h 70"/>
                <a:gd name="T72" fmla="*/ 48 w 98"/>
                <a:gd name="T73" fmla="*/ 22 h 70"/>
                <a:gd name="T74" fmla="*/ 60 w 98"/>
                <a:gd name="T75" fmla="*/ 66 h 70"/>
                <a:gd name="T76" fmla="*/ 62 w 98"/>
                <a:gd name="T77" fmla="*/ 68 h 70"/>
                <a:gd name="T78" fmla="*/ 62 w 98"/>
                <a:gd name="T79" fmla="*/ 70 h 70"/>
                <a:gd name="T80" fmla="*/ 66 w 98"/>
                <a:gd name="T81" fmla="*/ 70 h 70"/>
                <a:gd name="T82" fmla="*/ 70 w 98"/>
                <a:gd name="T83" fmla="*/ 70 h 70"/>
                <a:gd name="T84" fmla="*/ 76 w 98"/>
                <a:gd name="T85" fmla="*/ 70 h 70"/>
                <a:gd name="T86" fmla="*/ 78 w 98"/>
                <a:gd name="T87" fmla="*/ 70 h 70"/>
                <a:gd name="T88" fmla="*/ 80 w 98"/>
                <a:gd name="T89" fmla="*/ 68 h 70"/>
                <a:gd name="T90" fmla="*/ 98 w 98"/>
                <a:gd name="T91"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70">
                  <a:moveTo>
                    <a:pt x="98" y="6"/>
                  </a:moveTo>
                  <a:lnTo>
                    <a:pt x="98" y="6"/>
                  </a:lnTo>
                  <a:lnTo>
                    <a:pt x="98" y="2"/>
                  </a:lnTo>
                  <a:lnTo>
                    <a:pt x="98" y="2"/>
                  </a:lnTo>
                  <a:lnTo>
                    <a:pt x="98" y="0"/>
                  </a:lnTo>
                  <a:lnTo>
                    <a:pt x="98" y="0"/>
                  </a:lnTo>
                  <a:lnTo>
                    <a:pt x="96" y="0"/>
                  </a:lnTo>
                  <a:lnTo>
                    <a:pt x="96" y="0"/>
                  </a:lnTo>
                  <a:lnTo>
                    <a:pt x="92" y="0"/>
                  </a:lnTo>
                  <a:lnTo>
                    <a:pt x="92" y="0"/>
                  </a:lnTo>
                  <a:lnTo>
                    <a:pt x="88" y="0"/>
                  </a:lnTo>
                  <a:lnTo>
                    <a:pt x="88" y="0"/>
                  </a:lnTo>
                  <a:lnTo>
                    <a:pt x="86" y="0"/>
                  </a:lnTo>
                  <a:lnTo>
                    <a:pt x="86" y="0"/>
                  </a:lnTo>
                  <a:lnTo>
                    <a:pt x="84" y="2"/>
                  </a:lnTo>
                  <a:lnTo>
                    <a:pt x="84" y="2"/>
                  </a:lnTo>
                  <a:lnTo>
                    <a:pt x="84" y="2"/>
                  </a:lnTo>
                  <a:lnTo>
                    <a:pt x="72" y="56"/>
                  </a:lnTo>
                  <a:lnTo>
                    <a:pt x="72" y="56"/>
                  </a:lnTo>
                  <a:lnTo>
                    <a:pt x="58" y="2"/>
                  </a:lnTo>
                  <a:lnTo>
                    <a:pt x="58" y="2"/>
                  </a:lnTo>
                  <a:lnTo>
                    <a:pt x="58" y="0"/>
                  </a:lnTo>
                  <a:lnTo>
                    <a:pt x="58" y="0"/>
                  </a:lnTo>
                  <a:lnTo>
                    <a:pt x="56" y="0"/>
                  </a:lnTo>
                  <a:lnTo>
                    <a:pt x="56" y="0"/>
                  </a:lnTo>
                  <a:lnTo>
                    <a:pt x="54" y="0"/>
                  </a:lnTo>
                  <a:lnTo>
                    <a:pt x="54" y="0"/>
                  </a:lnTo>
                  <a:lnTo>
                    <a:pt x="50" y="0"/>
                  </a:lnTo>
                  <a:lnTo>
                    <a:pt x="50" y="0"/>
                  </a:lnTo>
                  <a:lnTo>
                    <a:pt x="46" y="0"/>
                  </a:lnTo>
                  <a:lnTo>
                    <a:pt x="46" y="0"/>
                  </a:lnTo>
                  <a:lnTo>
                    <a:pt x="44" y="0"/>
                  </a:lnTo>
                  <a:lnTo>
                    <a:pt x="44" y="0"/>
                  </a:lnTo>
                  <a:lnTo>
                    <a:pt x="42" y="2"/>
                  </a:lnTo>
                  <a:lnTo>
                    <a:pt x="42" y="2"/>
                  </a:lnTo>
                  <a:lnTo>
                    <a:pt x="42" y="2"/>
                  </a:lnTo>
                  <a:lnTo>
                    <a:pt x="28" y="56"/>
                  </a:lnTo>
                  <a:lnTo>
                    <a:pt x="28" y="56"/>
                  </a:lnTo>
                  <a:lnTo>
                    <a:pt x="16" y="2"/>
                  </a:lnTo>
                  <a:lnTo>
                    <a:pt x="16" y="2"/>
                  </a:lnTo>
                  <a:lnTo>
                    <a:pt x="16" y="0"/>
                  </a:lnTo>
                  <a:lnTo>
                    <a:pt x="16" y="0"/>
                  </a:lnTo>
                  <a:lnTo>
                    <a:pt x="14" y="0"/>
                  </a:lnTo>
                  <a:lnTo>
                    <a:pt x="14" y="0"/>
                  </a:lnTo>
                  <a:lnTo>
                    <a:pt x="12" y="0"/>
                  </a:lnTo>
                  <a:lnTo>
                    <a:pt x="12" y="0"/>
                  </a:lnTo>
                  <a:lnTo>
                    <a:pt x="8" y="0"/>
                  </a:lnTo>
                  <a:lnTo>
                    <a:pt x="8" y="0"/>
                  </a:lnTo>
                  <a:lnTo>
                    <a:pt x="4" y="0"/>
                  </a:lnTo>
                  <a:lnTo>
                    <a:pt x="4" y="0"/>
                  </a:lnTo>
                  <a:lnTo>
                    <a:pt x="2" y="0"/>
                  </a:lnTo>
                  <a:lnTo>
                    <a:pt x="2" y="0"/>
                  </a:lnTo>
                  <a:lnTo>
                    <a:pt x="0" y="2"/>
                  </a:lnTo>
                  <a:lnTo>
                    <a:pt x="0" y="2"/>
                  </a:lnTo>
                  <a:lnTo>
                    <a:pt x="2" y="6"/>
                  </a:lnTo>
                  <a:lnTo>
                    <a:pt x="18" y="66"/>
                  </a:lnTo>
                  <a:lnTo>
                    <a:pt x="18" y="66"/>
                  </a:lnTo>
                  <a:lnTo>
                    <a:pt x="18" y="68"/>
                  </a:lnTo>
                  <a:lnTo>
                    <a:pt x="18" y="68"/>
                  </a:lnTo>
                  <a:lnTo>
                    <a:pt x="20" y="70"/>
                  </a:lnTo>
                  <a:lnTo>
                    <a:pt x="20" y="70"/>
                  </a:lnTo>
                  <a:lnTo>
                    <a:pt x="22" y="70"/>
                  </a:lnTo>
                  <a:lnTo>
                    <a:pt x="22" y="70"/>
                  </a:lnTo>
                  <a:lnTo>
                    <a:pt x="28" y="70"/>
                  </a:lnTo>
                  <a:lnTo>
                    <a:pt x="28" y="70"/>
                  </a:lnTo>
                  <a:lnTo>
                    <a:pt x="32" y="70"/>
                  </a:lnTo>
                  <a:lnTo>
                    <a:pt x="32" y="70"/>
                  </a:lnTo>
                  <a:lnTo>
                    <a:pt x="36" y="70"/>
                  </a:lnTo>
                  <a:lnTo>
                    <a:pt x="36" y="70"/>
                  </a:lnTo>
                  <a:lnTo>
                    <a:pt x="38" y="68"/>
                  </a:lnTo>
                  <a:lnTo>
                    <a:pt x="38" y="68"/>
                  </a:lnTo>
                  <a:lnTo>
                    <a:pt x="38" y="66"/>
                  </a:lnTo>
                  <a:lnTo>
                    <a:pt x="48" y="22"/>
                  </a:lnTo>
                  <a:lnTo>
                    <a:pt x="48" y="22"/>
                  </a:lnTo>
                  <a:lnTo>
                    <a:pt x="60" y="66"/>
                  </a:lnTo>
                  <a:lnTo>
                    <a:pt x="60" y="66"/>
                  </a:lnTo>
                  <a:lnTo>
                    <a:pt x="62" y="68"/>
                  </a:lnTo>
                  <a:lnTo>
                    <a:pt x="62" y="68"/>
                  </a:lnTo>
                  <a:lnTo>
                    <a:pt x="62" y="70"/>
                  </a:lnTo>
                  <a:lnTo>
                    <a:pt x="62" y="70"/>
                  </a:lnTo>
                  <a:lnTo>
                    <a:pt x="66" y="70"/>
                  </a:lnTo>
                  <a:lnTo>
                    <a:pt x="66" y="70"/>
                  </a:lnTo>
                  <a:lnTo>
                    <a:pt x="70" y="70"/>
                  </a:lnTo>
                  <a:lnTo>
                    <a:pt x="70" y="70"/>
                  </a:lnTo>
                  <a:lnTo>
                    <a:pt x="76" y="70"/>
                  </a:lnTo>
                  <a:lnTo>
                    <a:pt x="76" y="70"/>
                  </a:lnTo>
                  <a:lnTo>
                    <a:pt x="78" y="70"/>
                  </a:lnTo>
                  <a:lnTo>
                    <a:pt x="78" y="70"/>
                  </a:lnTo>
                  <a:lnTo>
                    <a:pt x="80" y="68"/>
                  </a:lnTo>
                  <a:lnTo>
                    <a:pt x="80" y="68"/>
                  </a:lnTo>
                  <a:lnTo>
                    <a:pt x="80" y="66"/>
                  </a:lnTo>
                  <a:lnTo>
                    <a:pt x="98" y="6"/>
                  </a:lnTo>
                  <a:lnTo>
                    <a:pt x="98"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25" name="Freeform 303"/>
            <p:cNvSpPr>
              <a:spLocks/>
            </p:cNvSpPr>
            <p:nvPr/>
          </p:nvSpPr>
          <p:spPr bwMode="auto">
            <a:xfrm>
              <a:off x="14149388" y="4278313"/>
              <a:ext cx="88900" cy="111125"/>
            </a:xfrm>
            <a:custGeom>
              <a:avLst/>
              <a:gdLst>
                <a:gd name="T0" fmla="*/ 56 w 56"/>
                <a:gd name="T1" fmla="*/ 6 h 70"/>
                <a:gd name="T2" fmla="*/ 56 w 56"/>
                <a:gd name="T3" fmla="*/ 2 h 70"/>
                <a:gd name="T4" fmla="*/ 56 w 56"/>
                <a:gd name="T5" fmla="*/ 0 h 70"/>
                <a:gd name="T6" fmla="*/ 54 w 56"/>
                <a:gd name="T7" fmla="*/ 0 h 70"/>
                <a:gd name="T8" fmla="*/ 48 w 56"/>
                <a:gd name="T9" fmla="*/ 0 h 70"/>
                <a:gd name="T10" fmla="*/ 46 w 56"/>
                <a:gd name="T11" fmla="*/ 0 h 70"/>
                <a:gd name="T12" fmla="*/ 42 w 56"/>
                <a:gd name="T13" fmla="*/ 0 h 70"/>
                <a:gd name="T14" fmla="*/ 42 w 56"/>
                <a:gd name="T15" fmla="*/ 0 h 70"/>
                <a:gd name="T16" fmla="*/ 34 w 56"/>
                <a:gd name="T17" fmla="*/ 20 h 70"/>
                <a:gd name="T18" fmla="*/ 32 w 56"/>
                <a:gd name="T19" fmla="*/ 24 h 70"/>
                <a:gd name="T20" fmla="*/ 28 w 56"/>
                <a:gd name="T21" fmla="*/ 30 h 70"/>
                <a:gd name="T22" fmla="*/ 28 w 56"/>
                <a:gd name="T23" fmla="*/ 30 h 70"/>
                <a:gd name="T24" fmla="*/ 26 w 56"/>
                <a:gd name="T25" fmla="*/ 24 h 70"/>
                <a:gd name="T26" fmla="*/ 16 w 56"/>
                <a:gd name="T27" fmla="*/ 2 h 70"/>
                <a:gd name="T28" fmla="*/ 16 w 56"/>
                <a:gd name="T29" fmla="*/ 0 h 70"/>
                <a:gd name="T30" fmla="*/ 14 w 56"/>
                <a:gd name="T31" fmla="*/ 0 h 70"/>
                <a:gd name="T32" fmla="*/ 12 w 56"/>
                <a:gd name="T33" fmla="*/ 0 h 70"/>
                <a:gd name="T34" fmla="*/ 8 w 56"/>
                <a:gd name="T35" fmla="*/ 0 h 70"/>
                <a:gd name="T36" fmla="*/ 4 w 56"/>
                <a:gd name="T37" fmla="*/ 0 h 70"/>
                <a:gd name="T38" fmla="*/ 0 w 56"/>
                <a:gd name="T39" fmla="*/ 0 h 70"/>
                <a:gd name="T40" fmla="*/ 0 w 56"/>
                <a:gd name="T41" fmla="*/ 2 h 70"/>
                <a:gd name="T42" fmla="*/ 2 w 56"/>
                <a:gd name="T43" fmla="*/ 6 h 70"/>
                <a:gd name="T44" fmla="*/ 22 w 56"/>
                <a:gd name="T45" fmla="*/ 68 h 70"/>
                <a:gd name="T46" fmla="*/ 22 w 56"/>
                <a:gd name="T47" fmla="*/ 70 h 70"/>
                <a:gd name="T48" fmla="*/ 22 w 56"/>
                <a:gd name="T49" fmla="*/ 70 h 70"/>
                <a:gd name="T50" fmla="*/ 24 w 56"/>
                <a:gd name="T51" fmla="*/ 70 h 70"/>
                <a:gd name="T52" fmla="*/ 28 w 56"/>
                <a:gd name="T53" fmla="*/ 70 h 70"/>
                <a:gd name="T54" fmla="*/ 32 w 56"/>
                <a:gd name="T55" fmla="*/ 70 h 70"/>
                <a:gd name="T56" fmla="*/ 34 w 56"/>
                <a:gd name="T57" fmla="*/ 70 h 70"/>
                <a:gd name="T58" fmla="*/ 36 w 56"/>
                <a:gd name="T59" fmla="*/ 70 h 70"/>
                <a:gd name="T60" fmla="*/ 36 w 56"/>
                <a:gd name="T61" fmla="*/ 68 h 70"/>
                <a:gd name="T62" fmla="*/ 56 w 56"/>
                <a:gd name="T63"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70">
                  <a:moveTo>
                    <a:pt x="56" y="6"/>
                  </a:moveTo>
                  <a:lnTo>
                    <a:pt x="56" y="6"/>
                  </a:lnTo>
                  <a:lnTo>
                    <a:pt x="56" y="2"/>
                  </a:lnTo>
                  <a:lnTo>
                    <a:pt x="56" y="2"/>
                  </a:lnTo>
                  <a:lnTo>
                    <a:pt x="56" y="0"/>
                  </a:lnTo>
                  <a:lnTo>
                    <a:pt x="56" y="0"/>
                  </a:lnTo>
                  <a:lnTo>
                    <a:pt x="54" y="0"/>
                  </a:lnTo>
                  <a:lnTo>
                    <a:pt x="54" y="0"/>
                  </a:lnTo>
                  <a:lnTo>
                    <a:pt x="48" y="0"/>
                  </a:lnTo>
                  <a:lnTo>
                    <a:pt x="48" y="0"/>
                  </a:lnTo>
                  <a:lnTo>
                    <a:pt x="46" y="0"/>
                  </a:lnTo>
                  <a:lnTo>
                    <a:pt x="46" y="0"/>
                  </a:lnTo>
                  <a:lnTo>
                    <a:pt x="42" y="0"/>
                  </a:lnTo>
                  <a:lnTo>
                    <a:pt x="42" y="0"/>
                  </a:lnTo>
                  <a:lnTo>
                    <a:pt x="42" y="0"/>
                  </a:lnTo>
                  <a:lnTo>
                    <a:pt x="42" y="0"/>
                  </a:lnTo>
                  <a:lnTo>
                    <a:pt x="40" y="2"/>
                  </a:lnTo>
                  <a:lnTo>
                    <a:pt x="34" y="20"/>
                  </a:lnTo>
                  <a:lnTo>
                    <a:pt x="34" y="20"/>
                  </a:lnTo>
                  <a:lnTo>
                    <a:pt x="32" y="24"/>
                  </a:lnTo>
                  <a:lnTo>
                    <a:pt x="32" y="24"/>
                  </a:lnTo>
                  <a:lnTo>
                    <a:pt x="28" y="30"/>
                  </a:lnTo>
                  <a:lnTo>
                    <a:pt x="28" y="30"/>
                  </a:lnTo>
                  <a:lnTo>
                    <a:pt x="28" y="30"/>
                  </a:lnTo>
                  <a:lnTo>
                    <a:pt x="26" y="24"/>
                  </a:lnTo>
                  <a:lnTo>
                    <a:pt x="26" y="24"/>
                  </a:lnTo>
                  <a:lnTo>
                    <a:pt x="24" y="20"/>
                  </a:lnTo>
                  <a:lnTo>
                    <a:pt x="16" y="2"/>
                  </a:lnTo>
                  <a:lnTo>
                    <a:pt x="16" y="2"/>
                  </a:lnTo>
                  <a:lnTo>
                    <a:pt x="16" y="0"/>
                  </a:lnTo>
                  <a:lnTo>
                    <a:pt x="16" y="0"/>
                  </a:lnTo>
                  <a:lnTo>
                    <a:pt x="14" y="0"/>
                  </a:lnTo>
                  <a:lnTo>
                    <a:pt x="14" y="0"/>
                  </a:lnTo>
                  <a:lnTo>
                    <a:pt x="12" y="0"/>
                  </a:lnTo>
                  <a:lnTo>
                    <a:pt x="12" y="0"/>
                  </a:lnTo>
                  <a:lnTo>
                    <a:pt x="8" y="0"/>
                  </a:lnTo>
                  <a:lnTo>
                    <a:pt x="8" y="0"/>
                  </a:lnTo>
                  <a:lnTo>
                    <a:pt x="4" y="0"/>
                  </a:lnTo>
                  <a:lnTo>
                    <a:pt x="4" y="0"/>
                  </a:lnTo>
                  <a:lnTo>
                    <a:pt x="0" y="0"/>
                  </a:lnTo>
                  <a:lnTo>
                    <a:pt x="0" y="0"/>
                  </a:lnTo>
                  <a:lnTo>
                    <a:pt x="0" y="2"/>
                  </a:lnTo>
                  <a:lnTo>
                    <a:pt x="0" y="2"/>
                  </a:lnTo>
                  <a:lnTo>
                    <a:pt x="2" y="6"/>
                  </a:lnTo>
                  <a:lnTo>
                    <a:pt x="22" y="44"/>
                  </a:lnTo>
                  <a:lnTo>
                    <a:pt x="22" y="68"/>
                  </a:lnTo>
                  <a:lnTo>
                    <a:pt x="22" y="68"/>
                  </a:lnTo>
                  <a:lnTo>
                    <a:pt x="22" y="70"/>
                  </a:lnTo>
                  <a:lnTo>
                    <a:pt x="22" y="70"/>
                  </a:lnTo>
                  <a:lnTo>
                    <a:pt x="22" y="70"/>
                  </a:lnTo>
                  <a:lnTo>
                    <a:pt x="22" y="70"/>
                  </a:lnTo>
                  <a:lnTo>
                    <a:pt x="24" y="70"/>
                  </a:lnTo>
                  <a:lnTo>
                    <a:pt x="24" y="70"/>
                  </a:lnTo>
                  <a:lnTo>
                    <a:pt x="28" y="70"/>
                  </a:lnTo>
                  <a:lnTo>
                    <a:pt x="28" y="70"/>
                  </a:lnTo>
                  <a:lnTo>
                    <a:pt x="32" y="70"/>
                  </a:lnTo>
                  <a:lnTo>
                    <a:pt x="32" y="70"/>
                  </a:lnTo>
                  <a:lnTo>
                    <a:pt x="34" y="70"/>
                  </a:lnTo>
                  <a:lnTo>
                    <a:pt x="34" y="70"/>
                  </a:lnTo>
                  <a:lnTo>
                    <a:pt x="36" y="70"/>
                  </a:lnTo>
                  <a:lnTo>
                    <a:pt x="36" y="70"/>
                  </a:lnTo>
                  <a:lnTo>
                    <a:pt x="36" y="68"/>
                  </a:lnTo>
                  <a:lnTo>
                    <a:pt x="36" y="44"/>
                  </a:lnTo>
                  <a:lnTo>
                    <a:pt x="56" y="6"/>
                  </a:lnTo>
                  <a:lnTo>
                    <a:pt x="56"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26" name="Freeform 304"/>
            <p:cNvSpPr>
              <a:spLocks/>
            </p:cNvSpPr>
            <p:nvPr/>
          </p:nvSpPr>
          <p:spPr bwMode="auto">
            <a:xfrm>
              <a:off x="13000038" y="4706938"/>
              <a:ext cx="92075" cy="114300"/>
            </a:xfrm>
            <a:custGeom>
              <a:avLst/>
              <a:gdLst>
                <a:gd name="T0" fmla="*/ 58 w 58"/>
                <a:gd name="T1" fmla="*/ 2 h 72"/>
                <a:gd name="T2" fmla="*/ 58 w 58"/>
                <a:gd name="T3" fmla="*/ 2 h 72"/>
                <a:gd name="T4" fmla="*/ 58 w 58"/>
                <a:gd name="T5" fmla="*/ 0 h 72"/>
                <a:gd name="T6" fmla="*/ 56 w 58"/>
                <a:gd name="T7" fmla="*/ 0 h 72"/>
                <a:gd name="T8" fmla="*/ 52 w 58"/>
                <a:gd name="T9" fmla="*/ 0 h 72"/>
                <a:gd name="T10" fmla="*/ 48 w 58"/>
                <a:gd name="T11" fmla="*/ 0 h 72"/>
                <a:gd name="T12" fmla="*/ 46 w 58"/>
                <a:gd name="T13" fmla="*/ 0 h 72"/>
                <a:gd name="T14" fmla="*/ 46 w 58"/>
                <a:gd name="T15" fmla="*/ 2 h 72"/>
                <a:gd name="T16" fmla="*/ 46 w 58"/>
                <a:gd name="T17" fmla="*/ 36 h 72"/>
                <a:gd name="T18" fmla="*/ 46 w 58"/>
                <a:gd name="T19" fmla="*/ 44 h 72"/>
                <a:gd name="T20" fmla="*/ 46 w 58"/>
                <a:gd name="T21" fmla="*/ 52 h 72"/>
                <a:gd name="T22" fmla="*/ 46 w 58"/>
                <a:gd name="T23" fmla="*/ 52 h 72"/>
                <a:gd name="T24" fmla="*/ 44 w 58"/>
                <a:gd name="T25" fmla="*/ 46 h 72"/>
                <a:gd name="T26" fmla="*/ 42 w 58"/>
                <a:gd name="T27" fmla="*/ 42 h 72"/>
                <a:gd name="T28" fmla="*/ 40 w 58"/>
                <a:gd name="T29" fmla="*/ 38 h 72"/>
                <a:gd name="T30" fmla="*/ 24 w 58"/>
                <a:gd name="T31" fmla="*/ 8 h 72"/>
                <a:gd name="T32" fmla="*/ 22 w 58"/>
                <a:gd name="T33" fmla="*/ 4 h 72"/>
                <a:gd name="T34" fmla="*/ 20 w 58"/>
                <a:gd name="T35" fmla="*/ 2 h 72"/>
                <a:gd name="T36" fmla="*/ 16 w 58"/>
                <a:gd name="T37" fmla="*/ 0 h 72"/>
                <a:gd name="T38" fmla="*/ 14 w 58"/>
                <a:gd name="T39" fmla="*/ 0 h 72"/>
                <a:gd name="T40" fmla="*/ 6 w 58"/>
                <a:gd name="T41" fmla="*/ 0 h 72"/>
                <a:gd name="T42" fmla="*/ 2 w 58"/>
                <a:gd name="T43" fmla="*/ 2 h 72"/>
                <a:gd name="T44" fmla="*/ 0 w 58"/>
                <a:gd name="T45" fmla="*/ 68 h 72"/>
                <a:gd name="T46" fmla="*/ 0 w 58"/>
                <a:gd name="T47" fmla="*/ 70 h 72"/>
                <a:gd name="T48" fmla="*/ 2 w 58"/>
                <a:gd name="T49" fmla="*/ 70 h 72"/>
                <a:gd name="T50" fmla="*/ 4 w 58"/>
                <a:gd name="T51" fmla="*/ 70 h 72"/>
                <a:gd name="T52" fmla="*/ 6 w 58"/>
                <a:gd name="T53" fmla="*/ 72 h 72"/>
                <a:gd name="T54" fmla="*/ 10 w 58"/>
                <a:gd name="T55" fmla="*/ 70 h 72"/>
                <a:gd name="T56" fmla="*/ 12 w 58"/>
                <a:gd name="T57" fmla="*/ 70 h 72"/>
                <a:gd name="T58" fmla="*/ 12 w 58"/>
                <a:gd name="T59" fmla="*/ 70 h 72"/>
                <a:gd name="T60" fmla="*/ 14 w 58"/>
                <a:gd name="T61" fmla="*/ 68 h 72"/>
                <a:gd name="T62" fmla="*/ 14 w 58"/>
                <a:gd name="T63" fmla="*/ 32 h 72"/>
                <a:gd name="T64" fmla="*/ 12 w 58"/>
                <a:gd name="T65" fmla="*/ 24 h 72"/>
                <a:gd name="T66" fmla="*/ 12 w 58"/>
                <a:gd name="T67" fmla="*/ 16 h 72"/>
                <a:gd name="T68" fmla="*/ 16 w 58"/>
                <a:gd name="T69" fmla="*/ 22 h 72"/>
                <a:gd name="T70" fmla="*/ 18 w 58"/>
                <a:gd name="T71" fmla="*/ 28 h 72"/>
                <a:gd name="T72" fmla="*/ 36 w 58"/>
                <a:gd name="T73" fmla="*/ 62 h 72"/>
                <a:gd name="T74" fmla="*/ 38 w 58"/>
                <a:gd name="T75" fmla="*/ 66 h 72"/>
                <a:gd name="T76" fmla="*/ 42 w 58"/>
                <a:gd name="T77" fmla="*/ 70 h 72"/>
                <a:gd name="T78" fmla="*/ 44 w 58"/>
                <a:gd name="T79" fmla="*/ 70 h 72"/>
                <a:gd name="T80" fmla="*/ 54 w 58"/>
                <a:gd name="T81" fmla="*/ 70 h 72"/>
                <a:gd name="T82" fmla="*/ 56 w 58"/>
                <a:gd name="T83" fmla="*/ 70 h 72"/>
                <a:gd name="T84" fmla="*/ 56 w 58"/>
                <a:gd name="T85" fmla="*/ 70 h 72"/>
                <a:gd name="T86" fmla="*/ 58 w 58"/>
                <a:gd name="T87" fmla="*/ 68 h 72"/>
                <a:gd name="T88" fmla="*/ 58 w 58"/>
                <a:gd name="T89" fmla="*/ 66 h 72"/>
                <a:gd name="T90" fmla="*/ 58 w 58"/>
                <a:gd name="T9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2">
                  <a:moveTo>
                    <a:pt x="58" y="2"/>
                  </a:moveTo>
                  <a:lnTo>
                    <a:pt x="58" y="2"/>
                  </a:lnTo>
                  <a:lnTo>
                    <a:pt x="58" y="2"/>
                  </a:lnTo>
                  <a:lnTo>
                    <a:pt x="58" y="2"/>
                  </a:lnTo>
                  <a:lnTo>
                    <a:pt x="58" y="0"/>
                  </a:lnTo>
                  <a:lnTo>
                    <a:pt x="58" y="0"/>
                  </a:lnTo>
                  <a:lnTo>
                    <a:pt x="56" y="0"/>
                  </a:lnTo>
                  <a:lnTo>
                    <a:pt x="56" y="0"/>
                  </a:lnTo>
                  <a:lnTo>
                    <a:pt x="52" y="0"/>
                  </a:lnTo>
                  <a:lnTo>
                    <a:pt x="52" y="0"/>
                  </a:lnTo>
                  <a:lnTo>
                    <a:pt x="48" y="0"/>
                  </a:lnTo>
                  <a:lnTo>
                    <a:pt x="48" y="0"/>
                  </a:lnTo>
                  <a:lnTo>
                    <a:pt x="46" y="0"/>
                  </a:lnTo>
                  <a:lnTo>
                    <a:pt x="46" y="0"/>
                  </a:lnTo>
                  <a:lnTo>
                    <a:pt x="46" y="2"/>
                  </a:lnTo>
                  <a:lnTo>
                    <a:pt x="46" y="2"/>
                  </a:lnTo>
                  <a:lnTo>
                    <a:pt x="46" y="2"/>
                  </a:lnTo>
                  <a:lnTo>
                    <a:pt x="46" y="36"/>
                  </a:lnTo>
                  <a:lnTo>
                    <a:pt x="46" y="36"/>
                  </a:lnTo>
                  <a:lnTo>
                    <a:pt x="46" y="44"/>
                  </a:lnTo>
                  <a:lnTo>
                    <a:pt x="46" y="44"/>
                  </a:lnTo>
                  <a:lnTo>
                    <a:pt x="46" y="52"/>
                  </a:lnTo>
                  <a:lnTo>
                    <a:pt x="46" y="52"/>
                  </a:lnTo>
                  <a:lnTo>
                    <a:pt x="46" y="52"/>
                  </a:lnTo>
                  <a:lnTo>
                    <a:pt x="44" y="46"/>
                  </a:lnTo>
                  <a:lnTo>
                    <a:pt x="44" y="46"/>
                  </a:lnTo>
                  <a:lnTo>
                    <a:pt x="42" y="42"/>
                  </a:lnTo>
                  <a:lnTo>
                    <a:pt x="42" y="42"/>
                  </a:lnTo>
                  <a:lnTo>
                    <a:pt x="40" y="38"/>
                  </a:lnTo>
                  <a:lnTo>
                    <a:pt x="40" y="38"/>
                  </a:lnTo>
                  <a:lnTo>
                    <a:pt x="36" y="34"/>
                  </a:lnTo>
                  <a:lnTo>
                    <a:pt x="24" y="8"/>
                  </a:lnTo>
                  <a:lnTo>
                    <a:pt x="24" y="8"/>
                  </a:lnTo>
                  <a:lnTo>
                    <a:pt x="22" y="4"/>
                  </a:lnTo>
                  <a:lnTo>
                    <a:pt x="22" y="4"/>
                  </a:lnTo>
                  <a:lnTo>
                    <a:pt x="20" y="2"/>
                  </a:lnTo>
                  <a:lnTo>
                    <a:pt x="20" y="2"/>
                  </a:lnTo>
                  <a:lnTo>
                    <a:pt x="16" y="0"/>
                  </a:lnTo>
                  <a:lnTo>
                    <a:pt x="16" y="0"/>
                  </a:lnTo>
                  <a:lnTo>
                    <a:pt x="14"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6" y="72"/>
                  </a:lnTo>
                  <a:lnTo>
                    <a:pt x="6" y="72"/>
                  </a:lnTo>
                  <a:lnTo>
                    <a:pt x="10" y="70"/>
                  </a:lnTo>
                  <a:lnTo>
                    <a:pt x="10" y="70"/>
                  </a:lnTo>
                  <a:lnTo>
                    <a:pt x="12" y="70"/>
                  </a:lnTo>
                  <a:lnTo>
                    <a:pt x="12" y="70"/>
                  </a:lnTo>
                  <a:lnTo>
                    <a:pt x="12" y="70"/>
                  </a:lnTo>
                  <a:lnTo>
                    <a:pt x="12" y="70"/>
                  </a:lnTo>
                  <a:lnTo>
                    <a:pt x="14" y="68"/>
                  </a:lnTo>
                  <a:lnTo>
                    <a:pt x="14" y="32"/>
                  </a:lnTo>
                  <a:lnTo>
                    <a:pt x="14" y="32"/>
                  </a:lnTo>
                  <a:lnTo>
                    <a:pt x="12" y="24"/>
                  </a:lnTo>
                  <a:lnTo>
                    <a:pt x="12" y="24"/>
                  </a:lnTo>
                  <a:lnTo>
                    <a:pt x="12" y="16"/>
                  </a:lnTo>
                  <a:lnTo>
                    <a:pt x="12" y="16"/>
                  </a:lnTo>
                  <a:lnTo>
                    <a:pt x="12" y="16"/>
                  </a:lnTo>
                  <a:lnTo>
                    <a:pt x="16" y="22"/>
                  </a:lnTo>
                  <a:lnTo>
                    <a:pt x="16" y="22"/>
                  </a:lnTo>
                  <a:lnTo>
                    <a:pt x="18" y="28"/>
                  </a:lnTo>
                  <a:lnTo>
                    <a:pt x="36" y="62"/>
                  </a:lnTo>
                  <a:lnTo>
                    <a:pt x="36" y="62"/>
                  </a:lnTo>
                  <a:lnTo>
                    <a:pt x="38" y="66"/>
                  </a:lnTo>
                  <a:lnTo>
                    <a:pt x="38" y="66"/>
                  </a:lnTo>
                  <a:lnTo>
                    <a:pt x="42" y="70"/>
                  </a:lnTo>
                  <a:lnTo>
                    <a:pt x="42" y="70"/>
                  </a:lnTo>
                  <a:lnTo>
                    <a:pt x="44" y="70"/>
                  </a:lnTo>
                  <a:lnTo>
                    <a:pt x="44" y="70"/>
                  </a:lnTo>
                  <a:lnTo>
                    <a:pt x="46" y="70"/>
                  </a:lnTo>
                  <a:lnTo>
                    <a:pt x="54" y="70"/>
                  </a:lnTo>
                  <a:lnTo>
                    <a:pt x="54" y="70"/>
                  </a:lnTo>
                  <a:lnTo>
                    <a:pt x="56" y="70"/>
                  </a:lnTo>
                  <a:lnTo>
                    <a:pt x="56" y="70"/>
                  </a:lnTo>
                  <a:lnTo>
                    <a:pt x="56" y="70"/>
                  </a:lnTo>
                  <a:lnTo>
                    <a:pt x="56" y="70"/>
                  </a:lnTo>
                  <a:lnTo>
                    <a:pt x="58" y="68"/>
                  </a:lnTo>
                  <a:lnTo>
                    <a:pt x="58" y="68"/>
                  </a:lnTo>
                  <a:lnTo>
                    <a:pt x="58" y="66"/>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27" name="Freeform 305"/>
            <p:cNvSpPr>
              <a:spLocks/>
            </p:cNvSpPr>
            <p:nvPr/>
          </p:nvSpPr>
          <p:spPr bwMode="auto">
            <a:xfrm>
              <a:off x="13107988" y="4706938"/>
              <a:ext cx="98425" cy="114300"/>
            </a:xfrm>
            <a:custGeom>
              <a:avLst/>
              <a:gdLst>
                <a:gd name="T0" fmla="*/ 62 w 62"/>
                <a:gd name="T1" fmla="*/ 6 h 72"/>
                <a:gd name="T2" fmla="*/ 62 w 62"/>
                <a:gd name="T3" fmla="*/ 6 h 72"/>
                <a:gd name="T4" fmla="*/ 62 w 62"/>
                <a:gd name="T5" fmla="*/ 2 h 72"/>
                <a:gd name="T6" fmla="*/ 62 w 62"/>
                <a:gd name="T7" fmla="*/ 2 h 72"/>
                <a:gd name="T8" fmla="*/ 62 w 62"/>
                <a:gd name="T9" fmla="*/ 0 h 72"/>
                <a:gd name="T10" fmla="*/ 62 w 62"/>
                <a:gd name="T11" fmla="*/ 0 h 72"/>
                <a:gd name="T12" fmla="*/ 60 w 62"/>
                <a:gd name="T13" fmla="*/ 0 h 72"/>
                <a:gd name="T14" fmla="*/ 60 w 62"/>
                <a:gd name="T15" fmla="*/ 0 h 72"/>
                <a:gd name="T16" fmla="*/ 56 w 62"/>
                <a:gd name="T17" fmla="*/ 0 h 72"/>
                <a:gd name="T18" fmla="*/ 56 w 62"/>
                <a:gd name="T19" fmla="*/ 0 h 72"/>
                <a:gd name="T20" fmla="*/ 52 w 62"/>
                <a:gd name="T21" fmla="*/ 0 h 72"/>
                <a:gd name="T22" fmla="*/ 52 w 62"/>
                <a:gd name="T23" fmla="*/ 0 h 72"/>
                <a:gd name="T24" fmla="*/ 50 w 62"/>
                <a:gd name="T25" fmla="*/ 0 h 72"/>
                <a:gd name="T26" fmla="*/ 50 w 62"/>
                <a:gd name="T27" fmla="*/ 0 h 72"/>
                <a:gd name="T28" fmla="*/ 50 w 62"/>
                <a:gd name="T29" fmla="*/ 2 h 72"/>
                <a:gd name="T30" fmla="*/ 50 w 62"/>
                <a:gd name="T31" fmla="*/ 2 h 72"/>
                <a:gd name="T32" fmla="*/ 48 w 62"/>
                <a:gd name="T33" fmla="*/ 2 h 72"/>
                <a:gd name="T34" fmla="*/ 32 w 62"/>
                <a:gd name="T35" fmla="*/ 56 h 72"/>
                <a:gd name="T36" fmla="*/ 32 w 62"/>
                <a:gd name="T37" fmla="*/ 56 h 72"/>
                <a:gd name="T38" fmla="*/ 14 w 62"/>
                <a:gd name="T39" fmla="*/ 2 h 72"/>
                <a:gd name="T40" fmla="*/ 14 w 62"/>
                <a:gd name="T41" fmla="*/ 2 h 72"/>
                <a:gd name="T42" fmla="*/ 14 w 62"/>
                <a:gd name="T43" fmla="*/ 2 h 72"/>
                <a:gd name="T44" fmla="*/ 14 w 62"/>
                <a:gd name="T45" fmla="*/ 2 h 72"/>
                <a:gd name="T46" fmla="*/ 12 w 62"/>
                <a:gd name="T47" fmla="*/ 0 h 72"/>
                <a:gd name="T48" fmla="*/ 12 w 62"/>
                <a:gd name="T49" fmla="*/ 0 h 72"/>
                <a:gd name="T50" fmla="*/ 10 w 62"/>
                <a:gd name="T51" fmla="*/ 0 h 72"/>
                <a:gd name="T52" fmla="*/ 10 w 62"/>
                <a:gd name="T53" fmla="*/ 0 h 72"/>
                <a:gd name="T54" fmla="*/ 6 w 62"/>
                <a:gd name="T55" fmla="*/ 0 h 72"/>
                <a:gd name="T56" fmla="*/ 6 w 62"/>
                <a:gd name="T57" fmla="*/ 0 h 72"/>
                <a:gd name="T58" fmla="*/ 2 w 62"/>
                <a:gd name="T59" fmla="*/ 0 h 72"/>
                <a:gd name="T60" fmla="*/ 2 w 62"/>
                <a:gd name="T61" fmla="*/ 0 h 72"/>
                <a:gd name="T62" fmla="*/ 0 w 62"/>
                <a:gd name="T63" fmla="*/ 0 h 72"/>
                <a:gd name="T64" fmla="*/ 0 w 62"/>
                <a:gd name="T65" fmla="*/ 0 h 72"/>
                <a:gd name="T66" fmla="*/ 0 w 62"/>
                <a:gd name="T67" fmla="*/ 2 h 72"/>
                <a:gd name="T68" fmla="*/ 0 w 62"/>
                <a:gd name="T69" fmla="*/ 2 h 72"/>
                <a:gd name="T70" fmla="*/ 0 w 62"/>
                <a:gd name="T71" fmla="*/ 6 h 72"/>
                <a:gd name="T72" fmla="*/ 22 w 62"/>
                <a:gd name="T73" fmla="*/ 68 h 72"/>
                <a:gd name="T74" fmla="*/ 22 w 62"/>
                <a:gd name="T75" fmla="*/ 68 h 72"/>
                <a:gd name="T76" fmla="*/ 22 w 62"/>
                <a:gd name="T77" fmla="*/ 70 h 72"/>
                <a:gd name="T78" fmla="*/ 22 w 62"/>
                <a:gd name="T79" fmla="*/ 70 h 72"/>
                <a:gd name="T80" fmla="*/ 22 w 62"/>
                <a:gd name="T81" fmla="*/ 70 h 72"/>
                <a:gd name="T82" fmla="*/ 22 w 62"/>
                <a:gd name="T83" fmla="*/ 70 h 72"/>
                <a:gd name="T84" fmla="*/ 24 w 62"/>
                <a:gd name="T85" fmla="*/ 70 h 72"/>
                <a:gd name="T86" fmla="*/ 24 w 62"/>
                <a:gd name="T87" fmla="*/ 70 h 72"/>
                <a:gd name="T88" fmla="*/ 26 w 62"/>
                <a:gd name="T89" fmla="*/ 70 h 72"/>
                <a:gd name="T90" fmla="*/ 26 w 62"/>
                <a:gd name="T91" fmla="*/ 70 h 72"/>
                <a:gd name="T92" fmla="*/ 28 w 62"/>
                <a:gd name="T93" fmla="*/ 72 h 72"/>
                <a:gd name="T94" fmla="*/ 28 w 62"/>
                <a:gd name="T95" fmla="*/ 72 h 72"/>
                <a:gd name="T96" fmla="*/ 32 w 62"/>
                <a:gd name="T97" fmla="*/ 72 h 72"/>
                <a:gd name="T98" fmla="*/ 32 w 62"/>
                <a:gd name="T99" fmla="*/ 72 h 72"/>
                <a:gd name="T100" fmla="*/ 36 w 62"/>
                <a:gd name="T101" fmla="*/ 72 h 72"/>
                <a:gd name="T102" fmla="*/ 36 w 62"/>
                <a:gd name="T103" fmla="*/ 72 h 72"/>
                <a:gd name="T104" fmla="*/ 38 w 62"/>
                <a:gd name="T105" fmla="*/ 70 h 72"/>
                <a:gd name="T106" fmla="*/ 38 w 62"/>
                <a:gd name="T107" fmla="*/ 70 h 72"/>
                <a:gd name="T108" fmla="*/ 40 w 62"/>
                <a:gd name="T109" fmla="*/ 70 h 72"/>
                <a:gd name="T110" fmla="*/ 40 w 62"/>
                <a:gd name="T111" fmla="*/ 70 h 72"/>
                <a:gd name="T112" fmla="*/ 40 w 62"/>
                <a:gd name="T113" fmla="*/ 68 h 72"/>
                <a:gd name="T114" fmla="*/ 62 w 62"/>
                <a:gd name="T115" fmla="*/ 6 h 72"/>
                <a:gd name="T116" fmla="*/ 62 w 62"/>
                <a:gd name="T117"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 h="72">
                  <a:moveTo>
                    <a:pt x="62" y="6"/>
                  </a:moveTo>
                  <a:lnTo>
                    <a:pt x="62" y="6"/>
                  </a:lnTo>
                  <a:lnTo>
                    <a:pt x="62" y="2"/>
                  </a:lnTo>
                  <a:lnTo>
                    <a:pt x="62" y="2"/>
                  </a:lnTo>
                  <a:lnTo>
                    <a:pt x="62" y="0"/>
                  </a:lnTo>
                  <a:lnTo>
                    <a:pt x="62" y="0"/>
                  </a:lnTo>
                  <a:lnTo>
                    <a:pt x="60" y="0"/>
                  </a:lnTo>
                  <a:lnTo>
                    <a:pt x="60" y="0"/>
                  </a:lnTo>
                  <a:lnTo>
                    <a:pt x="56" y="0"/>
                  </a:lnTo>
                  <a:lnTo>
                    <a:pt x="56" y="0"/>
                  </a:lnTo>
                  <a:lnTo>
                    <a:pt x="52" y="0"/>
                  </a:lnTo>
                  <a:lnTo>
                    <a:pt x="52" y="0"/>
                  </a:lnTo>
                  <a:lnTo>
                    <a:pt x="50" y="0"/>
                  </a:lnTo>
                  <a:lnTo>
                    <a:pt x="50" y="0"/>
                  </a:lnTo>
                  <a:lnTo>
                    <a:pt x="50" y="2"/>
                  </a:lnTo>
                  <a:lnTo>
                    <a:pt x="50" y="2"/>
                  </a:lnTo>
                  <a:lnTo>
                    <a:pt x="48" y="2"/>
                  </a:lnTo>
                  <a:lnTo>
                    <a:pt x="32" y="56"/>
                  </a:lnTo>
                  <a:lnTo>
                    <a:pt x="32" y="56"/>
                  </a:lnTo>
                  <a:lnTo>
                    <a:pt x="14" y="2"/>
                  </a:lnTo>
                  <a:lnTo>
                    <a:pt x="14" y="2"/>
                  </a:lnTo>
                  <a:lnTo>
                    <a:pt x="14" y="2"/>
                  </a:lnTo>
                  <a:lnTo>
                    <a:pt x="14" y="2"/>
                  </a:lnTo>
                  <a:lnTo>
                    <a:pt x="12" y="0"/>
                  </a:lnTo>
                  <a:lnTo>
                    <a:pt x="12" y="0"/>
                  </a:lnTo>
                  <a:lnTo>
                    <a:pt x="10" y="0"/>
                  </a:lnTo>
                  <a:lnTo>
                    <a:pt x="10" y="0"/>
                  </a:lnTo>
                  <a:lnTo>
                    <a:pt x="6" y="0"/>
                  </a:lnTo>
                  <a:lnTo>
                    <a:pt x="6" y="0"/>
                  </a:lnTo>
                  <a:lnTo>
                    <a:pt x="2" y="0"/>
                  </a:lnTo>
                  <a:lnTo>
                    <a:pt x="2" y="0"/>
                  </a:lnTo>
                  <a:lnTo>
                    <a:pt x="0" y="0"/>
                  </a:lnTo>
                  <a:lnTo>
                    <a:pt x="0" y="0"/>
                  </a:lnTo>
                  <a:lnTo>
                    <a:pt x="0" y="2"/>
                  </a:lnTo>
                  <a:lnTo>
                    <a:pt x="0" y="2"/>
                  </a:lnTo>
                  <a:lnTo>
                    <a:pt x="0" y="6"/>
                  </a:lnTo>
                  <a:lnTo>
                    <a:pt x="22" y="68"/>
                  </a:lnTo>
                  <a:lnTo>
                    <a:pt x="22" y="68"/>
                  </a:lnTo>
                  <a:lnTo>
                    <a:pt x="22" y="70"/>
                  </a:lnTo>
                  <a:lnTo>
                    <a:pt x="22" y="70"/>
                  </a:lnTo>
                  <a:lnTo>
                    <a:pt x="22" y="70"/>
                  </a:lnTo>
                  <a:lnTo>
                    <a:pt x="22" y="70"/>
                  </a:lnTo>
                  <a:lnTo>
                    <a:pt x="24" y="70"/>
                  </a:lnTo>
                  <a:lnTo>
                    <a:pt x="24" y="70"/>
                  </a:lnTo>
                  <a:lnTo>
                    <a:pt x="26" y="70"/>
                  </a:lnTo>
                  <a:lnTo>
                    <a:pt x="26" y="70"/>
                  </a:lnTo>
                  <a:lnTo>
                    <a:pt x="28" y="72"/>
                  </a:lnTo>
                  <a:lnTo>
                    <a:pt x="28" y="72"/>
                  </a:lnTo>
                  <a:lnTo>
                    <a:pt x="32" y="72"/>
                  </a:lnTo>
                  <a:lnTo>
                    <a:pt x="32" y="72"/>
                  </a:lnTo>
                  <a:lnTo>
                    <a:pt x="36" y="72"/>
                  </a:lnTo>
                  <a:lnTo>
                    <a:pt x="36" y="72"/>
                  </a:lnTo>
                  <a:lnTo>
                    <a:pt x="38" y="70"/>
                  </a:lnTo>
                  <a:lnTo>
                    <a:pt x="38" y="70"/>
                  </a:lnTo>
                  <a:lnTo>
                    <a:pt x="40" y="70"/>
                  </a:lnTo>
                  <a:lnTo>
                    <a:pt x="40" y="70"/>
                  </a:lnTo>
                  <a:lnTo>
                    <a:pt x="40" y="68"/>
                  </a:lnTo>
                  <a:lnTo>
                    <a:pt x="62" y="6"/>
                  </a:lnTo>
                  <a:lnTo>
                    <a:pt x="6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28" name="Freeform 306"/>
            <p:cNvSpPr>
              <a:spLocks noEditPoints="1"/>
            </p:cNvSpPr>
            <p:nvPr/>
          </p:nvSpPr>
          <p:spPr bwMode="auto">
            <a:xfrm>
              <a:off x="12771438" y="3840163"/>
              <a:ext cx="107950" cy="117475"/>
            </a:xfrm>
            <a:custGeom>
              <a:avLst/>
              <a:gdLst>
                <a:gd name="T0" fmla="*/ 64 w 68"/>
                <a:gd name="T1" fmla="*/ 20 h 74"/>
                <a:gd name="T2" fmla="*/ 58 w 68"/>
                <a:gd name="T3" fmla="*/ 10 h 74"/>
                <a:gd name="T4" fmla="*/ 54 w 68"/>
                <a:gd name="T5" fmla="*/ 6 h 74"/>
                <a:gd name="T6" fmla="*/ 48 w 68"/>
                <a:gd name="T7" fmla="*/ 4 h 74"/>
                <a:gd name="T8" fmla="*/ 34 w 68"/>
                <a:gd name="T9" fmla="*/ 0 h 74"/>
                <a:gd name="T10" fmla="*/ 20 w 68"/>
                <a:gd name="T11" fmla="*/ 4 h 74"/>
                <a:gd name="T12" fmla="*/ 14 w 68"/>
                <a:gd name="T13" fmla="*/ 6 h 74"/>
                <a:gd name="T14" fmla="*/ 8 w 68"/>
                <a:gd name="T15" fmla="*/ 10 h 74"/>
                <a:gd name="T16" fmla="*/ 2 w 68"/>
                <a:gd name="T17" fmla="*/ 22 h 74"/>
                <a:gd name="T18" fmla="*/ 0 w 68"/>
                <a:gd name="T19" fmla="*/ 30 h 74"/>
                <a:gd name="T20" fmla="*/ 0 w 68"/>
                <a:gd name="T21" fmla="*/ 38 h 74"/>
                <a:gd name="T22" fmla="*/ 2 w 68"/>
                <a:gd name="T23" fmla="*/ 54 h 74"/>
                <a:gd name="T24" fmla="*/ 8 w 68"/>
                <a:gd name="T25" fmla="*/ 66 h 74"/>
                <a:gd name="T26" fmla="*/ 12 w 68"/>
                <a:gd name="T27" fmla="*/ 70 h 74"/>
                <a:gd name="T28" fmla="*/ 18 w 68"/>
                <a:gd name="T29" fmla="*/ 72 h 74"/>
                <a:gd name="T30" fmla="*/ 32 w 68"/>
                <a:gd name="T31" fmla="*/ 74 h 74"/>
                <a:gd name="T32" fmla="*/ 40 w 68"/>
                <a:gd name="T33" fmla="*/ 74 h 74"/>
                <a:gd name="T34" fmla="*/ 48 w 68"/>
                <a:gd name="T35" fmla="*/ 72 h 74"/>
                <a:gd name="T36" fmla="*/ 58 w 68"/>
                <a:gd name="T37" fmla="*/ 64 h 74"/>
                <a:gd name="T38" fmla="*/ 62 w 68"/>
                <a:gd name="T39" fmla="*/ 58 h 74"/>
                <a:gd name="T40" fmla="*/ 64 w 68"/>
                <a:gd name="T41" fmla="*/ 52 h 74"/>
                <a:gd name="T42" fmla="*/ 68 w 68"/>
                <a:gd name="T43" fmla="*/ 36 h 74"/>
                <a:gd name="T44" fmla="*/ 66 w 68"/>
                <a:gd name="T45" fmla="*/ 28 h 74"/>
                <a:gd name="T46" fmla="*/ 64 w 68"/>
                <a:gd name="T47" fmla="*/ 20 h 74"/>
                <a:gd name="T48" fmla="*/ 52 w 68"/>
                <a:gd name="T49" fmla="*/ 48 h 74"/>
                <a:gd name="T50" fmla="*/ 48 w 68"/>
                <a:gd name="T51" fmla="*/ 56 h 74"/>
                <a:gd name="T52" fmla="*/ 42 w 68"/>
                <a:gd name="T53" fmla="*/ 60 h 74"/>
                <a:gd name="T54" fmla="*/ 34 w 68"/>
                <a:gd name="T55" fmla="*/ 62 h 74"/>
                <a:gd name="T56" fmla="*/ 24 w 68"/>
                <a:gd name="T57" fmla="*/ 60 h 74"/>
                <a:gd name="T58" fmla="*/ 20 w 68"/>
                <a:gd name="T59" fmla="*/ 56 h 74"/>
                <a:gd name="T60" fmla="*/ 16 w 68"/>
                <a:gd name="T61" fmla="*/ 48 h 74"/>
                <a:gd name="T62" fmla="*/ 16 w 68"/>
                <a:gd name="T63" fmla="*/ 38 h 74"/>
                <a:gd name="T64" fmla="*/ 16 w 68"/>
                <a:gd name="T65" fmla="*/ 28 h 74"/>
                <a:gd name="T66" fmla="*/ 20 w 68"/>
                <a:gd name="T67" fmla="*/ 20 h 74"/>
                <a:gd name="T68" fmla="*/ 24 w 68"/>
                <a:gd name="T69" fmla="*/ 14 h 74"/>
                <a:gd name="T70" fmla="*/ 34 w 68"/>
                <a:gd name="T71" fmla="*/ 12 h 74"/>
                <a:gd name="T72" fmla="*/ 42 w 68"/>
                <a:gd name="T73" fmla="*/ 14 h 74"/>
                <a:gd name="T74" fmla="*/ 48 w 68"/>
                <a:gd name="T75" fmla="*/ 20 h 74"/>
                <a:gd name="T76" fmla="*/ 52 w 68"/>
                <a:gd name="T77" fmla="*/ 28 h 74"/>
                <a:gd name="T78" fmla="*/ 52 w 68"/>
                <a:gd name="T79" fmla="*/ 38 h 74"/>
                <a:gd name="T80" fmla="*/ 52 w 68"/>
                <a:gd name="T81"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74">
                  <a:moveTo>
                    <a:pt x="64" y="20"/>
                  </a:moveTo>
                  <a:lnTo>
                    <a:pt x="64" y="20"/>
                  </a:lnTo>
                  <a:lnTo>
                    <a:pt x="62" y="14"/>
                  </a:lnTo>
                  <a:lnTo>
                    <a:pt x="58" y="10"/>
                  </a:lnTo>
                  <a:lnTo>
                    <a:pt x="58" y="10"/>
                  </a:lnTo>
                  <a:lnTo>
                    <a:pt x="54" y="6"/>
                  </a:lnTo>
                  <a:lnTo>
                    <a:pt x="48" y="4"/>
                  </a:lnTo>
                  <a:lnTo>
                    <a:pt x="48" y="4"/>
                  </a:lnTo>
                  <a:lnTo>
                    <a:pt x="34" y="0"/>
                  </a:lnTo>
                  <a:lnTo>
                    <a:pt x="34" y="0"/>
                  </a:lnTo>
                  <a:lnTo>
                    <a:pt x="26" y="2"/>
                  </a:lnTo>
                  <a:lnTo>
                    <a:pt x="20" y="4"/>
                  </a:lnTo>
                  <a:lnTo>
                    <a:pt x="20" y="4"/>
                  </a:lnTo>
                  <a:lnTo>
                    <a:pt x="14" y="6"/>
                  </a:lnTo>
                  <a:lnTo>
                    <a:pt x="8" y="10"/>
                  </a:lnTo>
                  <a:lnTo>
                    <a:pt x="8" y="10"/>
                  </a:lnTo>
                  <a:lnTo>
                    <a:pt x="4" y="16"/>
                  </a:lnTo>
                  <a:lnTo>
                    <a:pt x="2" y="22"/>
                  </a:lnTo>
                  <a:lnTo>
                    <a:pt x="2" y="22"/>
                  </a:lnTo>
                  <a:lnTo>
                    <a:pt x="0" y="30"/>
                  </a:lnTo>
                  <a:lnTo>
                    <a:pt x="0" y="38"/>
                  </a:lnTo>
                  <a:lnTo>
                    <a:pt x="0" y="38"/>
                  </a:lnTo>
                  <a:lnTo>
                    <a:pt x="2" y="54"/>
                  </a:lnTo>
                  <a:lnTo>
                    <a:pt x="2" y="54"/>
                  </a:lnTo>
                  <a:lnTo>
                    <a:pt x="4" y="60"/>
                  </a:lnTo>
                  <a:lnTo>
                    <a:pt x="8" y="66"/>
                  </a:lnTo>
                  <a:lnTo>
                    <a:pt x="8" y="66"/>
                  </a:lnTo>
                  <a:lnTo>
                    <a:pt x="12" y="70"/>
                  </a:lnTo>
                  <a:lnTo>
                    <a:pt x="18" y="72"/>
                  </a:lnTo>
                  <a:lnTo>
                    <a:pt x="18" y="72"/>
                  </a:lnTo>
                  <a:lnTo>
                    <a:pt x="26" y="74"/>
                  </a:lnTo>
                  <a:lnTo>
                    <a:pt x="32" y="74"/>
                  </a:lnTo>
                  <a:lnTo>
                    <a:pt x="32" y="74"/>
                  </a:lnTo>
                  <a:lnTo>
                    <a:pt x="40" y="74"/>
                  </a:lnTo>
                  <a:lnTo>
                    <a:pt x="48" y="72"/>
                  </a:lnTo>
                  <a:lnTo>
                    <a:pt x="48" y="72"/>
                  </a:lnTo>
                  <a:lnTo>
                    <a:pt x="54" y="68"/>
                  </a:lnTo>
                  <a:lnTo>
                    <a:pt x="58" y="64"/>
                  </a:lnTo>
                  <a:lnTo>
                    <a:pt x="58" y="64"/>
                  </a:lnTo>
                  <a:lnTo>
                    <a:pt x="62" y="58"/>
                  </a:lnTo>
                  <a:lnTo>
                    <a:pt x="64" y="52"/>
                  </a:lnTo>
                  <a:lnTo>
                    <a:pt x="64" y="52"/>
                  </a:lnTo>
                  <a:lnTo>
                    <a:pt x="66" y="46"/>
                  </a:lnTo>
                  <a:lnTo>
                    <a:pt x="68" y="36"/>
                  </a:lnTo>
                  <a:lnTo>
                    <a:pt x="68" y="36"/>
                  </a:lnTo>
                  <a:lnTo>
                    <a:pt x="66" y="28"/>
                  </a:lnTo>
                  <a:lnTo>
                    <a:pt x="64" y="20"/>
                  </a:lnTo>
                  <a:lnTo>
                    <a:pt x="64" y="20"/>
                  </a:lnTo>
                  <a:close/>
                  <a:moveTo>
                    <a:pt x="52" y="48"/>
                  </a:moveTo>
                  <a:lnTo>
                    <a:pt x="52" y="48"/>
                  </a:lnTo>
                  <a:lnTo>
                    <a:pt x="48" y="56"/>
                  </a:lnTo>
                  <a:lnTo>
                    <a:pt x="48" y="56"/>
                  </a:lnTo>
                  <a:lnTo>
                    <a:pt x="42" y="60"/>
                  </a:lnTo>
                  <a:lnTo>
                    <a:pt x="42" y="60"/>
                  </a:lnTo>
                  <a:lnTo>
                    <a:pt x="34" y="62"/>
                  </a:lnTo>
                  <a:lnTo>
                    <a:pt x="34" y="62"/>
                  </a:lnTo>
                  <a:lnTo>
                    <a:pt x="24" y="60"/>
                  </a:lnTo>
                  <a:lnTo>
                    <a:pt x="24" y="60"/>
                  </a:lnTo>
                  <a:lnTo>
                    <a:pt x="20" y="56"/>
                  </a:lnTo>
                  <a:lnTo>
                    <a:pt x="20" y="56"/>
                  </a:lnTo>
                  <a:lnTo>
                    <a:pt x="16" y="48"/>
                  </a:lnTo>
                  <a:lnTo>
                    <a:pt x="16" y="48"/>
                  </a:lnTo>
                  <a:lnTo>
                    <a:pt x="16" y="38"/>
                  </a:lnTo>
                  <a:lnTo>
                    <a:pt x="16" y="38"/>
                  </a:lnTo>
                  <a:lnTo>
                    <a:pt x="16" y="28"/>
                  </a:lnTo>
                  <a:lnTo>
                    <a:pt x="16" y="28"/>
                  </a:lnTo>
                  <a:lnTo>
                    <a:pt x="20" y="20"/>
                  </a:lnTo>
                  <a:lnTo>
                    <a:pt x="20" y="20"/>
                  </a:lnTo>
                  <a:lnTo>
                    <a:pt x="24" y="14"/>
                  </a:lnTo>
                  <a:lnTo>
                    <a:pt x="24" y="14"/>
                  </a:lnTo>
                  <a:lnTo>
                    <a:pt x="34" y="12"/>
                  </a:lnTo>
                  <a:lnTo>
                    <a:pt x="34" y="12"/>
                  </a:lnTo>
                  <a:lnTo>
                    <a:pt x="42" y="14"/>
                  </a:lnTo>
                  <a:lnTo>
                    <a:pt x="42" y="14"/>
                  </a:lnTo>
                  <a:lnTo>
                    <a:pt x="48" y="20"/>
                  </a:lnTo>
                  <a:lnTo>
                    <a:pt x="48" y="20"/>
                  </a:lnTo>
                  <a:lnTo>
                    <a:pt x="52" y="28"/>
                  </a:lnTo>
                  <a:lnTo>
                    <a:pt x="52" y="28"/>
                  </a:lnTo>
                  <a:lnTo>
                    <a:pt x="52" y="38"/>
                  </a:lnTo>
                  <a:lnTo>
                    <a:pt x="52" y="38"/>
                  </a:lnTo>
                  <a:lnTo>
                    <a:pt x="52" y="48"/>
                  </a:lnTo>
                  <a:lnTo>
                    <a:pt x="52" y="4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29" name="Freeform 307"/>
            <p:cNvSpPr>
              <a:spLocks noEditPoints="1"/>
            </p:cNvSpPr>
            <p:nvPr/>
          </p:nvSpPr>
          <p:spPr bwMode="auto">
            <a:xfrm>
              <a:off x="12895263" y="3843338"/>
              <a:ext cx="85725" cy="114300"/>
            </a:xfrm>
            <a:custGeom>
              <a:avLst/>
              <a:gdLst>
                <a:gd name="T0" fmla="*/ 52 w 54"/>
                <a:gd name="T1" fmla="*/ 68 h 72"/>
                <a:gd name="T2" fmla="*/ 46 w 54"/>
                <a:gd name="T3" fmla="*/ 50 h 72"/>
                <a:gd name="T4" fmla="*/ 44 w 54"/>
                <a:gd name="T5" fmla="*/ 46 h 72"/>
                <a:gd name="T6" fmla="*/ 42 w 54"/>
                <a:gd name="T7" fmla="*/ 42 h 72"/>
                <a:gd name="T8" fmla="*/ 38 w 54"/>
                <a:gd name="T9" fmla="*/ 40 h 72"/>
                <a:gd name="T10" fmla="*/ 36 w 54"/>
                <a:gd name="T11" fmla="*/ 38 h 72"/>
                <a:gd name="T12" fmla="*/ 42 w 54"/>
                <a:gd name="T13" fmla="*/ 36 h 72"/>
                <a:gd name="T14" fmla="*/ 46 w 54"/>
                <a:gd name="T15" fmla="*/ 32 h 72"/>
                <a:gd name="T16" fmla="*/ 48 w 54"/>
                <a:gd name="T17" fmla="*/ 26 h 72"/>
                <a:gd name="T18" fmla="*/ 50 w 54"/>
                <a:gd name="T19" fmla="*/ 20 h 72"/>
                <a:gd name="T20" fmla="*/ 48 w 54"/>
                <a:gd name="T21" fmla="*/ 12 h 72"/>
                <a:gd name="T22" fmla="*/ 44 w 54"/>
                <a:gd name="T23" fmla="*/ 6 h 72"/>
                <a:gd name="T24" fmla="*/ 38 w 54"/>
                <a:gd name="T25" fmla="*/ 2 h 72"/>
                <a:gd name="T26" fmla="*/ 32 w 54"/>
                <a:gd name="T27" fmla="*/ 0 h 72"/>
                <a:gd name="T28" fmla="*/ 28 w 54"/>
                <a:gd name="T29" fmla="*/ 0 h 72"/>
                <a:gd name="T30" fmla="*/ 24 w 54"/>
                <a:gd name="T31" fmla="*/ 0 h 72"/>
                <a:gd name="T32" fmla="*/ 4 w 54"/>
                <a:gd name="T33" fmla="*/ 0 h 72"/>
                <a:gd name="T34" fmla="*/ 2 w 54"/>
                <a:gd name="T35" fmla="*/ 2 h 72"/>
                <a:gd name="T36" fmla="*/ 0 w 54"/>
                <a:gd name="T37" fmla="*/ 70 h 72"/>
                <a:gd name="T38" fmla="*/ 2 w 54"/>
                <a:gd name="T39" fmla="*/ 70 h 72"/>
                <a:gd name="T40" fmla="*/ 2 w 54"/>
                <a:gd name="T41" fmla="*/ 70 h 72"/>
                <a:gd name="T42" fmla="*/ 4 w 54"/>
                <a:gd name="T43" fmla="*/ 72 h 72"/>
                <a:gd name="T44" fmla="*/ 8 w 54"/>
                <a:gd name="T45" fmla="*/ 72 h 72"/>
                <a:gd name="T46" fmla="*/ 12 w 54"/>
                <a:gd name="T47" fmla="*/ 72 h 72"/>
                <a:gd name="T48" fmla="*/ 14 w 54"/>
                <a:gd name="T49" fmla="*/ 70 h 72"/>
                <a:gd name="T50" fmla="*/ 14 w 54"/>
                <a:gd name="T51" fmla="*/ 70 h 72"/>
                <a:gd name="T52" fmla="*/ 16 w 54"/>
                <a:gd name="T53" fmla="*/ 70 h 72"/>
                <a:gd name="T54" fmla="*/ 20 w 54"/>
                <a:gd name="T55" fmla="*/ 42 h 72"/>
                <a:gd name="T56" fmla="*/ 24 w 54"/>
                <a:gd name="T57" fmla="*/ 42 h 72"/>
                <a:gd name="T58" fmla="*/ 26 w 54"/>
                <a:gd name="T59" fmla="*/ 44 h 72"/>
                <a:gd name="T60" fmla="*/ 30 w 54"/>
                <a:gd name="T61" fmla="*/ 48 h 72"/>
                <a:gd name="T62" fmla="*/ 32 w 54"/>
                <a:gd name="T63" fmla="*/ 54 h 72"/>
                <a:gd name="T64" fmla="*/ 38 w 54"/>
                <a:gd name="T65" fmla="*/ 68 h 72"/>
                <a:gd name="T66" fmla="*/ 38 w 54"/>
                <a:gd name="T67" fmla="*/ 70 h 72"/>
                <a:gd name="T68" fmla="*/ 40 w 54"/>
                <a:gd name="T69" fmla="*/ 70 h 72"/>
                <a:gd name="T70" fmla="*/ 42 w 54"/>
                <a:gd name="T71" fmla="*/ 72 h 72"/>
                <a:gd name="T72" fmla="*/ 46 w 54"/>
                <a:gd name="T73" fmla="*/ 72 h 72"/>
                <a:gd name="T74" fmla="*/ 50 w 54"/>
                <a:gd name="T75" fmla="*/ 72 h 72"/>
                <a:gd name="T76" fmla="*/ 52 w 54"/>
                <a:gd name="T77" fmla="*/ 70 h 72"/>
                <a:gd name="T78" fmla="*/ 52 w 54"/>
                <a:gd name="T79" fmla="*/ 70 h 72"/>
                <a:gd name="T80" fmla="*/ 54 w 54"/>
                <a:gd name="T81" fmla="*/ 70 h 72"/>
                <a:gd name="T82" fmla="*/ 52 w 54"/>
                <a:gd name="T83" fmla="*/ 68 h 72"/>
                <a:gd name="T84" fmla="*/ 34 w 54"/>
                <a:gd name="T85" fmla="*/ 26 h 72"/>
                <a:gd name="T86" fmla="*/ 32 w 54"/>
                <a:gd name="T87" fmla="*/ 28 h 72"/>
                <a:gd name="T88" fmla="*/ 28 w 54"/>
                <a:gd name="T89" fmla="*/ 30 h 72"/>
                <a:gd name="T90" fmla="*/ 16 w 54"/>
                <a:gd name="T91" fmla="*/ 32 h 72"/>
                <a:gd name="T92" fmla="*/ 22 w 54"/>
                <a:gd name="T93" fmla="*/ 12 h 72"/>
                <a:gd name="T94" fmla="*/ 26 w 54"/>
                <a:gd name="T95" fmla="*/ 12 h 72"/>
                <a:gd name="T96" fmla="*/ 28 w 54"/>
                <a:gd name="T97" fmla="*/ 12 h 72"/>
                <a:gd name="T98" fmla="*/ 34 w 54"/>
                <a:gd name="T99" fmla="*/ 16 h 72"/>
                <a:gd name="T100" fmla="*/ 34 w 54"/>
                <a:gd name="T101" fmla="*/ 22 h 72"/>
                <a:gd name="T102" fmla="*/ 34 w 54"/>
                <a:gd name="T103"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72">
                  <a:moveTo>
                    <a:pt x="52" y="68"/>
                  </a:moveTo>
                  <a:lnTo>
                    <a:pt x="52" y="68"/>
                  </a:lnTo>
                  <a:lnTo>
                    <a:pt x="52" y="64"/>
                  </a:lnTo>
                  <a:lnTo>
                    <a:pt x="46" y="50"/>
                  </a:lnTo>
                  <a:lnTo>
                    <a:pt x="46" y="50"/>
                  </a:lnTo>
                  <a:lnTo>
                    <a:pt x="44" y="46"/>
                  </a:lnTo>
                  <a:lnTo>
                    <a:pt x="44" y="46"/>
                  </a:lnTo>
                  <a:lnTo>
                    <a:pt x="42" y="42"/>
                  </a:lnTo>
                  <a:lnTo>
                    <a:pt x="42" y="42"/>
                  </a:lnTo>
                  <a:lnTo>
                    <a:pt x="38" y="40"/>
                  </a:lnTo>
                  <a:lnTo>
                    <a:pt x="38" y="40"/>
                  </a:lnTo>
                  <a:lnTo>
                    <a:pt x="36" y="38"/>
                  </a:lnTo>
                  <a:lnTo>
                    <a:pt x="36" y="38"/>
                  </a:lnTo>
                  <a:lnTo>
                    <a:pt x="42" y="36"/>
                  </a:lnTo>
                  <a:lnTo>
                    <a:pt x="42" y="36"/>
                  </a:lnTo>
                  <a:lnTo>
                    <a:pt x="46" y="32"/>
                  </a:lnTo>
                  <a:lnTo>
                    <a:pt x="46" y="32"/>
                  </a:lnTo>
                  <a:lnTo>
                    <a:pt x="48" y="26"/>
                  </a:lnTo>
                  <a:lnTo>
                    <a:pt x="48" y="26"/>
                  </a:lnTo>
                  <a:lnTo>
                    <a:pt x="50" y="20"/>
                  </a:lnTo>
                  <a:lnTo>
                    <a:pt x="50" y="20"/>
                  </a:lnTo>
                  <a:lnTo>
                    <a:pt x="48" y="12"/>
                  </a:lnTo>
                  <a:lnTo>
                    <a:pt x="48" y="12"/>
                  </a:lnTo>
                  <a:lnTo>
                    <a:pt x="44" y="6"/>
                  </a:lnTo>
                  <a:lnTo>
                    <a:pt x="44" y="6"/>
                  </a:lnTo>
                  <a:lnTo>
                    <a:pt x="38" y="2"/>
                  </a:lnTo>
                  <a:lnTo>
                    <a:pt x="38" y="2"/>
                  </a:lnTo>
                  <a:lnTo>
                    <a:pt x="32" y="0"/>
                  </a:lnTo>
                  <a:lnTo>
                    <a:pt x="32" y="0"/>
                  </a:lnTo>
                  <a:lnTo>
                    <a:pt x="28" y="0"/>
                  </a:lnTo>
                  <a:lnTo>
                    <a:pt x="28" y="0"/>
                  </a:lnTo>
                  <a:lnTo>
                    <a:pt x="24" y="0"/>
                  </a:lnTo>
                  <a:lnTo>
                    <a:pt x="4" y="0"/>
                  </a:lnTo>
                  <a:lnTo>
                    <a:pt x="4" y="0"/>
                  </a:lnTo>
                  <a:lnTo>
                    <a:pt x="2" y="2"/>
                  </a:lnTo>
                  <a:lnTo>
                    <a:pt x="2" y="2"/>
                  </a:lnTo>
                  <a:lnTo>
                    <a:pt x="0" y="4"/>
                  </a:lnTo>
                  <a:lnTo>
                    <a:pt x="0" y="70"/>
                  </a:lnTo>
                  <a:lnTo>
                    <a:pt x="0" y="70"/>
                  </a:lnTo>
                  <a:lnTo>
                    <a:pt x="2" y="70"/>
                  </a:lnTo>
                  <a:lnTo>
                    <a:pt x="2" y="70"/>
                  </a:lnTo>
                  <a:lnTo>
                    <a:pt x="2" y="70"/>
                  </a:lnTo>
                  <a:lnTo>
                    <a:pt x="2" y="70"/>
                  </a:lnTo>
                  <a:lnTo>
                    <a:pt x="4" y="72"/>
                  </a:lnTo>
                  <a:lnTo>
                    <a:pt x="4" y="72"/>
                  </a:lnTo>
                  <a:lnTo>
                    <a:pt x="8" y="72"/>
                  </a:lnTo>
                  <a:lnTo>
                    <a:pt x="8" y="72"/>
                  </a:lnTo>
                  <a:lnTo>
                    <a:pt x="12" y="72"/>
                  </a:lnTo>
                  <a:lnTo>
                    <a:pt x="12" y="72"/>
                  </a:lnTo>
                  <a:lnTo>
                    <a:pt x="14" y="70"/>
                  </a:lnTo>
                  <a:lnTo>
                    <a:pt x="14" y="70"/>
                  </a:lnTo>
                  <a:lnTo>
                    <a:pt x="14" y="70"/>
                  </a:lnTo>
                  <a:lnTo>
                    <a:pt x="14" y="70"/>
                  </a:lnTo>
                  <a:lnTo>
                    <a:pt x="16" y="70"/>
                  </a:lnTo>
                  <a:lnTo>
                    <a:pt x="16" y="42"/>
                  </a:lnTo>
                  <a:lnTo>
                    <a:pt x="20" y="42"/>
                  </a:lnTo>
                  <a:lnTo>
                    <a:pt x="20" y="42"/>
                  </a:lnTo>
                  <a:lnTo>
                    <a:pt x="24" y="42"/>
                  </a:lnTo>
                  <a:lnTo>
                    <a:pt x="24" y="42"/>
                  </a:lnTo>
                  <a:lnTo>
                    <a:pt x="26" y="44"/>
                  </a:lnTo>
                  <a:lnTo>
                    <a:pt x="26" y="44"/>
                  </a:lnTo>
                  <a:lnTo>
                    <a:pt x="30" y="48"/>
                  </a:lnTo>
                  <a:lnTo>
                    <a:pt x="30" y="48"/>
                  </a:lnTo>
                  <a:lnTo>
                    <a:pt x="32" y="54"/>
                  </a:lnTo>
                  <a:lnTo>
                    <a:pt x="38" y="68"/>
                  </a:lnTo>
                  <a:lnTo>
                    <a:pt x="38" y="68"/>
                  </a:lnTo>
                  <a:lnTo>
                    <a:pt x="38" y="70"/>
                  </a:lnTo>
                  <a:lnTo>
                    <a:pt x="38" y="70"/>
                  </a:lnTo>
                  <a:lnTo>
                    <a:pt x="40" y="70"/>
                  </a:lnTo>
                  <a:lnTo>
                    <a:pt x="40" y="70"/>
                  </a:lnTo>
                  <a:lnTo>
                    <a:pt x="42" y="72"/>
                  </a:lnTo>
                  <a:lnTo>
                    <a:pt x="42" y="72"/>
                  </a:lnTo>
                  <a:lnTo>
                    <a:pt x="46" y="72"/>
                  </a:lnTo>
                  <a:lnTo>
                    <a:pt x="46" y="72"/>
                  </a:lnTo>
                  <a:lnTo>
                    <a:pt x="50" y="72"/>
                  </a:lnTo>
                  <a:lnTo>
                    <a:pt x="50" y="72"/>
                  </a:lnTo>
                  <a:lnTo>
                    <a:pt x="52" y="70"/>
                  </a:lnTo>
                  <a:lnTo>
                    <a:pt x="52" y="70"/>
                  </a:lnTo>
                  <a:lnTo>
                    <a:pt x="52" y="70"/>
                  </a:lnTo>
                  <a:lnTo>
                    <a:pt x="52" y="70"/>
                  </a:lnTo>
                  <a:lnTo>
                    <a:pt x="54" y="70"/>
                  </a:lnTo>
                  <a:lnTo>
                    <a:pt x="54" y="70"/>
                  </a:lnTo>
                  <a:lnTo>
                    <a:pt x="52" y="68"/>
                  </a:lnTo>
                  <a:lnTo>
                    <a:pt x="52" y="68"/>
                  </a:lnTo>
                  <a:close/>
                  <a:moveTo>
                    <a:pt x="34" y="26"/>
                  </a:moveTo>
                  <a:lnTo>
                    <a:pt x="34" y="26"/>
                  </a:lnTo>
                  <a:lnTo>
                    <a:pt x="32" y="28"/>
                  </a:lnTo>
                  <a:lnTo>
                    <a:pt x="32" y="28"/>
                  </a:lnTo>
                  <a:lnTo>
                    <a:pt x="28" y="30"/>
                  </a:lnTo>
                  <a:lnTo>
                    <a:pt x="28" y="30"/>
                  </a:lnTo>
                  <a:lnTo>
                    <a:pt x="22" y="32"/>
                  </a:lnTo>
                  <a:lnTo>
                    <a:pt x="16" y="32"/>
                  </a:lnTo>
                  <a:lnTo>
                    <a:pt x="16" y="12"/>
                  </a:lnTo>
                  <a:lnTo>
                    <a:pt x="22" y="12"/>
                  </a:lnTo>
                  <a:lnTo>
                    <a:pt x="22" y="12"/>
                  </a:lnTo>
                  <a:lnTo>
                    <a:pt x="26" y="12"/>
                  </a:lnTo>
                  <a:lnTo>
                    <a:pt x="26" y="12"/>
                  </a:lnTo>
                  <a:lnTo>
                    <a:pt x="28" y="12"/>
                  </a:lnTo>
                  <a:lnTo>
                    <a:pt x="28" y="12"/>
                  </a:lnTo>
                  <a:lnTo>
                    <a:pt x="34" y="16"/>
                  </a:lnTo>
                  <a:lnTo>
                    <a:pt x="34" y="16"/>
                  </a:lnTo>
                  <a:lnTo>
                    <a:pt x="34" y="22"/>
                  </a:lnTo>
                  <a:lnTo>
                    <a:pt x="34" y="22"/>
                  </a:lnTo>
                  <a:lnTo>
                    <a:pt x="34" y="26"/>
                  </a:lnTo>
                  <a:lnTo>
                    <a:pt x="34" y="2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30" name="Freeform 308"/>
            <p:cNvSpPr>
              <a:spLocks/>
            </p:cNvSpPr>
            <p:nvPr/>
          </p:nvSpPr>
          <p:spPr bwMode="auto">
            <a:xfrm>
              <a:off x="13349288" y="3976688"/>
              <a:ext cx="25400" cy="111125"/>
            </a:xfrm>
            <a:custGeom>
              <a:avLst/>
              <a:gdLst>
                <a:gd name="T0" fmla="*/ 16 w 16"/>
                <a:gd name="T1" fmla="*/ 2 h 70"/>
                <a:gd name="T2" fmla="*/ 16 w 16"/>
                <a:gd name="T3" fmla="*/ 2 h 70"/>
                <a:gd name="T4" fmla="*/ 14 w 16"/>
                <a:gd name="T5" fmla="*/ 0 h 70"/>
                <a:gd name="T6" fmla="*/ 14 w 16"/>
                <a:gd name="T7" fmla="*/ 0 h 70"/>
                <a:gd name="T8" fmla="*/ 14 w 16"/>
                <a:gd name="T9" fmla="*/ 0 h 70"/>
                <a:gd name="T10" fmla="*/ 14 w 16"/>
                <a:gd name="T11" fmla="*/ 0 h 70"/>
                <a:gd name="T12" fmla="*/ 12 w 16"/>
                <a:gd name="T13" fmla="*/ 0 h 70"/>
                <a:gd name="T14" fmla="*/ 12 w 16"/>
                <a:gd name="T15" fmla="*/ 0 h 70"/>
                <a:gd name="T16" fmla="*/ 8 w 16"/>
                <a:gd name="T17" fmla="*/ 0 h 70"/>
                <a:gd name="T18" fmla="*/ 8 w 16"/>
                <a:gd name="T19" fmla="*/ 0 h 70"/>
                <a:gd name="T20" fmla="*/ 4 w 16"/>
                <a:gd name="T21" fmla="*/ 0 h 70"/>
                <a:gd name="T22" fmla="*/ 4 w 16"/>
                <a:gd name="T23" fmla="*/ 0 h 70"/>
                <a:gd name="T24" fmla="*/ 2 w 16"/>
                <a:gd name="T25" fmla="*/ 0 h 70"/>
                <a:gd name="T26" fmla="*/ 2 w 16"/>
                <a:gd name="T27" fmla="*/ 0 h 70"/>
                <a:gd name="T28" fmla="*/ 2 w 16"/>
                <a:gd name="T29" fmla="*/ 0 h 70"/>
                <a:gd name="T30" fmla="*/ 2 w 16"/>
                <a:gd name="T31" fmla="*/ 0 h 70"/>
                <a:gd name="T32" fmla="*/ 0 w 16"/>
                <a:gd name="T33" fmla="*/ 2 h 70"/>
                <a:gd name="T34" fmla="*/ 0 w 16"/>
                <a:gd name="T35" fmla="*/ 68 h 70"/>
                <a:gd name="T36" fmla="*/ 0 w 16"/>
                <a:gd name="T37" fmla="*/ 68 h 70"/>
                <a:gd name="T38" fmla="*/ 2 w 16"/>
                <a:gd name="T39" fmla="*/ 70 h 70"/>
                <a:gd name="T40" fmla="*/ 2 w 16"/>
                <a:gd name="T41" fmla="*/ 70 h 70"/>
                <a:gd name="T42" fmla="*/ 2 w 16"/>
                <a:gd name="T43" fmla="*/ 70 h 70"/>
                <a:gd name="T44" fmla="*/ 2 w 16"/>
                <a:gd name="T45" fmla="*/ 70 h 70"/>
                <a:gd name="T46" fmla="*/ 4 w 16"/>
                <a:gd name="T47" fmla="*/ 70 h 70"/>
                <a:gd name="T48" fmla="*/ 4 w 16"/>
                <a:gd name="T49" fmla="*/ 70 h 70"/>
                <a:gd name="T50" fmla="*/ 8 w 16"/>
                <a:gd name="T51" fmla="*/ 70 h 70"/>
                <a:gd name="T52" fmla="*/ 8 w 16"/>
                <a:gd name="T53" fmla="*/ 70 h 70"/>
                <a:gd name="T54" fmla="*/ 12 w 16"/>
                <a:gd name="T55" fmla="*/ 70 h 70"/>
                <a:gd name="T56" fmla="*/ 12 w 16"/>
                <a:gd name="T57" fmla="*/ 70 h 70"/>
                <a:gd name="T58" fmla="*/ 14 w 16"/>
                <a:gd name="T59" fmla="*/ 70 h 70"/>
                <a:gd name="T60" fmla="*/ 14 w 16"/>
                <a:gd name="T61" fmla="*/ 70 h 70"/>
                <a:gd name="T62" fmla="*/ 14 w 16"/>
                <a:gd name="T63" fmla="*/ 70 h 70"/>
                <a:gd name="T64" fmla="*/ 14 w 16"/>
                <a:gd name="T65" fmla="*/ 70 h 70"/>
                <a:gd name="T66" fmla="*/ 16 w 16"/>
                <a:gd name="T67" fmla="*/ 68 h 70"/>
                <a:gd name="T68" fmla="*/ 16 w 16"/>
                <a:gd name="T69" fmla="*/ 2 h 70"/>
                <a:gd name="T70" fmla="*/ 16 w 16"/>
                <a:gd name="T7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70">
                  <a:moveTo>
                    <a:pt x="16" y="2"/>
                  </a:moveTo>
                  <a:lnTo>
                    <a:pt x="16" y="2"/>
                  </a:lnTo>
                  <a:lnTo>
                    <a:pt x="14" y="0"/>
                  </a:lnTo>
                  <a:lnTo>
                    <a:pt x="14" y="0"/>
                  </a:lnTo>
                  <a:lnTo>
                    <a:pt x="14" y="0"/>
                  </a:lnTo>
                  <a:lnTo>
                    <a:pt x="14" y="0"/>
                  </a:lnTo>
                  <a:lnTo>
                    <a:pt x="12" y="0"/>
                  </a:lnTo>
                  <a:lnTo>
                    <a:pt x="12" y="0"/>
                  </a:lnTo>
                  <a:lnTo>
                    <a:pt x="8" y="0"/>
                  </a:lnTo>
                  <a:lnTo>
                    <a:pt x="8" y="0"/>
                  </a:lnTo>
                  <a:lnTo>
                    <a:pt x="4" y="0"/>
                  </a:lnTo>
                  <a:lnTo>
                    <a:pt x="4" y="0"/>
                  </a:lnTo>
                  <a:lnTo>
                    <a:pt x="2" y="0"/>
                  </a:lnTo>
                  <a:lnTo>
                    <a:pt x="2" y="0"/>
                  </a:lnTo>
                  <a:lnTo>
                    <a:pt x="2" y="0"/>
                  </a:lnTo>
                  <a:lnTo>
                    <a:pt x="2" y="0"/>
                  </a:lnTo>
                  <a:lnTo>
                    <a:pt x="0" y="2"/>
                  </a:lnTo>
                  <a:lnTo>
                    <a:pt x="0" y="68"/>
                  </a:lnTo>
                  <a:lnTo>
                    <a:pt x="0" y="68"/>
                  </a:lnTo>
                  <a:lnTo>
                    <a:pt x="2" y="70"/>
                  </a:lnTo>
                  <a:lnTo>
                    <a:pt x="2" y="70"/>
                  </a:lnTo>
                  <a:lnTo>
                    <a:pt x="2" y="70"/>
                  </a:lnTo>
                  <a:lnTo>
                    <a:pt x="2" y="70"/>
                  </a:lnTo>
                  <a:lnTo>
                    <a:pt x="4" y="70"/>
                  </a:lnTo>
                  <a:lnTo>
                    <a:pt x="4" y="70"/>
                  </a:lnTo>
                  <a:lnTo>
                    <a:pt x="8" y="70"/>
                  </a:lnTo>
                  <a:lnTo>
                    <a:pt x="8" y="70"/>
                  </a:lnTo>
                  <a:lnTo>
                    <a:pt x="12" y="70"/>
                  </a:lnTo>
                  <a:lnTo>
                    <a:pt x="12" y="70"/>
                  </a:lnTo>
                  <a:lnTo>
                    <a:pt x="14" y="70"/>
                  </a:lnTo>
                  <a:lnTo>
                    <a:pt x="14" y="70"/>
                  </a:lnTo>
                  <a:lnTo>
                    <a:pt x="14" y="70"/>
                  </a:lnTo>
                  <a:lnTo>
                    <a:pt x="14" y="70"/>
                  </a:lnTo>
                  <a:lnTo>
                    <a:pt x="16" y="68"/>
                  </a:lnTo>
                  <a:lnTo>
                    <a:pt x="16" y="2"/>
                  </a:lnTo>
                  <a:lnTo>
                    <a:pt x="16"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31" name="Freeform 309"/>
            <p:cNvSpPr>
              <a:spLocks noEditPoints="1"/>
            </p:cNvSpPr>
            <p:nvPr/>
          </p:nvSpPr>
          <p:spPr bwMode="auto">
            <a:xfrm>
              <a:off x="13400088" y="3976688"/>
              <a:ext cx="92075" cy="111125"/>
            </a:xfrm>
            <a:custGeom>
              <a:avLst/>
              <a:gdLst>
                <a:gd name="T0" fmla="*/ 56 w 58"/>
                <a:gd name="T1" fmla="*/ 18 h 70"/>
                <a:gd name="T2" fmla="*/ 56 w 58"/>
                <a:gd name="T3" fmla="*/ 18 h 70"/>
                <a:gd name="T4" fmla="*/ 52 w 58"/>
                <a:gd name="T5" fmla="*/ 14 h 70"/>
                <a:gd name="T6" fmla="*/ 48 w 58"/>
                <a:gd name="T7" fmla="*/ 8 h 70"/>
                <a:gd name="T8" fmla="*/ 48 w 58"/>
                <a:gd name="T9" fmla="*/ 8 h 70"/>
                <a:gd name="T10" fmla="*/ 44 w 58"/>
                <a:gd name="T11" fmla="*/ 4 h 70"/>
                <a:gd name="T12" fmla="*/ 38 w 58"/>
                <a:gd name="T13" fmla="*/ 2 h 70"/>
                <a:gd name="T14" fmla="*/ 38 w 58"/>
                <a:gd name="T15" fmla="*/ 2 h 70"/>
                <a:gd name="T16" fmla="*/ 30 w 58"/>
                <a:gd name="T17" fmla="*/ 0 h 70"/>
                <a:gd name="T18" fmla="*/ 22 w 58"/>
                <a:gd name="T19" fmla="*/ 0 h 70"/>
                <a:gd name="T20" fmla="*/ 4 w 58"/>
                <a:gd name="T21" fmla="*/ 0 h 70"/>
                <a:gd name="T22" fmla="*/ 4 w 58"/>
                <a:gd name="T23" fmla="*/ 0 h 70"/>
                <a:gd name="T24" fmla="*/ 0 w 58"/>
                <a:gd name="T25" fmla="*/ 0 h 70"/>
                <a:gd name="T26" fmla="*/ 0 w 58"/>
                <a:gd name="T27" fmla="*/ 0 h 70"/>
                <a:gd name="T28" fmla="*/ 0 w 58"/>
                <a:gd name="T29" fmla="*/ 4 h 70"/>
                <a:gd name="T30" fmla="*/ 0 w 58"/>
                <a:gd name="T31" fmla="*/ 66 h 70"/>
                <a:gd name="T32" fmla="*/ 0 w 58"/>
                <a:gd name="T33" fmla="*/ 66 h 70"/>
                <a:gd name="T34" fmla="*/ 0 w 58"/>
                <a:gd name="T35" fmla="*/ 70 h 70"/>
                <a:gd name="T36" fmla="*/ 0 w 58"/>
                <a:gd name="T37" fmla="*/ 70 h 70"/>
                <a:gd name="T38" fmla="*/ 4 w 58"/>
                <a:gd name="T39" fmla="*/ 70 h 70"/>
                <a:gd name="T40" fmla="*/ 20 w 58"/>
                <a:gd name="T41" fmla="*/ 70 h 70"/>
                <a:gd name="T42" fmla="*/ 20 w 58"/>
                <a:gd name="T43" fmla="*/ 70 h 70"/>
                <a:gd name="T44" fmla="*/ 36 w 58"/>
                <a:gd name="T45" fmla="*/ 68 h 70"/>
                <a:gd name="T46" fmla="*/ 36 w 58"/>
                <a:gd name="T47" fmla="*/ 68 h 70"/>
                <a:gd name="T48" fmla="*/ 42 w 58"/>
                <a:gd name="T49" fmla="*/ 66 h 70"/>
                <a:gd name="T50" fmla="*/ 48 w 58"/>
                <a:gd name="T51" fmla="*/ 62 h 70"/>
                <a:gd name="T52" fmla="*/ 48 w 58"/>
                <a:gd name="T53" fmla="*/ 62 h 70"/>
                <a:gd name="T54" fmla="*/ 52 w 58"/>
                <a:gd name="T55" fmla="*/ 56 h 70"/>
                <a:gd name="T56" fmla="*/ 56 w 58"/>
                <a:gd name="T57" fmla="*/ 50 h 70"/>
                <a:gd name="T58" fmla="*/ 56 w 58"/>
                <a:gd name="T59" fmla="*/ 50 h 70"/>
                <a:gd name="T60" fmla="*/ 58 w 58"/>
                <a:gd name="T61" fmla="*/ 42 h 70"/>
                <a:gd name="T62" fmla="*/ 58 w 58"/>
                <a:gd name="T63" fmla="*/ 34 h 70"/>
                <a:gd name="T64" fmla="*/ 58 w 58"/>
                <a:gd name="T65" fmla="*/ 34 h 70"/>
                <a:gd name="T66" fmla="*/ 58 w 58"/>
                <a:gd name="T67" fmla="*/ 26 h 70"/>
                <a:gd name="T68" fmla="*/ 56 w 58"/>
                <a:gd name="T69" fmla="*/ 18 h 70"/>
                <a:gd name="T70" fmla="*/ 56 w 58"/>
                <a:gd name="T71" fmla="*/ 18 h 70"/>
                <a:gd name="T72" fmla="*/ 42 w 58"/>
                <a:gd name="T73" fmla="*/ 44 h 70"/>
                <a:gd name="T74" fmla="*/ 42 w 58"/>
                <a:gd name="T75" fmla="*/ 44 h 70"/>
                <a:gd name="T76" fmla="*/ 38 w 58"/>
                <a:gd name="T77" fmla="*/ 52 h 70"/>
                <a:gd name="T78" fmla="*/ 38 w 58"/>
                <a:gd name="T79" fmla="*/ 52 h 70"/>
                <a:gd name="T80" fmla="*/ 30 w 58"/>
                <a:gd name="T81" fmla="*/ 58 h 70"/>
                <a:gd name="T82" fmla="*/ 30 w 58"/>
                <a:gd name="T83" fmla="*/ 58 h 70"/>
                <a:gd name="T84" fmla="*/ 20 w 58"/>
                <a:gd name="T85" fmla="*/ 58 h 70"/>
                <a:gd name="T86" fmla="*/ 14 w 58"/>
                <a:gd name="T87" fmla="*/ 58 h 70"/>
                <a:gd name="T88" fmla="*/ 14 w 58"/>
                <a:gd name="T89" fmla="*/ 10 h 70"/>
                <a:gd name="T90" fmla="*/ 20 w 58"/>
                <a:gd name="T91" fmla="*/ 10 h 70"/>
                <a:gd name="T92" fmla="*/ 20 w 58"/>
                <a:gd name="T93" fmla="*/ 10 h 70"/>
                <a:gd name="T94" fmla="*/ 32 w 58"/>
                <a:gd name="T95" fmla="*/ 12 h 70"/>
                <a:gd name="T96" fmla="*/ 32 w 58"/>
                <a:gd name="T97" fmla="*/ 12 h 70"/>
                <a:gd name="T98" fmla="*/ 38 w 58"/>
                <a:gd name="T99" fmla="*/ 18 h 70"/>
                <a:gd name="T100" fmla="*/ 38 w 58"/>
                <a:gd name="T101" fmla="*/ 18 h 70"/>
                <a:gd name="T102" fmla="*/ 42 w 58"/>
                <a:gd name="T103" fmla="*/ 24 h 70"/>
                <a:gd name="T104" fmla="*/ 42 w 58"/>
                <a:gd name="T105" fmla="*/ 24 h 70"/>
                <a:gd name="T106" fmla="*/ 44 w 58"/>
                <a:gd name="T107" fmla="*/ 34 h 70"/>
                <a:gd name="T108" fmla="*/ 44 w 58"/>
                <a:gd name="T109" fmla="*/ 34 h 70"/>
                <a:gd name="T110" fmla="*/ 42 w 58"/>
                <a:gd name="T111" fmla="*/ 44 h 70"/>
                <a:gd name="T112" fmla="*/ 42 w 58"/>
                <a:gd name="T113"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70">
                  <a:moveTo>
                    <a:pt x="56" y="18"/>
                  </a:moveTo>
                  <a:lnTo>
                    <a:pt x="56" y="18"/>
                  </a:lnTo>
                  <a:lnTo>
                    <a:pt x="52" y="14"/>
                  </a:lnTo>
                  <a:lnTo>
                    <a:pt x="48" y="8"/>
                  </a:lnTo>
                  <a:lnTo>
                    <a:pt x="48" y="8"/>
                  </a:lnTo>
                  <a:lnTo>
                    <a:pt x="44" y="4"/>
                  </a:lnTo>
                  <a:lnTo>
                    <a:pt x="38" y="2"/>
                  </a:lnTo>
                  <a:lnTo>
                    <a:pt x="38" y="2"/>
                  </a:lnTo>
                  <a:lnTo>
                    <a:pt x="30" y="0"/>
                  </a:lnTo>
                  <a:lnTo>
                    <a:pt x="22" y="0"/>
                  </a:lnTo>
                  <a:lnTo>
                    <a:pt x="4" y="0"/>
                  </a:lnTo>
                  <a:lnTo>
                    <a:pt x="4" y="0"/>
                  </a:lnTo>
                  <a:lnTo>
                    <a:pt x="0" y="0"/>
                  </a:lnTo>
                  <a:lnTo>
                    <a:pt x="0" y="0"/>
                  </a:lnTo>
                  <a:lnTo>
                    <a:pt x="0" y="4"/>
                  </a:lnTo>
                  <a:lnTo>
                    <a:pt x="0" y="66"/>
                  </a:lnTo>
                  <a:lnTo>
                    <a:pt x="0" y="66"/>
                  </a:lnTo>
                  <a:lnTo>
                    <a:pt x="0" y="70"/>
                  </a:lnTo>
                  <a:lnTo>
                    <a:pt x="0" y="70"/>
                  </a:lnTo>
                  <a:lnTo>
                    <a:pt x="4" y="70"/>
                  </a:lnTo>
                  <a:lnTo>
                    <a:pt x="20" y="70"/>
                  </a:lnTo>
                  <a:lnTo>
                    <a:pt x="20" y="70"/>
                  </a:lnTo>
                  <a:lnTo>
                    <a:pt x="36" y="68"/>
                  </a:lnTo>
                  <a:lnTo>
                    <a:pt x="36" y="68"/>
                  </a:lnTo>
                  <a:lnTo>
                    <a:pt x="42" y="66"/>
                  </a:lnTo>
                  <a:lnTo>
                    <a:pt x="48" y="62"/>
                  </a:lnTo>
                  <a:lnTo>
                    <a:pt x="48" y="62"/>
                  </a:lnTo>
                  <a:lnTo>
                    <a:pt x="52" y="56"/>
                  </a:lnTo>
                  <a:lnTo>
                    <a:pt x="56" y="50"/>
                  </a:lnTo>
                  <a:lnTo>
                    <a:pt x="56" y="50"/>
                  </a:lnTo>
                  <a:lnTo>
                    <a:pt x="58" y="42"/>
                  </a:lnTo>
                  <a:lnTo>
                    <a:pt x="58" y="34"/>
                  </a:lnTo>
                  <a:lnTo>
                    <a:pt x="58" y="34"/>
                  </a:lnTo>
                  <a:lnTo>
                    <a:pt x="58" y="26"/>
                  </a:lnTo>
                  <a:lnTo>
                    <a:pt x="56" y="18"/>
                  </a:lnTo>
                  <a:lnTo>
                    <a:pt x="56" y="18"/>
                  </a:lnTo>
                  <a:close/>
                  <a:moveTo>
                    <a:pt x="42" y="44"/>
                  </a:moveTo>
                  <a:lnTo>
                    <a:pt x="42" y="44"/>
                  </a:lnTo>
                  <a:lnTo>
                    <a:pt x="38" y="52"/>
                  </a:lnTo>
                  <a:lnTo>
                    <a:pt x="38" y="52"/>
                  </a:lnTo>
                  <a:lnTo>
                    <a:pt x="30" y="58"/>
                  </a:lnTo>
                  <a:lnTo>
                    <a:pt x="30" y="58"/>
                  </a:lnTo>
                  <a:lnTo>
                    <a:pt x="20" y="58"/>
                  </a:lnTo>
                  <a:lnTo>
                    <a:pt x="14" y="58"/>
                  </a:lnTo>
                  <a:lnTo>
                    <a:pt x="14" y="10"/>
                  </a:lnTo>
                  <a:lnTo>
                    <a:pt x="20" y="10"/>
                  </a:lnTo>
                  <a:lnTo>
                    <a:pt x="20" y="10"/>
                  </a:lnTo>
                  <a:lnTo>
                    <a:pt x="32" y="12"/>
                  </a:lnTo>
                  <a:lnTo>
                    <a:pt x="32" y="12"/>
                  </a:lnTo>
                  <a:lnTo>
                    <a:pt x="38" y="18"/>
                  </a:lnTo>
                  <a:lnTo>
                    <a:pt x="38" y="18"/>
                  </a:lnTo>
                  <a:lnTo>
                    <a:pt x="42" y="24"/>
                  </a:lnTo>
                  <a:lnTo>
                    <a:pt x="42" y="24"/>
                  </a:lnTo>
                  <a:lnTo>
                    <a:pt x="44" y="34"/>
                  </a:lnTo>
                  <a:lnTo>
                    <a:pt x="44" y="34"/>
                  </a:lnTo>
                  <a:lnTo>
                    <a:pt x="42" y="44"/>
                  </a:lnTo>
                  <a:lnTo>
                    <a:pt x="42"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32" name="Freeform 310"/>
            <p:cNvSpPr>
              <a:spLocks/>
            </p:cNvSpPr>
            <p:nvPr/>
          </p:nvSpPr>
          <p:spPr bwMode="auto">
            <a:xfrm>
              <a:off x="12914313" y="3287713"/>
              <a:ext cx="155575" cy="114300"/>
            </a:xfrm>
            <a:custGeom>
              <a:avLst/>
              <a:gdLst>
                <a:gd name="T0" fmla="*/ 96 w 98"/>
                <a:gd name="T1" fmla="*/ 6 h 72"/>
                <a:gd name="T2" fmla="*/ 98 w 98"/>
                <a:gd name="T3" fmla="*/ 2 h 72"/>
                <a:gd name="T4" fmla="*/ 96 w 98"/>
                <a:gd name="T5" fmla="*/ 0 h 72"/>
                <a:gd name="T6" fmla="*/ 96 w 98"/>
                <a:gd name="T7" fmla="*/ 0 h 72"/>
                <a:gd name="T8" fmla="*/ 92 w 98"/>
                <a:gd name="T9" fmla="*/ 0 h 72"/>
                <a:gd name="T10" fmla="*/ 88 w 98"/>
                <a:gd name="T11" fmla="*/ 0 h 72"/>
                <a:gd name="T12" fmla="*/ 86 w 98"/>
                <a:gd name="T13" fmla="*/ 0 h 72"/>
                <a:gd name="T14" fmla="*/ 84 w 98"/>
                <a:gd name="T15" fmla="*/ 2 h 72"/>
                <a:gd name="T16" fmla="*/ 72 w 98"/>
                <a:gd name="T17" fmla="*/ 56 h 72"/>
                <a:gd name="T18" fmla="*/ 58 w 98"/>
                <a:gd name="T19" fmla="*/ 2 h 72"/>
                <a:gd name="T20" fmla="*/ 58 w 98"/>
                <a:gd name="T21" fmla="*/ 2 h 72"/>
                <a:gd name="T22" fmla="*/ 56 w 98"/>
                <a:gd name="T23" fmla="*/ 0 h 72"/>
                <a:gd name="T24" fmla="*/ 54 w 98"/>
                <a:gd name="T25" fmla="*/ 0 h 72"/>
                <a:gd name="T26" fmla="*/ 50 w 98"/>
                <a:gd name="T27" fmla="*/ 0 h 72"/>
                <a:gd name="T28" fmla="*/ 46 w 98"/>
                <a:gd name="T29" fmla="*/ 0 h 72"/>
                <a:gd name="T30" fmla="*/ 44 w 98"/>
                <a:gd name="T31" fmla="*/ 0 h 72"/>
                <a:gd name="T32" fmla="*/ 42 w 98"/>
                <a:gd name="T33" fmla="*/ 2 h 72"/>
                <a:gd name="T34" fmla="*/ 42 w 98"/>
                <a:gd name="T35" fmla="*/ 2 h 72"/>
                <a:gd name="T36" fmla="*/ 28 w 98"/>
                <a:gd name="T37" fmla="*/ 56 h 72"/>
                <a:gd name="T38" fmla="*/ 16 w 98"/>
                <a:gd name="T39" fmla="*/ 2 h 72"/>
                <a:gd name="T40" fmla="*/ 16 w 98"/>
                <a:gd name="T41" fmla="*/ 0 h 72"/>
                <a:gd name="T42" fmla="*/ 14 w 98"/>
                <a:gd name="T43" fmla="*/ 0 h 72"/>
                <a:gd name="T44" fmla="*/ 12 w 98"/>
                <a:gd name="T45" fmla="*/ 0 h 72"/>
                <a:gd name="T46" fmla="*/ 8 w 98"/>
                <a:gd name="T47" fmla="*/ 0 h 72"/>
                <a:gd name="T48" fmla="*/ 4 w 98"/>
                <a:gd name="T49" fmla="*/ 0 h 72"/>
                <a:gd name="T50" fmla="*/ 2 w 98"/>
                <a:gd name="T51" fmla="*/ 0 h 72"/>
                <a:gd name="T52" fmla="*/ 0 w 98"/>
                <a:gd name="T53" fmla="*/ 2 h 72"/>
                <a:gd name="T54" fmla="*/ 18 w 98"/>
                <a:gd name="T55" fmla="*/ 68 h 72"/>
                <a:gd name="T56" fmla="*/ 18 w 98"/>
                <a:gd name="T57" fmla="*/ 70 h 72"/>
                <a:gd name="T58" fmla="*/ 20 w 98"/>
                <a:gd name="T59" fmla="*/ 70 h 72"/>
                <a:gd name="T60" fmla="*/ 22 w 98"/>
                <a:gd name="T61" fmla="*/ 70 h 72"/>
                <a:gd name="T62" fmla="*/ 28 w 98"/>
                <a:gd name="T63" fmla="*/ 72 h 72"/>
                <a:gd name="T64" fmla="*/ 32 w 98"/>
                <a:gd name="T65" fmla="*/ 70 h 72"/>
                <a:gd name="T66" fmla="*/ 36 w 98"/>
                <a:gd name="T67" fmla="*/ 70 h 72"/>
                <a:gd name="T68" fmla="*/ 38 w 98"/>
                <a:gd name="T69" fmla="*/ 70 h 72"/>
                <a:gd name="T70" fmla="*/ 38 w 98"/>
                <a:gd name="T71" fmla="*/ 68 h 72"/>
                <a:gd name="T72" fmla="*/ 48 w 98"/>
                <a:gd name="T73" fmla="*/ 22 h 72"/>
                <a:gd name="T74" fmla="*/ 60 w 98"/>
                <a:gd name="T75" fmla="*/ 68 h 72"/>
                <a:gd name="T76" fmla="*/ 60 w 98"/>
                <a:gd name="T77" fmla="*/ 70 h 72"/>
                <a:gd name="T78" fmla="*/ 62 w 98"/>
                <a:gd name="T79" fmla="*/ 70 h 72"/>
                <a:gd name="T80" fmla="*/ 66 w 98"/>
                <a:gd name="T81" fmla="*/ 70 h 72"/>
                <a:gd name="T82" fmla="*/ 70 w 98"/>
                <a:gd name="T83" fmla="*/ 72 h 72"/>
                <a:gd name="T84" fmla="*/ 76 w 98"/>
                <a:gd name="T85" fmla="*/ 70 h 72"/>
                <a:gd name="T86" fmla="*/ 78 w 98"/>
                <a:gd name="T87" fmla="*/ 70 h 72"/>
                <a:gd name="T88" fmla="*/ 80 w 98"/>
                <a:gd name="T89" fmla="*/ 70 h 72"/>
                <a:gd name="T90" fmla="*/ 96 w 98"/>
                <a:gd name="T91"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72">
                  <a:moveTo>
                    <a:pt x="96" y="6"/>
                  </a:moveTo>
                  <a:lnTo>
                    <a:pt x="96" y="6"/>
                  </a:lnTo>
                  <a:lnTo>
                    <a:pt x="98" y="2"/>
                  </a:lnTo>
                  <a:lnTo>
                    <a:pt x="98" y="2"/>
                  </a:lnTo>
                  <a:lnTo>
                    <a:pt x="96" y="0"/>
                  </a:lnTo>
                  <a:lnTo>
                    <a:pt x="96" y="0"/>
                  </a:lnTo>
                  <a:lnTo>
                    <a:pt x="96" y="0"/>
                  </a:lnTo>
                  <a:lnTo>
                    <a:pt x="96" y="0"/>
                  </a:lnTo>
                  <a:lnTo>
                    <a:pt x="92" y="0"/>
                  </a:lnTo>
                  <a:lnTo>
                    <a:pt x="92" y="0"/>
                  </a:lnTo>
                  <a:lnTo>
                    <a:pt x="88" y="0"/>
                  </a:lnTo>
                  <a:lnTo>
                    <a:pt x="88" y="0"/>
                  </a:lnTo>
                  <a:lnTo>
                    <a:pt x="86" y="0"/>
                  </a:lnTo>
                  <a:lnTo>
                    <a:pt x="86" y="0"/>
                  </a:lnTo>
                  <a:lnTo>
                    <a:pt x="84" y="2"/>
                  </a:lnTo>
                  <a:lnTo>
                    <a:pt x="84" y="2"/>
                  </a:lnTo>
                  <a:lnTo>
                    <a:pt x="84" y="2"/>
                  </a:lnTo>
                  <a:lnTo>
                    <a:pt x="72" y="56"/>
                  </a:lnTo>
                  <a:lnTo>
                    <a:pt x="72" y="56"/>
                  </a:lnTo>
                  <a:lnTo>
                    <a:pt x="58" y="2"/>
                  </a:lnTo>
                  <a:lnTo>
                    <a:pt x="58" y="2"/>
                  </a:lnTo>
                  <a:lnTo>
                    <a:pt x="58" y="2"/>
                  </a:lnTo>
                  <a:lnTo>
                    <a:pt x="58" y="2"/>
                  </a:lnTo>
                  <a:lnTo>
                    <a:pt x="56" y="0"/>
                  </a:lnTo>
                  <a:lnTo>
                    <a:pt x="56" y="0"/>
                  </a:lnTo>
                  <a:lnTo>
                    <a:pt x="54" y="0"/>
                  </a:lnTo>
                  <a:lnTo>
                    <a:pt x="54" y="0"/>
                  </a:lnTo>
                  <a:lnTo>
                    <a:pt x="50" y="0"/>
                  </a:lnTo>
                  <a:lnTo>
                    <a:pt x="50" y="0"/>
                  </a:lnTo>
                  <a:lnTo>
                    <a:pt x="46" y="0"/>
                  </a:lnTo>
                  <a:lnTo>
                    <a:pt x="46" y="0"/>
                  </a:lnTo>
                  <a:lnTo>
                    <a:pt x="44" y="0"/>
                  </a:lnTo>
                  <a:lnTo>
                    <a:pt x="44" y="0"/>
                  </a:lnTo>
                  <a:lnTo>
                    <a:pt x="42" y="2"/>
                  </a:lnTo>
                  <a:lnTo>
                    <a:pt x="42" y="2"/>
                  </a:lnTo>
                  <a:lnTo>
                    <a:pt x="42" y="2"/>
                  </a:lnTo>
                  <a:lnTo>
                    <a:pt x="28" y="56"/>
                  </a:lnTo>
                  <a:lnTo>
                    <a:pt x="28" y="56"/>
                  </a:lnTo>
                  <a:lnTo>
                    <a:pt x="16" y="2"/>
                  </a:lnTo>
                  <a:lnTo>
                    <a:pt x="16" y="2"/>
                  </a:lnTo>
                  <a:lnTo>
                    <a:pt x="16" y="0"/>
                  </a:lnTo>
                  <a:lnTo>
                    <a:pt x="16" y="0"/>
                  </a:lnTo>
                  <a:lnTo>
                    <a:pt x="14" y="0"/>
                  </a:lnTo>
                  <a:lnTo>
                    <a:pt x="14" y="0"/>
                  </a:lnTo>
                  <a:lnTo>
                    <a:pt x="12" y="0"/>
                  </a:lnTo>
                  <a:lnTo>
                    <a:pt x="12" y="0"/>
                  </a:lnTo>
                  <a:lnTo>
                    <a:pt x="8" y="0"/>
                  </a:lnTo>
                  <a:lnTo>
                    <a:pt x="8" y="0"/>
                  </a:lnTo>
                  <a:lnTo>
                    <a:pt x="4" y="0"/>
                  </a:lnTo>
                  <a:lnTo>
                    <a:pt x="4" y="0"/>
                  </a:lnTo>
                  <a:lnTo>
                    <a:pt x="2" y="0"/>
                  </a:lnTo>
                  <a:lnTo>
                    <a:pt x="2" y="0"/>
                  </a:lnTo>
                  <a:lnTo>
                    <a:pt x="0" y="2"/>
                  </a:lnTo>
                  <a:lnTo>
                    <a:pt x="0" y="2"/>
                  </a:lnTo>
                  <a:lnTo>
                    <a:pt x="2" y="6"/>
                  </a:lnTo>
                  <a:lnTo>
                    <a:pt x="18" y="68"/>
                  </a:lnTo>
                  <a:lnTo>
                    <a:pt x="18" y="68"/>
                  </a:lnTo>
                  <a:lnTo>
                    <a:pt x="18" y="70"/>
                  </a:lnTo>
                  <a:lnTo>
                    <a:pt x="18" y="70"/>
                  </a:lnTo>
                  <a:lnTo>
                    <a:pt x="20" y="70"/>
                  </a:lnTo>
                  <a:lnTo>
                    <a:pt x="20" y="70"/>
                  </a:lnTo>
                  <a:lnTo>
                    <a:pt x="22" y="70"/>
                  </a:lnTo>
                  <a:lnTo>
                    <a:pt x="22" y="70"/>
                  </a:lnTo>
                  <a:lnTo>
                    <a:pt x="28" y="72"/>
                  </a:lnTo>
                  <a:lnTo>
                    <a:pt x="28" y="72"/>
                  </a:lnTo>
                  <a:lnTo>
                    <a:pt x="32" y="70"/>
                  </a:lnTo>
                  <a:lnTo>
                    <a:pt x="32" y="70"/>
                  </a:lnTo>
                  <a:lnTo>
                    <a:pt x="36" y="70"/>
                  </a:lnTo>
                  <a:lnTo>
                    <a:pt x="36" y="70"/>
                  </a:lnTo>
                  <a:lnTo>
                    <a:pt x="38" y="70"/>
                  </a:lnTo>
                  <a:lnTo>
                    <a:pt x="38" y="70"/>
                  </a:lnTo>
                  <a:lnTo>
                    <a:pt x="38" y="68"/>
                  </a:lnTo>
                  <a:lnTo>
                    <a:pt x="48" y="22"/>
                  </a:lnTo>
                  <a:lnTo>
                    <a:pt x="48" y="22"/>
                  </a:lnTo>
                  <a:lnTo>
                    <a:pt x="60" y="68"/>
                  </a:lnTo>
                  <a:lnTo>
                    <a:pt x="60" y="68"/>
                  </a:lnTo>
                  <a:lnTo>
                    <a:pt x="60" y="70"/>
                  </a:lnTo>
                  <a:lnTo>
                    <a:pt x="60" y="70"/>
                  </a:lnTo>
                  <a:lnTo>
                    <a:pt x="62" y="70"/>
                  </a:lnTo>
                  <a:lnTo>
                    <a:pt x="62" y="70"/>
                  </a:lnTo>
                  <a:lnTo>
                    <a:pt x="66" y="70"/>
                  </a:lnTo>
                  <a:lnTo>
                    <a:pt x="66" y="70"/>
                  </a:lnTo>
                  <a:lnTo>
                    <a:pt x="70" y="72"/>
                  </a:lnTo>
                  <a:lnTo>
                    <a:pt x="70" y="72"/>
                  </a:lnTo>
                  <a:lnTo>
                    <a:pt x="76" y="70"/>
                  </a:lnTo>
                  <a:lnTo>
                    <a:pt x="76" y="70"/>
                  </a:lnTo>
                  <a:lnTo>
                    <a:pt x="78" y="70"/>
                  </a:lnTo>
                  <a:lnTo>
                    <a:pt x="78" y="70"/>
                  </a:lnTo>
                  <a:lnTo>
                    <a:pt x="80" y="70"/>
                  </a:lnTo>
                  <a:lnTo>
                    <a:pt x="80" y="70"/>
                  </a:lnTo>
                  <a:lnTo>
                    <a:pt x="80" y="68"/>
                  </a:lnTo>
                  <a:lnTo>
                    <a:pt x="96" y="6"/>
                  </a:lnTo>
                  <a:lnTo>
                    <a:pt x="96"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33" name="Freeform 311"/>
            <p:cNvSpPr>
              <a:spLocks noEditPoints="1"/>
            </p:cNvSpPr>
            <p:nvPr/>
          </p:nvSpPr>
          <p:spPr bwMode="auto">
            <a:xfrm>
              <a:off x="13066713" y="3287713"/>
              <a:ext cx="101600" cy="114300"/>
            </a:xfrm>
            <a:custGeom>
              <a:avLst/>
              <a:gdLst>
                <a:gd name="T0" fmla="*/ 42 w 64"/>
                <a:gd name="T1" fmla="*/ 2 h 72"/>
                <a:gd name="T2" fmla="*/ 42 w 64"/>
                <a:gd name="T3" fmla="*/ 2 h 72"/>
                <a:gd name="T4" fmla="*/ 42 w 64"/>
                <a:gd name="T5" fmla="*/ 2 h 72"/>
                <a:gd name="T6" fmla="*/ 42 w 64"/>
                <a:gd name="T7" fmla="*/ 2 h 72"/>
                <a:gd name="T8" fmla="*/ 40 w 64"/>
                <a:gd name="T9" fmla="*/ 0 h 72"/>
                <a:gd name="T10" fmla="*/ 40 w 64"/>
                <a:gd name="T11" fmla="*/ 0 h 72"/>
                <a:gd name="T12" fmla="*/ 36 w 64"/>
                <a:gd name="T13" fmla="*/ 0 h 72"/>
                <a:gd name="T14" fmla="*/ 36 w 64"/>
                <a:gd name="T15" fmla="*/ 0 h 72"/>
                <a:gd name="T16" fmla="*/ 32 w 64"/>
                <a:gd name="T17" fmla="*/ 0 h 72"/>
                <a:gd name="T18" fmla="*/ 32 w 64"/>
                <a:gd name="T19" fmla="*/ 0 h 72"/>
                <a:gd name="T20" fmla="*/ 28 w 64"/>
                <a:gd name="T21" fmla="*/ 0 h 72"/>
                <a:gd name="T22" fmla="*/ 28 w 64"/>
                <a:gd name="T23" fmla="*/ 0 h 72"/>
                <a:gd name="T24" fmla="*/ 24 w 64"/>
                <a:gd name="T25" fmla="*/ 0 h 72"/>
                <a:gd name="T26" fmla="*/ 24 w 64"/>
                <a:gd name="T27" fmla="*/ 0 h 72"/>
                <a:gd name="T28" fmla="*/ 24 w 64"/>
                <a:gd name="T29" fmla="*/ 0 h 72"/>
                <a:gd name="T30" fmla="*/ 24 w 64"/>
                <a:gd name="T31" fmla="*/ 0 h 72"/>
                <a:gd name="T32" fmla="*/ 22 w 64"/>
                <a:gd name="T33" fmla="*/ 2 h 72"/>
                <a:gd name="T34" fmla="*/ 0 w 64"/>
                <a:gd name="T35" fmla="*/ 66 h 72"/>
                <a:gd name="T36" fmla="*/ 0 w 64"/>
                <a:gd name="T37" fmla="*/ 66 h 72"/>
                <a:gd name="T38" fmla="*/ 0 w 64"/>
                <a:gd name="T39" fmla="*/ 68 h 72"/>
                <a:gd name="T40" fmla="*/ 0 w 64"/>
                <a:gd name="T41" fmla="*/ 68 h 72"/>
                <a:gd name="T42" fmla="*/ 0 w 64"/>
                <a:gd name="T43" fmla="*/ 70 h 72"/>
                <a:gd name="T44" fmla="*/ 0 w 64"/>
                <a:gd name="T45" fmla="*/ 70 h 72"/>
                <a:gd name="T46" fmla="*/ 2 w 64"/>
                <a:gd name="T47" fmla="*/ 70 h 72"/>
                <a:gd name="T48" fmla="*/ 2 w 64"/>
                <a:gd name="T49" fmla="*/ 70 h 72"/>
                <a:gd name="T50" fmla="*/ 6 w 64"/>
                <a:gd name="T51" fmla="*/ 72 h 72"/>
                <a:gd name="T52" fmla="*/ 6 w 64"/>
                <a:gd name="T53" fmla="*/ 72 h 72"/>
                <a:gd name="T54" fmla="*/ 10 w 64"/>
                <a:gd name="T55" fmla="*/ 70 h 72"/>
                <a:gd name="T56" fmla="*/ 10 w 64"/>
                <a:gd name="T57" fmla="*/ 70 h 72"/>
                <a:gd name="T58" fmla="*/ 12 w 64"/>
                <a:gd name="T59" fmla="*/ 70 h 72"/>
                <a:gd name="T60" fmla="*/ 12 w 64"/>
                <a:gd name="T61" fmla="*/ 70 h 72"/>
                <a:gd name="T62" fmla="*/ 14 w 64"/>
                <a:gd name="T63" fmla="*/ 70 h 72"/>
                <a:gd name="T64" fmla="*/ 14 w 64"/>
                <a:gd name="T65" fmla="*/ 70 h 72"/>
                <a:gd name="T66" fmla="*/ 14 w 64"/>
                <a:gd name="T67" fmla="*/ 68 h 72"/>
                <a:gd name="T68" fmla="*/ 18 w 64"/>
                <a:gd name="T69" fmla="*/ 54 h 72"/>
                <a:gd name="T70" fmla="*/ 44 w 64"/>
                <a:gd name="T71" fmla="*/ 54 h 72"/>
                <a:gd name="T72" fmla="*/ 50 w 64"/>
                <a:gd name="T73" fmla="*/ 68 h 72"/>
                <a:gd name="T74" fmla="*/ 50 w 64"/>
                <a:gd name="T75" fmla="*/ 68 h 72"/>
                <a:gd name="T76" fmla="*/ 50 w 64"/>
                <a:gd name="T77" fmla="*/ 70 h 72"/>
                <a:gd name="T78" fmla="*/ 50 w 64"/>
                <a:gd name="T79" fmla="*/ 70 h 72"/>
                <a:gd name="T80" fmla="*/ 52 w 64"/>
                <a:gd name="T81" fmla="*/ 70 h 72"/>
                <a:gd name="T82" fmla="*/ 52 w 64"/>
                <a:gd name="T83" fmla="*/ 70 h 72"/>
                <a:gd name="T84" fmla="*/ 54 w 64"/>
                <a:gd name="T85" fmla="*/ 70 h 72"/>
                <a:gd name="T86" fmla="*/ 54 w 64"/>
                <a:gd name="T87" fmla="*/ 70 h 72"/>
                <a:gd name="T88" fmla="*/ 58 w 64"/>
                <a:gd name="T89" fmla="*/ 72 h 72"/>
                <a:gd name="T90" fmla="*/ 58 w 64"/>
                <a:gd name="T91" fmla="*/ 72 h 72"/>
                <a:gd name="T92" fmla="*/ 62 w 64"/>
                <a:gd name="T93" fmla="*/ 70 h 72"/>
                <a:gd name="T94" fmla="*/ 62 w 64"/>
                <a:gd name="T95" fmla="*/ 70 h 72"/>
                <a:gd name="T96" fmla="*/ 64 w 64"/>
                <a:gd name="T97" fmla="*/ 70 h 72"/>
                <a:gd name="T98" fmla="*/ 64 w 64"/>
                <a:gd name="T99" fmla="*/ 70 h 72"/>
                <a:gd name="T100" fmla="*/ 64 w 64"/>
                <a:gd name="T101" fmla="*/ 68 h 72"/>
                <a:gd name="T102" fmla="*/ 64 w 64"/>
                <a:gd name="T103" fmla="*/ 68 h 72"/>
                <a:gd name="T104" fmla="*/ 64 w 64"/>
                <a:gd name="T105" fmla="*/ 66 h 72"/>
                <a:gd name="T106" fmla="*/ 42 w 64"/>
                <a:gd name="T107" fmla="*/ 2 h 72"/>
                <a:gd name="T108" fmla="*/ 42 w 64"/>
                <a:gd name="T109" fmla="*/ 2 h 72"/>
                <a:gd name="T110" fmla="*/ 42 w 64"/>
                <a:gd name="T111" fmla="*/ 44 h 72"/>
                <a:gd name="T112" fmla="*/ 22 w 64"/>
                <a:gd name="T113" fmla="*/ 44 h 72"/>
                <a:gd name="T114" fmla="*/ 32 w 64"/>
                <a:gd name="T115" fmla="*/ 14 h 72"/>
                <a:gd name="T116" fmla="*/ 32 w 64"/>
                <a:gd name="T117" fmla="*/ 14 h 72"/>
                <a:gd name="T118" fmla="*/ 42 w 64"/>
                <a:gd name="T119" fmla="*/ 44 h 72"/>
                <a:gd name="T120" fmla="*/ 42 w 64"/>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2">
                  <a:moveTo>
                    <a:pt x="42" y="2"/>
                  </a:moveTo>
                  <a:lnTo>
                    <a:pt x="42" y="2"/>
                  </a:lnTo>
                  <a:lnTo>
                    <a:pt x="42" y="2"/>
                  </a:lnTo>
                  <a:lnTo>
                    <a:pt x="42" y="2"/>
                  </a:lnTo>
                  <a:lnTo>
                    <a:pt x="40" y="0"/>
                  </a:lnTo>
                  <a:lnTo>
                    <a:pt x="40" y="0"/>
                  </a:lnTo>
                  <a:lnTo>
                    <a:pt x="36" y="0"/>
                  </a:lnTo>
                  <a:lnTo>
                    <a:pt x="36" y="0"/>
                  </a:lnTo>
                  <a:lnTo>
                    <a:pt x="32" y="0"/>
                  </a:lnTo>
                  <a:lnTo>
                    <a:pt x="32" y="0"/>
                  </a:lnTo>
                  <a:lnTo>
                    <a:pt x="28" y="0"/>
                  </a:lnTo>
                  <a:lnTo>
                    <a:pt x="28" y="0"/>
                  </a:lnTo>
                  <a:lnTo>
                    <a:pt x="24" y="0"/>
                  </a:lnTo>
                  <a:lnTo>
                    <a:pt x="24" y="0"/>
                  </a:lnTo>
                  <a:lnTo>
                    <a:pt x="24" y="0"/>
                  </a:lnTo>
                  <a:lnTo>
                    <a:pt x="24" y="0"/>
                  </a:lnTo>
                  <a:lnTo>
                    <a:pt x="22" y="2"/>
                  </a:lnTo>
                  <a:lnTo>
                    <a:pt x="0" y="66"/>
                  </a:lnTo>
                  <a:lnTo>
                    <a:pt x="0" y="66"/>
                  </a:lnTo>
                  <a:lnTo>
                    <a:pt x="0" y="68"/>
                  </a:lnTo>
                  <a:lnTo>
                    <a:pt x="0" y="68"/>
                  </a:lnTo>
                  <a:lnTo>
                    <a:pt x="0" y="70"/>
                  </a:lnTo>
                  <a:lnTo>
                    <a:pt x="0" y="70"/>
                  </a:lnTo>
                  <a:lnTo>
                    <a:pt x="2" y="70"/>
                  </a:lnTo>
                  <a:lnTo>
                    <a:pt x="2" y="70"/>
                  </a:lnTo>
                  <a:lnTo>
                    <a:pt x="6" y="72"/>
                  </a:lnTo>
                  <a:lnTo>
                    <a:pt x="6" y="72"/>
                  </a:lnTo>
                  <a:lnTo>
                    <a:pt x="10" y="70"/>
                  </a:lnTo>
                  <a:lnTo>
                    <a:pt x="10" y="70"/>
                  </a:lnTo>
                  <a:lnTo>
                    <a:pt x="12" y="70"/>
                  </a:lnTo>
                  <a:lnTo>
                    <a:pt x="12" y="70"/>
                  </a:lnTo>
                  <a:lnTo>
                    <a:pt x="14" y="70"/>
                  </a:lnTo>
                  <a:lnTo>
                    <a:pt x="14" y="70"/>
                  </a:lnTo>
                  <a:lnTo>
                    <a:pt x="14" y="68"/>
                  </a:lnTo>
                  <a:lnTo>
                    <a:pt x="18" y="54"/>
                  </a:lnTo>
                  <a:lnTo>
                    <a:pt x="44" y="54"/>
                  </a:lnTo>
                  <a:lnTo>
                    <a:pt x="50" y="68"/>
                  </a:lnTo>
                  <a:lnTo>
                    <a:pt x="50" y="68"/>
                  </a:lnTo>
                  <a:lnTo>
                    <a:pt x="50" y="70"/>
                  </a:lnTo>
                  <a:lnTo>
                    <a:pt x="50" y="70"/>
                  </a:lnTo>
                  <a:lnTo>
                    <a:pt x="52" y="70"/>
                  </a:lnTo>
                  <a:lnTo>
                    <a:pt x="52" y="70"/>
                  </a:lnTo>
                  <a:lnTo>
                    <a:pt x="54" y="70"/>
                  </a:lnTo>
                  <a:lnTo>
                    <a:pt x="54" y="70"/>
                  </a:lnTo>
                  <a:lnTo>
                    <a:pt x="58" y="72"/>
                  </a:lnTo>
                  <a:lnTo>
                    <a:pt x="58" y="72"/>
                  </a:lnTo>
                  <a:lnTo>
                    <a:pt x="62" y="70"/>
                  </a:lnTo>
                  <a:lnTo>
                    <a:pt x="62" y="70"/>
                  </a:lnTo>
                  <a:lnTo>
                    <a:pt x="64" y="70"/>
                  </a:lnTo>
                  <a:lnTo>
                    <a:pt x="64" y="70"/>
                  </a:lnTo>
                  <a:lnTo>
                    <a:pt x="64" y="68"/>
                  </a:lnTo>
                  <a:lnTo>
                    <a:pt x="64" y="68"/>
                  </a:lnTo>
                  <a:lnTo>
                    <a:pt x="64" y="66"/>
                  </a:lnTo>
                  <a:lnTo>
                    <a:pt x="42" y="2"/>
                  </a:lnTo>
                  <a:lnTo>
                    <a:pt x="42" y="2"/>
                  </a:lnTo>
                  <a:close/>
                  <a:moveTo>
                    <a:pt x="42" y="44"/>
                  </a:moveTo>
                  <a:lnTo>
                    <a:pt x="22" y="44"/>
                  </a:lnTo>
                  <a:lnTo>
                    <a:pt x="32" y="14"/>
                  </a:lnTo>
                  <a:lnTo>
                    <a:pt x="32" y="14"/>
                  </a:lnTo>
                  <a:lnTo>
                    <a:pt x="42" y="44"/>
                  </a:lnTo>
                  <a:lnTo>
                    <a:pt x="42"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34" name="Freeform 312"/>
            <p:cNvSpPr>
              <a:spLocks/>
            </p:cNvSpPr>
            <p:nvPr/>
          </p:nvSpPr>
          <p:spPr bwMode="auto">
            <a:xfrm>
              <a:off x="13885863" y="3554413"/>
              <a:ext cx="130175" cy="111125"/>
            </a:xfrm>
            <a:custGeom>
              <a:avLst/>
              <a:gdLst>
                <a:gd name="T0" fmla="*/ 82 w 82"/>
                <a:gd name="T1" fmla="*/ 6 h 70"/>
                <a:gd name="T2" fmla="*/ 82 w 82"/>
                <a:gd name="T3" fmla="*/ 4 h 70"/>
                <a:gd name="T4" fmla="*/ 82 w 82"/>
                <a:gd name="T5" fmla="*/ 2 h 70"/>
                <a:gd name="T6" fmla="*/ 80 w 82"/>
                <a:gd name="T7" fmla="*/ 0 h 70"/>
                <a:gd name="T8" fmla="*/ 68 w 82"/>
                <a:gd name="T9" fmla="*/ 0 h 70"/>
                <a:gd name="T10" fmla="*/ 64 w 82"/>
                <a:gd name="T11" fmla="*/ 0 h 70"/>
                <a:gd name="T12" fmla="*/ 62 w 82"/>
                <a:gd name="T13" fmla="*/ 2 h 70"/>
                <a:gd name="T14" fmla="*/ 60 w 82"/>
                <a:gd name="T15" fmla="*/ 4 h 70"/>
                <a:gd name="T16" fmla="*/ 58 w 82"/>
                <a:gd name="T17" fmla="*/ 8 h 70"/>
                <a:gd name="T18" fmla="*/ 42 w 82"/>
                <a:gd name="T19" fmla="*/ 50 h 70"/>
                <a:gd name="T20" fmla="*/ 26 w 82"/>
                <a:gd name="T21" fmla="*/ 8 h 70"/>
                <a:gd name="T22" fmla="*/ 24 w 82"/>
                <a:gd name="T23" fmla="*/ 4 h 70"/>
                <a:gd name="T24" fmla="*/ 22 w 82"/>
                <a:gd name="T25" fmla="*/ 2 h 70"/>
                <a:gd name="T26" fmla="*/ 20 w 82"/>
                <a:gd name="T27" fmla="*/ 0 h 70"/>
                <a:gd name="T28" fmla="*/ 6 w 82"/>
                <a:gd name="T29" fmla="*/ 0 h 70"/>
                <a:gd name="T30" fmla="*/ 2 w 82"/>
                <a:gd name="T31" fmla="*/ 2 h 70"/>
                <a:gd name="T32" fmla="*/ 0 w 82"/>
                <a:gd name="T33" fmla="*/ 6 h 70"/>
                <a:gd name="T34" fmla="*/ 0 w 82"/>
                <a:gd name="T35" fmla="*/ 68 h 70"/>
                <a:gd name="T36" fmla="*/ 0 w 82"/>
                <a:gd name="T37" fmla="*/ 70 h 70"/>
                <a:gd name="T38" fmla="*/ 2 w 82"/>
                <a:gd name="T39" fmla="*/ 70 h 70"/>
                <a:gd name="T40" fmla="*/ 4 w 82"/>
                <a:gd name="T41" fmla="*/ 70 h 70"/>
                <a:gd name="T42" fmla="*/ 8 w 82"/>
                <a:gd name="T43" fmla="*/ 70 h 70"/>
                <a:gd name="T44" fmla="*/ 10 w 82"/>
                <a:gd name="T45" fmla="*/ 70 h 70"/>
                <a:gd name="T46" fmla="*/ 12 w 82"/>
                <a:gd name="T47" fmla="*/ 70 h 70"/>
                <a:gd name="T48" fmla="*/ 14 w 82"/>
                <a:gd name="T49" fmla="*/ 70 h 70"/>
                <a:gd name="T50" fmla="*/ 14 w 82"/>
                <a:gd name="T51" fmla="*/ 12 h 70"/>
                <a:gd name="T52" fmla="*/ 34 w 82"/>
                <a:gd name="T53" fmla="*/ 68 h 70"/>
                <a:gd name="T54" fmla="*/ 34 w 82"/>
                <a:gd name="T55" fmla="*/ 70 h 70"/>
                <a:gd name="T56" fmla="*/ 36 w 82"/>
                <a:gd name="T57" fmla="*/ 70 h 70"/>
                <a:gd name="T58" fmla="*/ 38 w 82"/>
                <a:gd name="T59" fmla="*/ 70 h 70"/>
                <a:gd name="T60" fmla="*/ 42 w 82"/>
                <a:gd name="T61" fmla="*/ 70 h 70"/>
                <a:gd name="T62" fmla="*/ 44 w 82"/>
                <a:gd name="T63" fmla="*/ 70 h 70"/>
                <a:gd name="T64" fmla="*/ 46 w 82"/>
                <a:gd name="T65" fmla="*/ 70 h 70"/>
                <a:gd name="T66" fmla="*/ 48 w 82"/>
                <a:gd name="T67" fmla="*/ 70 h 70"/>
                <a:gd name="T68" fmla="*/ 48 w 82"/>
                <a:gd name="T69" fmla="*/ 68 h 70"/>
                <a:gd name="T70" fmla="*/ 70 w 82"/>
                <a:gd name="T71" fmla="*/ 12 h 70"/>
                <a:gd name="T72" fmla="*/ 70 w 82"/>
                <a:gd name="T73" fmla="*/ 68 h 70"/>
                <a:gd name="T74" fmla="*/ 70 w 82"/>
                <a:gd name="T75" fmla="*/ 70 h 70"/>
                <a:gd name="T76" fmla="*/ 70 w 82"/>
                <a:gd name="T77" fmla="*/ 70 h 70"/>
                <a:gd name="T78" fmla="*/ 72 w 82"/>
                <a:gd name="T79" fmla="*/ 70 h 70"/>
                <a:gd name="T80" fmla="*/ 76 w 82"/>
                <a:gd name="T81" fmla="*/ 70 h 70"/>
                <a:gd name="T82" fmla="*/ 80 w 82"/>
                <a:gd name="T83" fmla="*/ 70 h 70"/>
                <a:gd name="T84" fmla="*/ 82 w 82"/>
                <a:gd name="T85" fmla="*/ 70 h 70"/>
                <a:gd name="T86" fmla="*/ 82 w 82"/>
                <a:gd name="T87" fmla="*/ 70 h 70"/>
                <a:gd name="T88" fmla="*/ 82 w 82"/>
                <a:gd name="T8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0">
                  <a:moveTo>
                    <a:pt x="82" y="6"/>
                  </a:moveTo>
                  <a:lnTo>
                    <a:pt x="82" y="6"/>
                  </a:lnTo>
                  <a:lnTo>
                    <a:pt x="82" y="4"/>
                  </a:lnTo>
                  <a:lnTo>
                    <a:pt x="82" y="4"/>
                  </a:lnTo>
                  <a:lnTo>
                    <a:pt x="82" y="2"/>
                  </a:lnTo>
                  <a:lnTo>
                    <a:pt x="82" y="2"/>
                  </a:lnTo>
                  <a:lnTo>
                    <a:pt x="80" y="0"/>
                  </a:lnTo>
                  <a:lnTo>
                    <a:pt x="80" y="0"/>
                  </a:lnTo>
                  <a:lnTo>
                    <a:pt x="78" y="0"/>
                  </a:lnTo>
                  <a:lnTo>
                    <a:pt x="68" y="0"/>
                  </a:lnTo>
                  <a:lnTo>
                    <a:pt x="68" y="0"/>
                  </a:lnTo>
                  <a:lnTo>
                    <a:pt x="64" y="0"/>
                  </a:lnTo>
                  <a:lnTo>
                    <a:pt x="64" y="0"/>
                  </a:lnTo>
                  <a:lnTo>
                    <a:pt x="62" y="2"/>
                  </a:lnTo>
                  <a:lnTo>
                    <a:pt x="62" y="2"/>
                  </a:lnTo>
                  <a:lnTo>
                    <a:pt x="60" y="4"/>
                  </a:lnTo>
                  <a:lnTo>
                    <a:pt x="60" y="4"/>
                  </a:lnTo>
                  <a:lnTo>
                    <a:pt x="58" y="8"/>
                  </a:lnTo>
                  <a:lnTo>
                    <a:pt x="42" y="50"/>
                  </a:lnTo>
                  <a:lnTo>
                    <a:pt x="42" y="50"/>
                  </a:lnTo>
                  <a:lnTo>
                    <a:pt x="26" y="8"/>
                  </a:lnTo>
                  <a:lnTo>
                    <a:pt x="26" y="8"/>
                  </a:lnTo>
                  <a:lnTo>
                    <a:pt x="24" y="4"/>
                  </a:lnTo>
                  <a:lnTo>
                    <a:pt x="24" y="4"/>
                  </a:lnTo>
                  <a:lnTo>
                    <a:pt x="22" y="2"/>
                  </a:lnTo>
                  <a:lnTo>
                    <a:pt x="22" y="2"/>
                  </a:lnTo>
                  <a:lnTo>
                    <a:pt x="20" y="0"/>
                  </a:lnTo>
                  <a:lnTo>
                    <a:pt x="20" y="0"/>
                  </a:lnTo>
                  <a:lnTo>
                    <a:pt x="16"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8" y="70"/>
                  </a:lnTo>
                  <a:lnTo>
                    <a:pt x="8" y="70"/>
                  </a:lnTo>
                  <a:lnTo>
                    <a:pt x="10" y="70"/>
                  </a:lnTo>
                  <a:lnTo>
                    <a:pt x="10" y="70"/>
                  </a:lnTo>
                  <a:lnTo>
                    <a:pt x="12" y="70"/>
                  </a:lnTo>
                  <a:lnTo>
                    <a:pt x="12" y="70"/>
                  </a:lnTo>
                  <a:lnTo>
                    <a:pt x="14" y="70"/>
                  </a:lnTo>
                  <a:lnTo>
                    <a:pt x="14" y="70"/>
                  </a:lnTo>
                  <a:lnTo>
                    <a:pt x="14" y="68"/>
                  </a:lnTo>
                  <a:lnTo>
                    <a:pt x="14" y="12"/>
                  </a:lnTo>
                  <a:lnTo>
                    <a:pt x="14" y="12"/>
                  </a:lnTo>
                  <a:lnTo>
                    <a:pt x="34" y="68"/>
                  </a:lnTo>
                  <a:lnTo>
                    <a:pt x="34" y="68"/>
                  </a:lnTo>
                  <a:lnTo>
                    <a:pt x="34" y="70"/>
                  </a:lnTo>
                  <a:lnTo>
                    <a:pt x="34" y="70"/>
                  </a:lnTo>
                  <a:lnTo>
                    <a:pt x="36" y="70"/>
                  </a:lnTo>
                  <a:lnTo>
                    <a:pt x="36" y="70"/>
                  </a:lnTo>
                  <a:lnTo>
                    <a:pt x="38" y="70"/>
                  </a:lnTo>
                  <a:lnTo>
                    <a:pt x="38" y="70"/>
                  </a:lnTo>
                  <a:lnTo>
                    <a:pt x="42" y="70"/>
                  </a:lnTo>
                  <a:lnTo>
                    <a:pt x="42" y="70"/>
                  </a:lnTo>
                  <a:lnTo>
                    <a:pt x="44" y="70"/>
                  </a:lnTo>
                  <a:lnTo>
                    <a:pt x="44" y="70"/>
                  </a:lnTo>
                  <a:lnTo>
                    <a:pt x="46" y="70"/>
                  </a:lnTo>
                  <a:lnTo>
                    <a:pt x="46" y="70"/>
                  </a:lnTo>
                  <a:lnTo>
                    <a:pt x="48" y="70"/>
                  </a:lnTo>
                  <a:lnTo>
                    <a:pt x="48" y="70"/>
                  </a:lnTo>
                  <a:lnTo>
                    <a:pt x="48" y="68"/>
                  </a:lnTo>
                  <a:lnTo>
                    <a:pt x="70" y="12"/>
                  </a:lnTo>
                  <a:lnTo>
                    <a:pt x="70" y="12"/>
                  </a:lnTo>
                  <a:lnTo>
                    <a:pt x="70" y="68"/>
                  </a:lnTo>
                  <a:lnTo>
                    <a:pt x="70" y="68"/>
                  </a:lnTo>
                  <a:lnTo>
                    <a:pt x="70" y="70"/>
                  </a:lnTo>
                  <a:lnTo>
                    <a:pt x="70" y="70"/>
                  </a:lnTo>
                  <a:lnTo>
                    <a:pt x="70" y="70"/>
                  </a:lnTo>
                  <a:lnTo>
                    <a:pt x="70" y="70"/>
                  </a:lnTo>
                  <a:lnTo>
                    <a:pt x="72" y="70"/>
                  </a:lnTo>
                  <a:lnTo>
                    <a:pt x="72" y="70"/>
                  </a:lnTo>
                  <a:lnTo>
                    <a:pt x="76" y="70"/>
                  </a:lnTo>
                  <a:lnTo>
                    <a:pt x="76" y="70"/>
                  </a:lnTo>
                  <a:lnTo>
                    <a:pt x="80" y="70"/>
                  </a:lnTo>
                  <a:lnTo>
                    <a:pt x="80" y="70"/>
                  </a:lnTo>
                  <a:lnTo>
                    <a:pt x="82" y="70"/>
                  </a:lnTo>
                  <a:lnTo>
                    <a:pt x="82" y="70"/>
                  </a:lnTo>
                  <a:lnTo>
                    <a:pt x="82" y="70"/>
                  </a:lnTo>
                  <a:lnTo>
                    <a:pt x="82" y="70"/>
                  </a:lnTo>
                  <a:lnTo>
                    <a:pt x="82" y="68"/>
                  </a:lnTo>
                  <a:lnTo>
                    <a:pt x="82" y="6"/>
                  </a:lnTo>
                  <a:lnTo>
                    <a:pt x="8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35" name="Freeform 313"/>
            <p:cNvSpPr>
              <a:spLocks/>
            </p:cNvSpPr>
            <p:nvPr/>
          </p:nvSpPr>
          <p:spPr bwMode="auto">
            <a:xfrm>
              <a:off x="14028738" y="3554413"/>
              <a:ext cx="88900" cy="111125"/>
            </a:xfrm>
            <a:custGeom>
              <a:avLst/>
              <a:gdLst>
                <a:gd name="T0" fmla="*/ 54 w 56"/>
                <a:gd name="T1" fmla="*/ 2 h 70"/>
                <a:gd name="T2" fmla="*/ 54 w 56"/>
                <a:gd name="T3" fmla="*/ 2 h 70"/>
                <a:gd name="T4" fmla="*/ 54 w 56"/>
                <a:gd name="T5" fmla="*/ 2 h 70"/>
                <a:gd name="T6" fmla="*/ 54 w 56"/>
                <a:gd name="T7" fmla="*/ 2 h 70"/>
                <a:gd name="T8" fmla="*/ 54 w 56"/>
                <a:gd name="T9" fmla="*/ 0 h 70"/>
                <a:gd name="T10" fmla="*/ 54 w 56"/>
                <a:gd name="T11" fmla="*/ 0 h 70"/>
                <a:gd name="T12" fmla="*/ 52 w 56"/>
                <a:gd name="T13" fmla="*/ 0 h 70"/>
                <a:gd name="T14" fmla="*/ 2 w 56"/>
                <a:gd name="T15" fmla="*/ 0 h 70"/>
                <a:gd name="T16" fmla="*/ 2 w 56"/>
                <a:gd name="T17" fmla="*/ 0 h 70"/>
                <a:gd name="T18" fmla="*/ 2 w 56"/>
                <a:gd name="T19" fmla="*/ 0 h 70"/>
                <a:gd name="T20" fmla="*/ 2 w 56"/>
                <a:gd name="T21" fmla="*/ 0 h 70"/>
                <a:gd name="T22" fmla="*/ 2 w 56"/>
                <a:gd name="T23" fmla="*/ 2 h 70"/>
                <a:gd name="T24" fmla="*/ 2 w 56"/>
                <a:gd name="T25" fmla="*/ 2 h 70"/>
                <a:gd name="T26" fmla="*/ 0 w 56"/>
                <a:gd name="T27" fmla="*/ 2 h 70"/>
                <a:gd name="T28" fmla="*/ 0 w 56"/>
                <a:gd name="T29" fmla="*/ 2 h 70"/>
                <a:gd name="T30" fmla="*/ 0 w 56"/>
                <a:gd name="T31" fmla="*/ 6 h 70"/>
                <a:gd name="T32" fmla="*/ 0 w 56"/>
                <a:gd name="T33" fmla="*/ 6 h 70"/>
                <a:gd name="T34" fmla="*/ 0 w 56"/>
                <a:gd name="T35" fmla="*/ 8 h 70"/>
                <a:gd name="T36" fmla="*/ 0 w 56"/>
                <a:gd name="T37" fmla="*/ 8 h 70"/>
                <a:gd name="T38" fmla="*/ 2 w 56"/>
                <a:gd name="T39" fmla="*/ 10 h 70"/>
                <a:gd name="T40" fmla="*/ 2 w 56"/>
                <a:gd name="T41" fmla="*/ 10 h 70"/>
                <a:gd name="T42" fmla="*/ 2 w 56"/>
                <a:gd name="T43" fmla="*/ 12 h 70"/>
                <a:gd name="T44" fmla="*/ 2 w 56"/>
                <a:gd name="T45" fmla="*/ 12 h 70"/>
                <a:gd name="T46" fmla="*/ 2 w 56"/>
                <a:gd name="T47" fmla="*/ 12 h 70"/>
                <a:gd name="T48" fmla="*/ 20 w 56"/>
                <a:gd name="T49" fmla="*/ 12 h 70"/>
                <a:gd name="T50" fmla="*/ 20 w 56"/>
                <a:gd name="T51" fmla="*/ 68 h 70"/>
                <a:gd name="T52" fmla="*/ 20 w 56"/>
                <a:gd name="T53" fmla="*/ 68 h 70"/>
                <a:gd name="T54" fmla="*/ 22 w 56"/>
                <a:gd name="T55" fmla="*/ 70 h 70"/>
                <a:gd name="T56" fmla="*/ 22 w 56"/>
                <a:gd name="T57" fmla="*/ 70 h 70"/>
                <a:gd name="T58" fmla="*/ 22 w 56"/>
                <a:gd name="T59" fmla="*/ 70 h 70"/>
                <a:gd name="T60" fmla="*/ 22 w 56"/>
                <a:gd name="T61" fmla="*/ 70 h 70"/>
                <a:gd name="T62" fmla="*/ 24 w 56"/>
                <a:gd name="T63" fmla="*/ 70 h 70"/>
                <a:gd name="T64" fmla="*/ 24 w 56"/>
                <a:gd name="T65" fmla="*/ 70 h 70"/>
                <a:gd name="T66" fmla="*/ 28 w 56"/>
                <a:gd name="T67" fmla="*/ 70 h 70"/>
                <a:gd name="T68" fmla="*/ 28 w 56"/>
                <a:gd name="T69" fmla="*/ 70 h 70"/>
                <a:gd name="T70" fmla="*/ 32 w 56"/>
                <a:gd name="T71" fmla="*/ 70 h 70"/>
                <a:gd name="T72" fmla="*/ 32 w 56"/>
                <a:gd name="T73" fmla="*/ 70 h 70"/>
                <a:gd name="T74" fmla="*/ 34 w 56"/>
                <a:gd name="T75" fmla="*/ 70 h 70"/>
                <a:gd name="T76" fmla="*/ 34 w 56"/>
                <a:gd name="T77" fmla="*/ 70 h 70"/>
                <a:gd name="T78" fmla="*/ 34 w 56"/>
                <a:gd name="T79" fmla="*/ 70 h 70"/>
                <a:gd name="T80" fmla="*/ 34 w 56"/>
                <a:gd name="T81" fmla="*/ 70 h 70"/>
                <a:gd name="T82" fmla="*/ 36 w 56"/>
                <a:gd name="T83" fmla="*/ 68 h 70"/>
                <a:gd name="T84" fmla="*/ 36 w 56"/>
                <a:gd name="T85" fmla="*/ 12 h 70"/>
                <a:gd name="T86" fmla="*/ 52 w 56"/>
                <a:gd name="T87" fmla="*/ 12 h 70"/>
                <a:gd name="T88" fmla="*/ 52 w 56"/>
                <a:gd name="T89" fmla="*/ 12 h 70"/>
                <a:gd name="T90" fmla="*/ 54 w 56"/>
                <a:gd name="T91" fmla="*/ 12 h 70"/>
                <a:gd name="T92" fmla="*/ 54 w 56"/>
                <a:gd name="T93" fmla="*/ 12 h 70"/>
                <a:gd name="T94" fmla="*/ 54 w 56"/>
                <a:gd name="T95" fmla="*/ 10 h 70"/>
                <a:gd name="T96" fmla="*/ 54 w 56"/>
                <a:gd name="T97" fmla="*/ 10 h 70"/>
                <a:gd name="T98" fmla="*/ 54 w 56"/>
                <a:gd name="T99" fmla="*/ 8 h 70"/>
                <a:gd name="T100" fmla="*/ 54 w 56"/>
                <a:gd name="T101" fmla="*/ 8 h 70"/>
                <a:gd name="T102" fmla="*/ 56 w 56"/>
                <a:gd name="T103" fmla="*/ 6 h 70"/>
                <a:gd name="T104" fmla="*/ 56 w 56"/>
                <a:gd name="T105" fmla="*/ 6 h 70"/>
                <a:gd name="T106" fmla="*/ 54 w 56"/>
                <a:gd name="T107" fmla="*/ 2 h 70"/>
                <a:gd name="T108" fmla="*/ 54 w 56"/>
                <a:gd name="T10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 h="70">
                  <a:moveTo>
                    <a:pt x="54" y="2"/>
                  </a:moveTo>
                  <a:lnTo>
                    <a:pt x="54" y="2"/>
                  </a:lnTo>
                  <a:lnTo>
                    <a:pt x="54" y="2"/>
                  </a:lnTo>
                  <a:lnTo>
                    <a:pt x="54" y="2"/>
                  </a:lnTo>
                  <a:lnTo>
                    <a:pt x="54" y="0"/>
                  </a:lnTo>
                  <a:lnTo>
                    <a:pt x="54" y="0"/>
                  </a:lnTo>
                  <a:lnTo>
                    <a:pt x="52" y="0"/>
                  </a:lnTo>
                  <a:lnTo>
                    <a:pt x="2" y="0"/>
                  </a:lnTo>
                  <a:lnTo>
                    <a:pt x="2" y="0"/>
                  </a:lnTo>
                  <a:lnTo>
                    <a:pt x="2" y="0"/>
                  </a:lnTo>
                  <a:lnTo>
                    <a:pt x="2" y="0"/>
                  </a:lnTo>
                  <a:lnTo>
                    <a:pt x="2" y="2"/>
                  </a:lnTo>
                  <a:lnTo>
                    <a:pt x="2" y="2"/>
                  </a:lnTo>
                  <a:lnTo>
                    <a:pt x="0" y="2"/>
                  </a:lnTo>
                  <a:lnTo>
                    <a:pt x="0" y="2"/>
                  </a:lnTo>
                  <a:lnTo>
                    <a:pt x="0" y="6"/>
                  </a:lnTo>
                  <a:lnTo>
                    <a:pt x="0" y="6"/>
                  </a:lnTo>
                  <a:lnTo>
                    <a:pt x="0" y="8"/>
                  </a:lnTo>
                  <a:lnTo>
                    <a:pt x="0" y="8"/>
                  </a:lnTo>
                  <a:lnTo>
                    <a:pt x="2" y="10"/>
                  </a:lnTo>
                  <a:lnTo>
                    <a:pt x="2" y="10"/>
                  </a:lnTo>
                  <a:lnTo>
                    <a:pt x="2" y="12"/>
                  </a:lnTo>
                  <a:lnTo>
                    <a:pt x="2" y="12"/>
                  </a:lnTo>
                  <a:lnTo>
                    <a:pt x="2" y="12"/>
                  </a:lnTo>
                  <a:lnTo>
                    <a:pt x="20" y="12"/>
                  </a:lnTo>
                  <a:lnTo>
                    <a:pt x="20" y="68"/>
                  </a:lnTo>
                  <a:lnTo>
                    <a:pt x="20" y="68"/>
                  </a:lnTo>
                  <a:lnTo>
                    <a:pt x="22" y="70"/>
                  </a:lnTo>
                  <a:lnTo>
                    <a:pt x="22" y="70"/>
                  </a:lnTo>
                  <a:lnTo>
                    <a:pt x="22" y="70"/>
                  </a:lnTo>
                  <a:lnTo>
                    <a:pt x="22" y="70"/>
                  </a:lnTo>
                  <a:lnTo>
                    <a:pt x="24" y="70"/>
                  </a:lnTo>
                  <a:lnTo>
                    <a:pt x="24" y="70"/>
                  </a:lnTo>
                  <a:lnTo>
                    <a:pt x="28" y="70"/>
                  </a:lnTo>
                  <a:lnTo>
                    <a:pt x="28" y="70"/>
                  </a:lnTo>
                  <a:lnTo>
                    <a:pt x="32" y="70"/>
                  </a:lnTo>
                  <a:lnTo>
                    <a:pt x="32" y="70"/>
                  </a:lnTo>
                  <a:lnTo>
                    <a:pt x="34" y="70"/>
                  </a:lnTo>
                  <a:lnTo>
                    <a:pt x="34" y="70"/>
                  </a:lnTo>
                  <a:lnTo>
                    <a:pt x="34" y="70"/>
                  </a:lnTo>
                  <a:lnTo>
                    <a:pt x="34" y="70"/>
                  </a:lnTo>
                  <a:lnTo>
                    <a:pt x="36" y="68"/>
                  </a:lnTo>
                  <a:lnTo>
                    <a:pt x="36" y="12"/>
                  </a:lnTo>
                  <a:lnTo>
                    <a:pt x="52" y="12"/>
                  </a:lnTo>
                  <a:lnTo>
                    <a:pt x="52" y="12"/>
                  </a:lnTo>
                  <a:lnTo>
                    <a:pt x="54" y="12"/>
                  </a:lnTo>
                  <a:lnTo>
                    <a:pt x="54" y="12"/>
                  </a:lnTo>
                  <a:lnTo>
                    <a:pt x="54" y="10"/>
                  </a:lnTo>
                  <a:lnTo>
                    <a:pt x="54" y="10"/>
                  </a:lnTo>
                  <a:lnTo>
                    <a:pt x="54" y="8"/>
                  </a:lnTo>
                  <a:lnTo>
                    <a:pt x="54" y="8"/>
                  </a:lnTo>
                  <a:lnTo>
                    <a:pt x="56" y="6"/>
                  </a:lnTo>
                  <a:lnTo>
                    <a:pt x="56" y="6"/>
                  </a:lnTo>
                  <a:lnTo>
                    <a:pt x="54" y="2"/>
                  </a:lnTo>
                  <a:lnTo>
                    <a:pt x="54"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36" name="Freeform 314"/>
            <p:cNvSpPr>
              <a:spLocks/>
            </p:cNvSpPr>
            <p:nvPr/>
          </p:nvSpPr>
          <p:spPr bwMode="auto">
            <a:xfrm>
              <a:off x="14698663" y="3519488"/>
              <a:ext cx="92075" cy="111125"/>
            </a:xfrm>
            <a:custGeom>
              <a:avLst/>
              <a:gdLst>
                <a:gd name="T0" fmla="*/ 58 w 58"/>
                <a:gd name="T1" fmla="*/ 2 h 70"/>
                <a:gd name="T2" fmla="*/ 58 w 58"/>
                <a:gd name="T3" fmla="*/ 0 h 70"/>
                <a:gd name="T4" fmla="*/ 58 w 58"/>
                <a:gd name="T5" fmla="*/ 0 h 70"/>
                <a:gd name="T6" fmla="*/ 56 w 58"/>
                <a:gd name="T7" fmla="*/ 0 h 70"/>
                <a:gd name="T8" fmla="*/ 52 w 58"/>
                <a:gd name="T9" fmla="*/ 0 h 70"/>
                <a:gd name="T10" fmla="*/ 48 w 58"/>
                <a:gd name="T11" fmla="*/ 0 h 70"/>
                <a:gd name="T12" fmla="*/ 46 w 58"/>
                <a:gd name="T13" fmla="*/ 0 h 70"/>
                <a:gd name="T14" fmla="*/ 46 w 58"/>
                <a:gd name="T15" fmla="*/ 0 h 70"/>
                <a:gd name="T16" fmla="*/ 46 w 58"/>
                <a:gd name="T17" fmla="*/ 34 h 70"/>
                <a:gd name="T18" fmla="*/ 46 w 58"/>
                <a:gd name="T19" fmla="*/ 42 h 70"/>
                <a:gd name="T20" fmla="*/ 46 w 58"/>
                <a:gd name="T21" fmla="*/ 50 h 70"/>
                <a:gd name="T22" fmla="*/ 46 w 58"/>
                <a:gd name="T23" fmla="*/ 50 h 70"/>
                <a:gd name="T24" fmla="*/ 44 w 58"/>
                <a:gd name="T25" fmla="*/ 46 h 70"/>
                <a:gd name="T26" fmla="*/ 42 w 58"/>
                <a:gd name="T27" fmla="*/ 42 h 70"/>
                <a:gd name="T28" fmla="*/ 40 w 58"/>
                <a:gd name="T29" fmla="*/ 38 h 70"/>
                <a:gd name="T30" fmla="*/ 24 w 58"/>
                <a:gd name="T31" fmla="*/ 6 h 70"/>
                <a:gd name="T32" fmla="*/ 22 w 58"/>
                <a:gd name="T33" fmla="*/ 4 h 70"/>
                <a:gd name="T34" fmla="*/ 18 w 58"/>
                <a:gd name="T35" fmla="*/ 2 h 70"/>
                <a:gd name="T36" fmla="*/ 16 w 58"/>
                <a:gd name="T37" fmla="*/ 0 h 70"/>
                <a:gd name="T38" fmla="*/ 12 w 58"/>
                <a:gd name="T39" fmla="*/ 0 h 70"/>
                <a:gd name="T40" fmla="*/ 6 w 58"/>
                <a:gd name="T41" fmla="*/ 0 h 70"/>
                <a:gd name="T42" fmla="*/ 2 w 58"/>
                <a:gd name="T43" fmla="*/ 0 h 70"/>
                <a:gd name="T44" fmla="*/ 0 w 58"/>
                <a:gd name="T45" fmla="*/ 68 h 70"/>
                <a:gd name="T46" fmla="*/ 0 w 58"/>
                <a:gd name="T47" fmla="*/ 70 h 70"/>
                <a:gd name="T48" fmla="*/ 2 w 58"/>
                <a:gd name="T49" fmla="*/ 70 h 70"/>
                <a:gd name="T50" fmla="*/ 4 w 58"/>
                <a:gd name="T51" fmla="*/ 70 h 70"/>
                <a:gd name="T52" fmla="*/ 6 w 58"/>
                <a:gd name="T53" fmla="*/ 70 h 70"/>
                <a:gd name="T54" fmla="*/ 10 w 58"/>
                <a:gd name="T55" fmla="*/ 70 h 70"/>
                <a:gd name="T56" fmla="*/ 12 w 58"/>
                <a:gd name="T57" fmla="*/ 70 h 70"/>
                <a:gd name="T58" fmla="*/ 12 w 58"/>
                <a:gd name="T59" fmla="*/ 70 h 70"/>
                <a:gd name="T60" fmla="*/ 14 w 58"/>
                <a:gd name="T61" fmla="*/ 68 h 70"/>
                <a:gd name="T62" fmla="*/ 14 w 58"/>
                <a:gd name="T63" fmla="*/ 32 h 70"/>
                <a:gd name="T64" fmla="*/ 12 w 58"/>
                <a:gd name="T65" fmla="*/ 24 h 70"/>
                <a:gd name="T66" fmla="*/ 12 w 58"/>
                <a:gd name="T67" fmla="*/ 16 h 70"/>
                <a:gd name="T68" fmla="*/ 16 w 58"/>
                <a:gd name="T69" fmla="*/ 22 h 70"/>
                <a:gd name="T70" fmla="*/ 18 w 58"/>
                <a:gd name="T71" fmla="*/ 28 h 70"/>
                <a:gd name="T72" fmla="*/ 36 w 58"/>
                <a:gd name="T73" fmla="*/ 62 h 70"/>
                <a:gd name="T74" fmla="*/ 38 w 58"/>
                <a:gd name="T75" fmla="*/ 66 h 70"/>
                <a:gd name="T76" fmla="*/ 40 w 58"/>
                <a:gd name="T77" fmla="*/ 68 h 70"/>
                <a:gd name="T78" fmla="*/ 44 w 58"/>
                <a:gd name="T79" fmla="*/ 70 h 70"/>
                <a:gd name="T80" fmla="*/ 52 w 58"/>
                <a:gd name="T81" fmla="*/ 70 h 70"/>
                <a:gd name="T82" fmla="*/ 56 w 58"/>
                <a:gd name="T83" fmla="*/ 70 h 70"/>
                <a:gd name="T84" fmla="*/ 56 w 58"/>
                <a:gd name="T85" fmla="*/ 70 h 70"/>
                <a:gd name="T86" fmla="*/ 58 w 58"/>
                <a:gd name="T87" fmla="*/ 68 h 70"/>
                <a:gd name="T88" fmla="*/ 58 w 58"/>
                <a:gd name="T89" fmla="*/ 66 h 70"/>
                <a:gd name="T90" fmla="*/ 58 w 58"/>
                <a:gd name="T9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0">
                  <a:moveTo>
                    <a:pt x="58" y="2"/>
                  </a:moveTo>
                  <a:lnTo>
                    <a:pt x="58" y="2"/>
                  </a:lnTo>
                  <a:lnTo>
                    <a:pt x="58" y="0"/>
                  </a:lnTo>
                  <a:lnTo>
                    <a:pt x="58" y="0"/>
                  </a:lnTo>
                  <a:lnTo>
                    <a:pt x="58" y="0"/>
                  </a:lnTo>
                  <a:lnTo>
                    <a:pt x="58" y="0"/>
                  </a:lnTo>
                  <a:lnTo>
                    <a:pt x="56" y="0"/>
                  </a:lnTo>
                  <a:lnTo>
                    <a:pt x="56" y="0"/>
                  </a:lnTo>
                  <a:lnTo>
                    <a:pt x="52" y="0"/>
                  </a:lnTo>
                  <a:lnTo>
                    <a:pt x="52" y="0"/>
                  </a:lnTo>
                  <a:lnTo>
                    <a:pt x="48" y="0"/>
                  </a:lnTo>
                  <a:lnTo>
                    <a:pt x="48" y="0"/>
                  </a:lnTo>
                  <a:lnTo>
                    <a:pt x="46" y="0"/>
                  </a:lnTo>
                  <a:lnTo>
                    <a:pt x="46" y="0"/>
                  </a:lnTo>
                  <a:lnTo>
                    <a:pt x="46" y="0"/>
                  </a:lnTo>
                  <a:lnTo>
                    <a:pt x="46" y="0"/>
                  </a:lnTo>
                  <a:lnTo>
                    <a:pt x="46" y="2"/>
                  </a:lnTo>
                  <a:lnTo>
                    <a:pt x="46" y="34"/>
                  </a:lnTo>
                  <a:lnTo>
                    <a:pt x="46" y="34"/>
                  </a:lnTo>
                  <a:lnTo>
                    <a:pt x="46" y="42"/>
                  </a:lnTo>
                  <a:lnTo>
                    <a:pt x="46" y="42"/>
                  </a:lnTo>
                  <a:lnTo>
                    <a:pt x="46" y="50"/>
                  </a:lnTo>
                  <a:lnTo>
                    <a:pt x="46" y="50"/>
                  </a:lnTo>
                  <a:lnTo>
                    <a:pt x="46" y="50"/>
                  </a:lnTo>
                  <a:lnTo>
                    <a:pt x="44" y="46"/>
                  </a:lnTo>
                  <a:lnTo>
                    <a:pt x="44" y="46"/>
                  </a:lnTo>
                  <a:lnTo>
                    <a:pt x="42" y="42"/>
                  </a:lnTo>
                  <a:lnTo>
                    <a:pt x="42" y="42"/>
                  </a:lnTo>
                  <a:lnTo>
                    <a:pt x="40" y="38"/>
                  </a:lnTo>
                  <a:lnTo>
                    <a:pt x="40" y="38"/>
                  </a:lnTo>
                  <a:lnTo>
                    <a:pt x="36" y="32"/>
                  </a:lnTo>
                  <a:lnTo>
                    <a:pt x="24" y="6"/>
                  </a:lnTo>
                  <a:lnTo>
                    <a:pt x="24" y="6"/>
                  </a:lnTo>
                  <a:lnTo>
                    <a:pt x="22" y="4"/>
                  </a:lnTo>
                  <a:lnTo>
                    <a:pt x="22" y="4"/>
                  </a:lnTo>
                  <a:lnTo>
                    <a:pt x="18" y="2"/>
                  </a:lnTo>
                  <a:lnTo>
                    <a:pt x="18" y="2"/>
                  </a:lnTo>
                  <a:lnTo>
                    <a:pt x="16" y="0"/>
                  </a:lnTo>
                  <a:lnTo>
                    <a:pt x="16" y="0"/>
                  </a:lnTo>
                  <a:lnTo>
                    <a:pt x="12" y="0"/>
                  </a:lnTo>
                  <a:lnTo>
                    <a:pt x="6" y="0"/>
                  </a:lnTo>
                  <a:lnTo>
                    <a:pt x="6" y="0"/>
                  </a:lnTo>
                  <a:lnTo>
                    <a:pt x="2" y="0"/>
                  </a:lnTo>
                  <a:lnTo>
                    <a:pt x="2" y="0"/>
                  </a:lnTo>
                  <a:lnTo>
                    <a:pt x="0" y="4"/>
                  </a:lnTo>
                  <a:lnTo>
                    <a:pt x="0" y="68"/>
                  </a:lnTo>
                  <a:lnTo>
                    <a:pt x="0" y="68"/>
                  </a:lnTo>
                  <a:lnTo>
                    <a:pt x="0" y="70"/>
                  </a:lnTo>
                  <a:lnTo>
                    <a:pt x="0" y="70"/>
                  </a:lnTo>
                  <a:lnTo>
                    <a:pt x="2" y="70"/>
                  </a:lnTo>
                  <a:lnTo>
                    <a:pt x="2" y="70"/>
                  </a:lnTo>
                  <a:lnTo>
                    <a:pt x="4" y="70"/>
                  </a:lnTo>
                  <a:lnTo>
                    <a:pt x="4" y="70"/>
                  </a:lnTo>
                  <a:lnTo>
                    <a:pt x="6" y="70"/>
                  </a:lnTo>
                  <a:lnTo>
                    <a:pt x="6" y="70"/>
                  </a:lnTo>
                  <a:lnTo>
                    <a:pt x="10" y="70"/>
                  </a:lnTo>
                  <a:lnTo>
                    <a:pt x="10" y="70"/>
                  </a:lnTo>
                  <a:lnTo>
                    <a:pt x="12" y="70"/>
                  </a:lnTo>
                  <a:lnTo>
                    <a:pt x="12" y="70"/>
                  </a:lnTo>
                  <a:lnTo>
                    <a:pt x="12" y="70"/>
                  </a:lnTo>
                  <a:lnTo>
                    <a:pt x="12" y="70"/>
                  </a:lnTo>
                  <a:lnTo>
                    <a:pt x="14" y="68"/>
                  </a:lnTo>
                  <a:lnTo>
                    <a:pt x="14" y="32"/>
                  </a:lnTo>
                  <a:lnTo>
                    <a:pt x="14" y="32"/>
                  </a:lnTo>
                  <a:lnTo>
                    <a:pt x="12" y="24"/>
                  </a:lnTo>
                  <a:lnTo>
                    <a:pt x="12" y="24"/>
                  </a:lnTo>
                  <a:lnTo>
                    <a:pt x="12" y="16"/>
                  </a:lnTo>
                  <a:lnTo>
                    <a:pt x="12" y="16"/>
                  </a:lnTo>
                  <a:lnTo>
                    <a:pt x="12" y="16"/>
                  </a:lnTo>
                  <a:lnTo>
                    <a:pt x="16" y="22"/>
                  </a:lnTo>
                  <a:lnTo>
                    <a:pt x="16" y="22"/>
                  </a:lnTo>
                  <a:lnTo>
                    <a:pt x="18" y="28"/>
                  </a:lnTo>
                  <a:lnTo>
                    <a:pt x="36" y="62"/>
                  </a:lnTo>
                  <a:lnTo>
                    <a:pt x="36" y="62"/>
                  </a:lnTo>
                  <a:lnTo>
                    <a:pt x="38" y="66"/>
                  </a:lnTo>
                  <a:lnTo>
                    <a:pt x="38" y="66"/>
                  </a:lnTo>
                  <a:lnTo>
                    <a:pt x="40" y="68"/>
                  </a:lnTo>
                  <a:lnTo>
                    <a:pt x="40" y="68"/>
                  </a:lnTo>
                  <a:lnTo>
                    <a:pt x="44" y="70"/>
                  </a:lnTo>
                  <a:lnTo>
                    <a:pt x="44" y="70"/>
                  </a:lnTo>
                  <a:lnTo>
                    <a:pt x="46" y="70"/>
                  </a:lnTo>
                  <a:lnTo>
                    <a:pt x="52" y="70"/>
                  </a:lnTo>
                  <a:lnTo>
                    <a:pt x="52" y="70"/>
                  </a:lnTo>
                  <a:lnTo>
                    <a:pt x="56" y="70"/>
                  </a:lnTo>
                  <a:lnTo>
                    <a:pt x="56" y="70"/>
                  </a:lnTo>
                  <a:lnTo>
                    <a:pt x="56" y="70"/>
                  </a:lnTo>
                  <a:lnTo>
                    <a:pt x="56" y="70"/>
                  </a:lnTo>
                  <a:lnTo>
                    <a:pt x="58" y="68"/>
                  </a:lnTo>
                  <a:lnTo>
                    <a:pt x="58" y="68"/>
                  </a:lnTo>
                  <a:lnTo>
                    <a:pt x="58" y="66"/>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37" name="Freeform 315"/>
            <p:cNvSpPr>
              <a:spLocks noEditPoints="1"/>
            </p:cNvSpPr>
            <p:nvPr/>
          </p:nvSpPr>
          <p:spPr bwMode="auto">
            <a:xfrm>
              <a:off x="14816138" y="3519488"/>
              <a:ext cx="92075" cy="111125"/>
            </a:xfrm>
            <a:custGeom>
              <a:avLst/>
              <a:gdLst>
                <a:gd name="T0" fmla="*/ 56 w 58"/>
                <a:gd name="T1" fmla="*/ 20 h 70"/>
                <a:gd name="T2" fmla="*/ 56 w 58"/>
                <a:gd name="T3" fmla="*/ 20 h 70"/>
                <a:gd name="T4" fmla="*/ 54 w 58"/>
                <a:gd name="T5" fmla="*/ 14 h 70"/>
                <a:gd name="T6" fmla="*/ 50 w 58"/>
                <a:gd name="T7" fmla="*/ 8 h 70"/>
                <a:gd name="T8" fmla="*/ 50 w 58"/>
                <a:gd name="T9" fmla="*/ 8 h 70"/>
                <a:gd name="T10" fmla="*/ 44 w 58"/>
                <a:gd name="T11" fmla="*/ 4 h 70"/>
                <a:gd name="T12" fmla="*/ 38 w 58"/>
                <a:gd name="T13" fmla="*/ 2 h 70"/>
                <a:gd name="T14" fmla="*/ 38 w 58"/>
                <a:gd name="T15" fmla="*/ 2 h 70"/>
                <a:gd name="T16" fmla="*/ 30 w 58"/>
                <a:gd name="T17" fmla="*/ 0 h 70"/>
                <a:gd name="T18" fmla="*/ 22 w 58"/>
                <a:gd name="T19" fmla="*/ 0 h 70"/>
                <a:gd name="T20" fmla="*/ 4 w 58"/>
                <a:gd name="T21" fmla="*/ 0 h 70"/>
                <a:gd name="T22" fmla="*/ 4 w 58"/>
                <a:gd name="T23" fmla="*/ 0 h 70"/>
                <a:gd name="T24" fmla="*/ 0 w 58"/>
                <a:gd name="T25" fmla="*/ 0 h 70"/>
                <a:gd name="T26" fmla="*/ 0 w 58"/>
                <a:gd name="T27" fmla="*/ 0 h 70"/>
                <a:gd name="T28" fmla="*/ 0 w 58"/>
                <a:gd name="T29" fmla="*/ 4 h 70"/>
                <a:gd name="T30" fmla="*/ 0 w 58"/>
                <a:gd name="T31" fmla="*/ 66 h 70"/>
                <a:gd name="T32" fmla="*/ 0 w 58"/>
                <a:gd name="T33" fmla="*/ 66 h 70"/>
                <a:gd name="T34" fmla="*/ 0 w 58"/>
                <a:gd name="T35" fmla="*/ 70 h 70"/>
                <a:gd name="T36" fmla="*/ 0 w 58"/>
                <a:gd name="T37" fmla="*/ 70 h 70"/>
                <a:gd name="T38" fmla="*/ 4 w 58"/>
                <a:gd name="T39" fmla="*/ 70 h 70"/>
                <a:gd name="T40" fmla="*/ 20 w 58"/>
                <a:gd name="T41" fmla="*/ 70 h 70"/>
                <a:gd name="T42" fmla="*/ 20 w 58"/>
                <a:gd name="T43" fmla="*/ 70 h 70"/>
                <a:gd name="T44" fmla="*/ 38 w 58"/>
                <a:gd name="T45" fmla="*/ 68 h 70"/>
                <a:gd name="T46" fmla="*/ 38 w 58"/>
                <a:gd name="T47" fmla="*/ 68 h 70"/>
                <a:gd name="T48" fmla="*/ 44 w 58"/>
                <a:gd name="T49" fmla="*/ 66 h 70"/>
                <a:gd name="T50" fmla="*/ 48 w 58"/>
                <a:gd name="T51" fmla="*/ 62 h 70"/>
                <a:gd name="T52" fmla="*/ 48 w 58"/>
                <a:gd name="T53" fmla="*/ 62 h 70"/>
                <a:gd name="T54" fmla="*/ 52 w 58"/>
                <a:gd name="T55" fmla="*/ 56 h 70"/>
                <a:gd name="T56" fmla="*/ 56 w 58"/>
                <a:gd name="T57" fmla="*/ 50 h 70"/>
                <a:gd name="T58" fmla="*/ 56 w 58"/>
                <a:gd name="T59" fmla="*/ 50 h 70"/>
                <a:gd name="T60" fmla="*/ 58 w 58"/>
                <a:gd name="T61" fmla="*/ 42 h 70"/>
                <a:gd name="T62" fmla="*/ 58 w 58"/>
                <a:gd name="T63" fmla="*/ 34 h 70"/>
                <a:gd name="T64" fmla="*/ 58 w 58"/>
                <a:gd name="T65" fmla="*/ 34 h 70"/>
                <a:gd name="T66" fmla="*/ 58 w 58"/>
                <a:gd name="T67" fmla="*/ 26 h 70"/>
                <a:gd name="T68" fmla="*/ 56 w 58"/>
                <a:gd name="T69" fmla="*/ 20 h 70"/>
                <a:gd name="T70" fmla="*/ 56 w 58"/>
                <a:gd name="T71" fmla="*/ 20 h 70"/>
                <a:gd name="T72" fmla="*/ 42 w 58"/>
                <a:gd name="T73" fmla="*/ 46 h 70"/>
                <a:gd name="T74" fmla="*/ 42 w 58"/>
                <a:gd name="T75" fmla="*/ 46 h 70"/>
                <a:gd name="T76" fmla="*/ 38 w 58"/>
                <a:gd name="T77" fmla="*/ 52 h 70"/>
                <a:gd name="T78" fmla="*/ 38 w 58"/>
                <a:gd name="T79" fmla="*/ 52 h 70"/>
                <a:gd name="T80" fmla="*/ 32 w 58"/>
                <a:gd name="T81" fmla="*/ 58 h 70"/>
                <a:gd name="T82" fmla="*/ 32 w 58"/>
                <a:gd name="T83" fmla="*/ 58 h 70"/>
                <a:gd name="T84" fmla="*/ 22 w 58"/>
                <a:gd name="T85" fmla="*/ 58 h 70"/>
                <a:gd name="T86" fmla="*/ 14 w 58"/>
                <a:gd name="T87" fmla="*/ 58 h 70"/>
                <a:gd name="T88" fmla="*/ 14 w 58"/>
                <a:gd name="T89" fmla="*/ 10 h 70"/>
                <a:gd name="T90" fmla="*/ 22 w 58"/>
                <a:gd name="T91" fmla="*/ 10 h 70"/>
                <a:gd name="T92" fmla="*/ 22 w 58"/>
                <a:gd name="T93" fmla="*/ 10 h 70"/>
                <a:gd name="T94" fmla="*/ 32 w 58"/>
                <a:gd name="T95" fmla="*/ 12 h 70"/>
                <a:gd name="T96" fmla="*/ 32 w 58"/>
                <a:gd name="T97" fmla="*/ 12 h 70"/>
                <a:gd name="T98" fmla="*/ 38 w 58"/>
                <a:gd name="T99" fmla="*/ 18 h 70"/>
                <a:gd name="T100" fmla="*/ 38 w 58"/>
                <a:gd name="T101" fmla="*/ 18 h 70"/>
                <a:gd name="T102" fmla="*/ 42 w 58"/>
                <a:gd name="T103" fmla="*/ 26 h 70"/>
                <a:gd name="T104" fmla="*/ 42 w 58"/>
                <a:gd name="T105" fmla="*/ 26 h 70"/>
                <a:gd name="T106" fmla="*/ 44 w 58"/>
                <a:gd name="T107" fmla="*/ 34 h 70"/>
                <a:gd name="T108" fmla="*/ 44 w 58"/>
                <a:gd name="T109" fmla="*/ 34 h 70"/>
                <a:gd name="T110" fmla="*/ 42 w 58"/>
                <a:gd name="T111" fmla="*/ 46 h 70"/>
                <a:gd name="T112" fmla="*/ 42 w 58"/>
                <a:gd name="T113"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70">
                  <a:moveTo>
                    <a:pt x="56" y="20"/>
                  </a:moveTo>
                  <a:lnTo>
                    <a:pt x="56" y="20"/>
                  </a:lnTo>
                  <a:lnTo>
                    <a:pt x="54" y="14"/>
                  </a:lnTo>
                  <a:lnTo>
                    <a:pt x="50" y="8"/>
                  </a:lnTo>
                  <a:lnTo>
                    <a:pt x="50" y="8"/>
                  </a:lnTo>
                  <a:lnTo>
                    <a:pt x="44" y="4"/>
                  </a:lnTo>
                  <a:lnTo>
                    <a:pt x="38" y="2"/>
                  </a:lnTo>
                  <a:lnTo>
                    <a:pt x="38" y="2"/>
                  </a:lnTo>
                  <a:lnTo>
                    <a:pt x="30" y="0"/>
                  </a:lnTo>
                  <a:lnTo>
                    <a:pt x="22" y="0"/>
                  </a:lnTo>
                  <a:lnTo>
                    <a:pt x="4" y="0"/>
                  </a:lnTo>
                  <a:lnTo>
                    <a:pt x="4" y="0"/>
                  </a:lnTo>
                  <a:lnTo>
                    <a:pt x="0" y="0"/>
                  </a:lnTo>
                  <a:lnTo>
                    <a:pt x="0" y="0"/>
                  </a:lnTo>
                  <a:lnTo>
                    <a:pt x="0" y="4"/>
                  </a:lnTo>
                  <a:lnTo>
                    <a:pt x="0" y="66"/>
                  </a:lnTo>
                  <a:lnTo>
                    <a:pt x="0" y="66"/>
                  </a:lnTo>
                  <a:lnTo>
                    <a:pt x="0" y="70"/>
                  </a:lnTo>
                  <a:lnTo>
                    <a:pt x="0" y="70"/>
                  </a:lnTo>
                  <a:lnTo>
                    <a:pt x="4" y="70"/>
                  </a:lnTo>
                  <a:lnTo>
                    <a:pt x="20" y="70"/>
                  </a:lnTo>
                  <a:lnTo>
                    <a:pt x="20" y="70"/>
                  </a:lnTo>
                  <a:lnTo>
                    <a:pt x="38" y="68"/>
                  </a:lnTo>
                  <a:lnTo>
                    <a:pt x="38" y="68"/>
                  </a:lnTo>
                  <a:lnTo>
                    <a:pt x="44" y="66"/>
                  </a:lnTo>
                  <a:lnTo>
                    <a:pt x="48" y="62"/>
                  </a:lnTo>
                  <a:lnTo>
                    <a:pt x="48" y="62"/>
                  </a:lnTo>
                  <a:lnTo>
                    <a:pt x="52" y="56"/>
                  </a:lnTo>
                  <a:lnTo>
                    <a:pt x="56" y="50"/>
                  </a:lnTo>
                  <a:lnTo>
                    <a:pt x="56" y="50"/>
                  </a:lnTo>
                  <a:lnTo>
                    <a:pt x="58" y="42"/>
                  </a:lnTo>
                  <a:lnTo>
                    <a:pt x="58" y="34"/>
                  </a:lnTo>
                  <a:lnTo>
                    <a:pt x="58" y="34"/>
                  </a:lnTo>
                  <a:lnTo>
                    <a:pt x="58" y="26"/>
                  </a:lnTo>
                  <a:lnTo>
                    <a:pt x="56" y="20"/>
                  </a:lnTo>
                  <a:lnTo>
                    <a:pt x="56" y="20"/>
                  </a:lnTo>
                  <a:close/>
                  <a:moveTo>
                    <a:pt x="42" y="46"/>
                  </a:moveTo>
                  <a:lnTo>
                    <a:pt x="42" y="46"/>
                  </a:lnTo>
                  <a:lnTo>
                    <a:pt x="38" y="52"/>
                  </a:lnTo>
                  <a:lnTo>
                    <a:pt x="38" y="52"/>
                  </a:lnTo>
                  <a:lnTo>
                    <a:pt x="32" y="58"/>
                  </a:lnTo>
                  <a:lnTo>
                    <a:pt x="32" y="58"/>
                  </a:lnTo>
                  <a:lnTo>
                    <a:pt x="22" y="58"/>
                  </a:lnTo>
                  <a:lnTo>
                    <a:pt x="14" y="58"/>
                  </a:lnTo>
                  <a:lnTo>
                    <a:pt x="14" y="10"/>
                  </a:lnTo>
                  <a:lnTo>
                    <a:pt x="22" y="10"/>
                  </a:lnTo>
                  <a:lnTo>
                    <a:pt x="22" y="10"/>
                  </a:lnTo>
                  <a:lnTo>
                    <a:pt x="32" y="12"/>
                  </a:lnTo>
                  <a:lnTo>
                    <a:pt x="32" y="12"/>
                  </a:lnTo>
                  <a:lnTo>
                    <a:pt x="38" y="18"/>
                  </a:lnTo>
                  <a:lnTo>
                    <a:pt x="38" y="18"/>
                  </a:lnTo>
                  <a:lnTo>
                    <a:pt x="42" y="26"/>
                  </a:lnTo>
                  <a:lnTo>
                    <a:pt x="42" y="26"/>
                  </a:lnTo>
                  <a:lnTo>
                    <a:pt x="44" y="34"/>
                  </a:lnTo>
                  <a:lnTo>
                    <a:pt x="44" y="34"/>
                  </a:lnTo>
                  <a:lnTo>
                    <a:pt x="42" y="46"/>
                  </a:lnTo>
                  <a:lnTo>
                    <a:pt x="42" y="4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38" name="Freeform 316"/>
            <p:cNvSpPr>
              <a:spLocks/>
            </p:cNvSpPr>
            <p:nvPr/>
          </p:nvSpPr>
          <p:spPr bwMode="auto">
            <a:xfrm>
              <a:off x="15219363" y="3744913"/>
              <a:ext cx="130175" cy="111125"/>
            </a:xfrm>
            <a:custGeom>
              <a:avLst/>
              <a:gdLst>
                <a:gd name="T0" fmla="*/ 82 w 82"/>
                <a:gd name="T1" fmla="*/ 6 h 70"/>
                <a:gd name="T2" fmla="*/ 82 w 82"/>
                <a:gd name="T3" fmla="*/ 4 h 70"/>
                <a:gd name="T4" fmla="*/ 80 w 82"/>
                <a:gd name="T5" fmla="*/ 2 h 70"/>
                <a:gd name="T6" fmla="*/ 80 w 82"/>
                <a:gd name="T7" fmla="*/ 0 h 70"/>
                <a:gd name="T8" fmla="*/ 68 w 82"/>
                <a:gd name="T9" fmla="*/ 0 h 70"/>
                <a:gd name="T10" fmla="*/ 64 w 82"/>
                <a:gd name="T11" fmla="*/ 0 h 70"/>
                <a:gd name="T12" fmla="*/ 60 w 82"/>
                <a:gd name="T13" fmla="*/ 2 h 70"/>
                <a:gd name="T14" fmla="*/ 58 w 82"/>
                <a:gd name="T15" fmla="*/ 4 h 70"/>
                <a:gd name="T16" fmla="*/ 58 w 82"/>
                <a:gd name="T17" fmla="*/ 8 h 70"/>
                <a:gd name="T18" fmla="*/ 42 w 82"/>
                <a:gd name="T19" fmla="*/ 50 h 70"/>
                <a:gd name="T20" fmla="*/ 26 w 82"/>
                <a:gd name="T21" fmla="*/ 8 h 70"/>
                <a:gd name="T22" fmla="*/ 24 w 82"/>
                <a:gd name="T23" fmla="*/ 4 h 70"/>
                <a:gd name="T24" fmla="*/ 22 w 82"/>
                <a:gd name="T25" fmla="*/ 2 h 70"/>
                <a:gd name="T26" fmla="*/ 20 w 82"/>
                <a:gd name="T27" fmla="*/ 0 h 70"/>
                <a:gd name="T28" fmla="*/ 6 w 82"/>
                <a:gd name="T29" fmla="*/ 0 h 70"/>
                <a:gd name="T30" fmla="*/ 2 w 82"/>
                <a:gd name="T31" fmla="*/ 2 h 70"/>
                <a:gd name="T32" fmla="*/ 0 w 82"/>
                <a:gd name="T33" fmla="*/ 6 h 70"/>
                <a:gd name="T34" fmla="*/ 0 w 82"/>
                <a:gd name="T35" fmla="*/ 68 h 70"/>
                <a:gd name="T36" fmla="*/ 0 w 82"/>
                <a:gd name="T37" fmla="*/ 70 h 70"/>
                <a:gd name="T38" fmla="*/ 2 w 82"/>
                <a:gd name="T39" fmla="*/ 70 h 70"/>
                <a:gd name="T40" fmla="*/ 4 w 82"/>
                <a:gd name="T41" fmla="*/ 70 h 70"/>
                <a:gd name="T42" fmla="*/ 6 w 82"/>
                <a:gd name="T43" fmla="*/ 70 h 70"/>
                <a:gd name="T44" fmla="*/ 10 w 82"/>
                <a:gd name="T45" fmla="*/ 70 h 70"/>
                <a:gd name="T46" fmla="*/ 12 w 82"/>
                <a:gd name="T47" fmla="*/ 70 h 70"/>
                <a:gd name="T48" fmla="*/ 14 w 82"/>
                <a:gd name="T49" fmla="*/ 70 h 70"/>
                <a:gd name="T50" fmla="*/ 14 w 82"/>
                <a:gd name="T51" fmla="*/ 12 h 70"/>
                <a:gd name="T52" fmla="*/ 34 w 82"/>
                <a:gd name="T53" fmla="*/ 68 h 70"/>
                <a:gd name="T54" fmla="*/ 34 w 82"/>
                <a:gd name="T55" fmla="*/ 70 h 70"/>
                <a:gd name="T56" fmla="*/ 36 w 82"/>
                <a:gd name="T57" fmla="*/ 70 h 70"/>
                <a:gd name="T58" fmla="*/ 38 w 82"/>
                <a:gd name="T59" fmla="*/ 70 h 70"/>
                <a:gd name="T60" fmla="*/ 40 w 82"/>
                <a:gd name="T61" fmla="*/ 70 h 70"/>
                <a:gd name="T62" fmla="*/ 44 w 82"/>
                <a:gd name="T63" fmla="*/ 70 h 70"/>
                <a:gd name="T64" fmla="*/ 46 w 82"/>
                <a:gd name="T65" fmla="*/ 70 h 70"/>
                <a:gd name="T66" fmla="*/ 48 w 82"/>
                <a:gd name="T67" fmla="*/ 70 h 70"/>
                <a:gd name="T68" fmla="*/ 48 w 82"/>
                <a:gd name="T69" fmla="*/ 68 h 70"/>
                <a:gd name="T70" fmla="*/ 68 w 82"/>
                <a:gd name="T71" fmla="*/ 12 h 70"/>
                <a:gd name="T72" fmla="*/ 68 w 82"/>
                <a:gd name="T73" fmla="*/ 68 h 70"/>
                <a:gd name="T74" fmla="*/ 70 w 82"/>
                <a:gd name="T75" fmla="*/ 70 h 70"/>
                <a:gd name="T76" fmla="*/ 70 w 82"/>
                <a:gd name="T77" fmla="*/ 70 h 70"/>
                <a:gd name="T78" fmla="*/ 72 w 82"/>
                <a:gd name="T79" fmla="*/ 70 h 70"/>
                <a:gd name="T80" fmla="*/ 76 w 82"/>
                <a:gd name="T81" fmla="*/ 70 h 70"/>
                <a:gd name="T82" fmla="*/ 78 w 82"/>
                <a:gd name="T83" fmla="*/ 70 h 70"/>
                <a:gd name="T84" fmla="*/ 80 w 82"/>
                <a:gd name="T85" fmla="*/ 70 h 70"/>
                <a:gd name="T86" fmla="*/ 82 w 82"/>
                <a:gd name="T87" fmla="*/ 70 h 70"/>
                <a:gd name="T88" fmla="*/ 82 w 82"/>
                <a:gd name="T8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0">
                  <a:moveTo>
                    <a:pt x="82" y="6"/>
                  </a:moveTo>
                  <a:lnTo>
                    <a:pt x="82" y="6"/>
                  </a:lnTo>
                  <a:lnTo>
                    <a:pt x="82" y="4"/>
                  </a:lnTo>
                  <a:lnTo>
                    <a:pt x="82" y="4"/>
                  </a:lnTo>
                  <a:lnTo>
                    <a:pt x="80" y="2"/>
                  </a:lnTo>
                  <a:lnTo>
                    <a:pt x="80" y="2"/>
                  </a:lnTo>
                  <a:lnTo>
                    <a:pt x="80" y="0"/>
                  </a:lnTo>
                  <a:lnTo>
                    <a:pt x="80" y="0"/>
                  </a:lnTo>
                  <a:lnTo>
                    <a:pt x="76" y="0"/>
                  </a:lnTo>
                  <a:lnTo>
                    <a:pt x="68" y="0"/>
                  </a:lnTo>
                  <a:lnTo>
                    <a:pt x="68" y="0"/>
                  </a:lnTo>
                  <a:lnTo>
                    <a:pt x="64" y="0"/>
                  </a:lnTo>
                  <a:lnTo>
                    <a:pt x="64" y="0"/>
                  </a:lnTo>
                  <a:lnTo>
                    <a:pt x="60" y="2"/>
                  </a:lnTo>
                  <a:lnTo>
                    <a:pt x="60" y="2"/>
                  </a:lnTo>
                  <a:lnTo>
                    <a:pt x="58" y="4"/>
                  </a:lnTo>
                  <a:lnTo>
                    <a:pt x="58" y="4"/>
                  </a:lnTo>
                  <a:lnTo>
                    <a:pt x="58" y="8"/>
                  </a:lnTo>
                  <a:lnTo>
                    <a:pt x="42" y="50"/>
                  </a:lnTo>
                  <a:lnTo>
                    <a:pt x="42" y="50"/>
                  </a:lnTo>
                  <a:lnTo>
                    <a:pt x="26" y="8"/>
                  </a:lnTo>
                  <a:lnTo>
                    <a:pt x="26" y="8"/>
                  </a:lnTo>
                  <a:lnTo>
                    <a:pt x="24" y="4"/>
                  </a:lnTo>
                  <a:lnTo>
                    <a:pt x="24" y="4"/>
                  </a:lnTo>
                  <a:lnTo>
                    <a:pt x="22" y="2"/>
                  </a:lnTo>
                  <a:lnTo>
                    <a:pt x="22" y="2"/>
                  </a:lnTo>
                  <a:lnTo>
                    <a:pt x="20" y="0"/>
                  </a:lnTo>
                  <a:lnTo>
                    <a:pt x="20" y="0"/>
                  </a:lnTo>
                  <a:lnTo>
                    <a:pt x="14"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6" y="70"/>
                  </a:lnTo>
                  <a:lnTo>
                    <a:pt x="6" y="70"/>
                  </a:lnTo>
                  <a:lnTo>
                    <a:pt x="10" y="70"/>
                  </a:lnTo>
                  <a:lnTo>
                    <a:pt x="10" y="70"/>
                  </a:lnTo>
                  <a:lnTo>
                    <a:pt x="12" y="70"/>
                  </a:lnTo>
                  <a:lnTo>
                    <a:pt x="12" y="70"/>
                  </a:lnTo>
                  <a:lnTo>
                    <a:pt x="14" y="70"/>
                  </a:lnTo>
                  <a:lnTo>
                    <a:pt x="14" y="70"/>
                  </a:lnTo>
                  <a:lnTo>
                    <a:pt x="14" y="68"/>
                  </a:lnTo>
                  <a:lnTo>
                    <a:pt x="14" y="12"/>
                  </a:lnTo>
                  <a:lnTo>
                    <a:pt x="14" y="12"/>
                  </a:lnTo>
                  <a:lnTo>
                    <a:pt x="34" y="68"/>
                  </a:lnTo>
                  <a:lnTo>
                    <a:pt x="34" y="68"/>
                  </a:lnTo>
                  <a:lnTo>
                    <a:pt x="34" y="70"/>
                  </a:lnTo>
                  <a:lnTo>
                    <a:pt x="34" y="70"/>
                  </a:lnTo>
                  <a:lnTo>
                    <a:pt x="36" y="70"/>
                  </a:lnTo>
                  <a:lnTo>
                    <a:pt x="36" y="70"/>
                  </a:lnTo>
                  <a:lnTo>
                    <a:pt x="38" y="70"/>
                  </a:lnTo>
                  <a:lnTo>
                    <a:pt x="38" y="70"/>
                  </a:lnTo>
                  <a:lnTo>
                    <a:pt x="40" y="70"/>
                  </a:lnTo>
                  <a:lnTo>
                    <a:pt x="40" y="70"/>
                  </a:lnTo>
                  <a:lnTo>
                    <a:pt x="44" y="70"/>
                  </a:lnTo>
                  <a:lnTo>
                    <a:pt x="44" y="70"/>
                  </a:lnTo>
                  <a:lnTo>
                    <a:pt x="46" y="70"/>
                  </a:lnTo>
                  <a:lnTo>
                    <a:pt x="46" y="70"/>
                  </a:lnTo>
                  <a:lnTo>
                    <a:pt x="48" y="70"/>
                  </a:lnTo>
                  <a:lnTo>
                    <a:pt x="48" y="70"/>
                  </a:lnTo>
                  <a:lnTo>
                    <a:pt x="48" y="68"/>
                  </a:lnTo>
                  <a:lnTo>
                    <a:pt x="68" y="12"/>
                  </a:lnTo>
                  <a:lnTo>
                    <a:pt x="68" y="12"/>
                  </a:lnTo>
                  <a:lnTo>
                    <a:pt x="68" y="68"/>
                  </a:lnTo>
                  <a:lnTo>
                    <a:pt x="68" y="68"/>
                  </a:lnTo>
                  <a:lnTo>
                    <a:pt x="70" y="70"/>
                  </a:lnTo>
                  <a:lnTo>
                    <a:pt x="70" y="70"/>
                  </a:lnTo>
                  <a:lnTo>
                    <a:pt x="70" y="70"/>
                  </a:lnTo>
                  <a:lnTo>
                    <a:pt x="70" y="70"/>
                  </a:lnTo>
                  <a:lnTo>
                    <a:pt x="72" y="70"/>
                  </a:lnTo>
                  <a:lnTo>
                    <a:pt x="72" y="70"/>
                  </a:lnTo>
                  <a:lnTo>
                    <a:pt x="76" y="70"/>
                  </a:lnTo>
                  <a:lnTo>
                    <a:pt x="76" y="70"/>
                  </a:lnTo>
                  <a:lnTo>
                    <a:pt x="78" y="70"/>
                  </a:lnTo>
                  <a:lnTo>
                    <a:pt x="78" y="70"/>
                  </a:lnTo>
                  <a:lnTo>
                    <a:pt x="80" y="70"/>
                  </a:lnTo>
                  <a:lnTo>
                    <a:pt x="80" y="70"/>
                  </a:lnTo>
                  <a:lnTo>
                    <a:pt x="82" y="70"/>
                  </a:lnTo>
                  <a:lnTo>
                    <a:pt x="82" y="70"/>
                  </a:lnTo>
                  <a:lnTo>
                    <a:pt x="82" y="68"/>
                  </a:lnTo>
                  <a:lnTo>
                    <a:pt x="82" y="6"/>
                  </a:lnTo>
                  <a:lnTo>
                    <a:pt x="8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39" name="Freeform 317"/>
            <p:cNvSpPr>
              <a:spLocks/>
            </p:cNvSpPr>
            <p:nvPr/>
          </p:nvSpPr>
          <p:spPr bwMode="auto">
            <a:xfrm>
              <a:off x="15374938" y="3744913"/>
              <a:ext cx="92075" cy="111125"/>
            </a:xfrm>
            <a:custGeom>
              <a:avLst/>
              <a:gdLst>
                <a:gd name="T0" fmla="*/ 58 w 58"/>
                <a:gd name="T1" fmla="*/ 2 h 70"/>
                <a:gd name="T2" fmla="*/ 58 w 58"/>
                <a:gd name="T3" fmla="*/ 0 h 70"/>
                <a:gd name="T4" fmla="*/ 56 w 58"/>
                <a:gd name="T5" fmla="*/ 0 h 70"/>
                <a:gd name="T6" fmla="*/ 54 w 58"/>
                <a:gd name="T7" fmla="*/ 0 h 70"/>
                <a:gd name="T8" fmla="*/ 52 w 58"/>
                <a:gd name="T9" fmla="*/ 0 h 70"/>
                <a:gd name="T10" fmla="*/ 48 w 58"/>
                <a:gd name="T11" fmla="*/ 0 h 70"/>
                <a:gd name="T12" fmla="*/ 46 w 58"/>
                <a:gd name="T13" fmla="*/ 0 h 70"/>
                <a:gd name="T14" fmla="*/ 46 w 58"/>
                <a:gd name="T15" fmla="*/ 0 h 70"/>
                <a:gd name="T16" fmla="*/ 44 w 58"/>
                <a:gd name="T17" fmla="*/ 36 h 70"/>
                <a:gd name="T18" fmla="*/ 46 w 58"/>
                <a:gd name="T19" fmla="*/ 44 h 70"/>
                <a:gd name="T20" fmla="*/ 46 w 58"/>
                <a:gd name="T21" fmla="*/ 52 h 70"/>
                <a:gd name="T22" fmla="*/ 46 w 58"/>
                <a:gd name="T23" fmla="*/ 52 h 70"/>
                <a:gd name="T24" fmla="*/ 44 w 58"/>
                <a:gd name="T25" fmla="*/ 46 h 70"/>
                <a:gd name="T26" fmla="*/ 42 w 58"/>
                <a:gd name="T27" fmla="*/ 42 h 70"/>
                <a:gd name="T28" fmla="*/ 38 w 58"/>
                <a:gd name="T29" fmla="*/ 38 h 70"/>
                <a:gd name="T30" fmla="*/ 22 w 58"/>
                <a:gd name="T31" fmla="*/ 8 h 70"/>
                <a:gd name="T32" fmla="*/ 20 w 58"/>
                <a:gd name="T33" fmla="*/ 4 h 70"/>
                <a:gd name="T34" fmla="*/ 18 w 58"/>
                <a:gd name="T35" fmla="*/ 2 h 70"/>
                <a:gd name="T36" fmla="*/ 16 w 58"/>
                <a:gd name="T37" fmla="*/ 0 h 70"/>
                <a:gd name="T38" fmla="*/ 12 w 58"/>
                <a:gd name="T39" fmla="*/ 0 h 70"/>
                <a:gd name="T40" fmla="*/ 4 w 58"/>
                <a:gd name="T41" fmla="*/ 0 h 70"/>
                <a:gd name="T42" fmla="*/ 2 w 58"/>
                <a:gd name="T43" fmla="*/ 2 h 70"/>
                <a:gd name="T44" fmla="*/ 0 w 58"/>
                <a:gd name="T45" fmla="*/ 68 h 70"/>
                <a:gd name="T46" fmla="*/ 0 w 58"/>
                <a:gd name="T47" fmla="*/ 70 h 70"/>
                <a:gd name="T48" fmla="*/ 0 w 58"/>
                <a:gd name="T49" fmla="*/ 70 h 70"/>
                <a:gd name="T50" fmla="*/ 2 w 58"/>
                <a:gd name="T51" fmla="*/ 70 h 70"/>
                <a:gd name="T52" fmla="*/ 6 w 58"/>
                <a:gd name="T53" fmla="*/ 70 h 70"/>
                <a:gd name="T54" fmla="*/ 10 w 58"/>
                <a:gd name="T55" fmla="*/ 70 h 70"/>
                <a:gd name="T56" fmla="*/ 12 w 58"/>
                <a:gd name="T57" fmla="*/ 70 h 70"/>
                <a:gd name="T58" fmla="*/ 12 w 58"/>
                <a:gd name="T59" fmla="*/ 70 h 70"/>
                <a:gd name="T60" fmla="*/ 12 w 58"/>
                <a:gd name="T61" fmla="*/ 68 h 70"/>
                <a:gd name="T62" fmla="*/ 12 w 58"/>
                <a:gd name="T63" fmla="*/ 32 h 70"/>
                <a:gd name="T64" fmla="*/ 12 w 58"/>
                <a:gd name="T65" fmla="*/ 24 h 70"/>
                <a:gd name="T66" fmla="*/ 12 w 58"/>
                <a:gd name="T67" fmla="*/ 16 h 70"/>
                <a:gd name="T68" fmla="*/ 16 w 58"/>
                <a:gd name="T69" fmla="*/ 22 h 70"/>
                <a:gd name="T70" fmla="*/ 18 w 58"/>
                <a:gd name="T71" fmla="*/ 28 h 70"/>
                <a:gd name="T72" fmla="*/ 36 w 58"/>
                <a:gd name="T73" fmla="*/ 62 h 70"/>
                <a:gd name="T74" fmla="*/ 38 w 58"/>
                <a:gd name="T75" fmla="*/ 66 h 70"/>
                <a:gd name="T76" fmla="*/ 40 w 58"/>
                <a:gd name="T77" fmla="*/ 68 h 70"/>
                <a:gd name="T78" fmla="*/ 44 w 58"/>
                <a:gd name="T79" fmla="*/ 70 h 70"/>
                <a:gd name="T80" fmla="*/ 52 w 58"/>
                <a:gd name="T81" fmla="*/ 70 h 70"/>
                <a:gd name="T82" fmla="*/ 54 w 58"/>
                <a:gd name="T83" fmla="*/ 70 h 70"/>
                <a:gd name="T84" fmla="*/ 56 w 58"/>
                <a:gd name="T85" fmla="*/ 70 h 70"/>
                <a:gd name="T86" fmla="*/ 58 w 58"/>
                <a:gd name="T87" fmla="*/ 68 h 70"/>
                <a:gd name="T88" fmla="*/ 58 w 58"/>
                <a:gd name="T89" fmla="*/ 66 h 70"/>
                <a:gd name="T90" fmla="*/ 58 w 58"/>
                <a:gd name="T9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0">
                  <a:moveTo>
                    <a:pt x="58" y="2"/>
                  </a:moveTo>
                  <a:lnTo>
                    <a:pt x="58" y="2"/>
                  </a:lnTo>
                  <a:lnTo>
                    <a:pt x="58" y="0"/>
                  </a:lnTo>
                  <a:lnTo>
                    <a:pt x="58" y="0"/>
                  </a:lnTo>
                  <a:lnTo>
                    <a:pt x="56" y="0"/>
                  </a:lnTo>
                  <a:lnTo>
                    <a:pt x="56" y="0"/>
                  </a:lnTo>
                  <a:lnTo>
                    <a:pt x="54" y="0"/>
                  </a:lnTo>
                  <a:lnTo>
                    <a:pt x="54" y="0"/>
                  </a:lnTo>
                  <a:lnTo>
                    <a:pt x="52" y="0"/>
                  </a:lnTo>
                  <a:lnTo>
                    <a:pt x="52" y="0"/>
                  </a:lnTo>
                  <a:lnTo>
                    <a:pt x="48" y="0"/>
                  </a:lnTo>
                  <a:lnTo>
                    <a:pt x="48" y="0"/>
                  </a:lnTo>
                  <a:lnTo>
                    <a:pt x="46" y="0"/>
                  </a:lnTo>
                  <a:lnTo>
                    <a:pt x="46" y="0"/>
                  </a:lnTo>
                  <a:lnTo>
                    <a:pt x="46" y="0"/>
                  </a:lnTo>
                  <a:lnTo>
                    <a:pt x="46" y="0"/>
                  </a:lnTo>
                  <a:lnTo>
                    <a:pt x="44" y="2"/>
                  </a:lnTo>
                  <a:lnTo>
                    <a:pt x="44" y="36"/>
                  </a:lnTo>
                  <a:lnTo>
                    <a:pt x="44" y="36"/>
                  </a:lnTo>
                  <a:lnTo>
                    <a:pt x="46" y="44"/>
                  </a:lnTo>
                  <a:lnTo>
                    <a:pt x="46" y="44"/>
                  </a:lnTo>
                  <a:lnTo>
                    <a:pt x="46" y="52"/>
                  </a:lnTo>
                  <a:lnTo>
                    <a:pt x="46" y="52"/>
                  </a:lnTo>
                  <a:lnTo>
                    <a:pt x="46" y="52"/>
                  </a:lnTo>
                  <a:lnTo>
                    <a:pt x="44" y="46"/>
                  </a:lnTo>
                  <a:lnTo>
                    <a:pt x="44" y="46"/>
                  </a:lnTo>
                  <a:lnTo>
                    <a:pt x="42" y="42"/>
                  </a:lnTo>
                  <a:lnTo>
                    <a:pt x="42" y="42"/>
                  </a:lnTo>
                  <a:lnTo>
                    <a:pt x="38" y="38"/>
                  </a:lnTo>
                  <a:lnTo>
                    <a:pt x="38" y="38"/>
                  </a:lnTo>
                  <a:lnTo>
                    <a:pt x="36" y="34"/>
                  </a:lnTo>
                  <a:lnTo>
                    <a:pt x="22" y="8"/>
                  </a:lnTo>
                  <a:lnTo>
                    <a:pt x="22" y="8"/>
                  </a:lnTo>
                  <a:lnTo>
                    <a:pt x="20" y="4"/>
                  </a:lnTo>
                  <a:lnTo>
                    <a:pt x="20" y="4"/>
                  </a:lnTo>
                  <a:lnTo>
                    <a:pt x="18" y="2"/>
                  </a:lnTo>
                  <a:lnTo>
                    <a:pt x="18" y="2"/>
                  </a:lnTo>
                  <a:lnTo>
                    <a:pt x="16" y="0"/>
                  </a:lnTo>
                  <a:lnTo>
                    <a:pt x="16" y="0"/>
                  </a:lnTo>
                  <a:lnTo>
                    <a:pt x="12" y="0"/>
                  </a:lnTo>
                  <a:lnTo>
                    <a:pt x="4" y="0"/>
                  </a:lnTo>
                  <a:lnTo>
                    <a:pt x="4" y="0"/>
                  </a:lnTo>
                  <a:lnTo>
                    <a:pt x="2" y="2"/>
                  </a:lnTo>
                  <a:lnTo>
                    <a:pt x="2" y="2"/>
                  </a:lnTo>
                  <a:lnTo>
                    <a:pt x="0" y="4"/>
                  </a:lnTo>
                  <a:lnTo>
                    <a:pt x="0" y="68"/>
                  </a:lnTo>
                  <a:lnTo>
                    <a:pt x="0" y="68"/>
                  </a:lnTo>
                  <a:lnTo>
                    <a:pt x="0" y="70"/>
                  </a:lnTo>
                  <a:lnTo>
                    <a:pt x="0" y="70"/>
                  </a:lnTo>
                  <a:lnTo>
                    <a:pt x="0" y="70"/>
                  </a:lnTo>
                  <a:lnTo>
                    <a:pt x="0" y="70"/>
                  </a:lnTo>
                  <a:lnTo>
                    <a:pt x="2" y="70"/>
                  </a:lnTo>
                  <a:lnTo>
                    <a:pt x="2" y="70"/>
                  </a:lnTo>
                  <a:lnTo>
                    <a:pt x="6" y="70"/>
                  </a:lnTo>
                  <a:lnTo>
                    <a:pt x="6" y="70"/>
                  </a:lnTo>
                  <a:lnTo>
                    <a:pt x="10" y="70"/>
                  </a:lnTo>
                  <a:lnTo>
                    <a:pt x="10" y="70"/>
                  </a:lnTo>
                  <a:lnTo>
                    <a:pt x="12" y="70"/>
                  </a:lnTo>
                  <a:lnTo>
                    <a:pt x="12" y="70"/>
                  </a:lnTo>
                  <a:lnTo>
                    <a:pt x="12" y="70"/>
                  </a:lnTo>
                  <a:lnTo>
                    <a:pt x="12" y="70"/>
                  </a:lnTo>
                  <a:lnTo>
                    <a:pt x="12" y="68"/>
                  </a:lnTo>
                  <a:lnTo>
                    <a:pt x="12" y="32"/>
                  </a:lnTo>
                  <a:lnTo>
                    <a:pt x="12" y="32"/>
                  </a:lnTo>
                  <a:lnTo>
                    <a:pt x="12" y="24"/>
                  </a:lnTo>
                  <a:lnTo>
                    <a:pt x="12" y="24"/>
                  </a:lnTo>
                  <a:lnTo>
                    <a:pt x="12" y="16"/>
                  </a:lnTo>
                  <a:lnTo>
                    <a:pt x="12" y="16"/>
                  </a:lnTo>
                  <a:lnTo>
                    <a:pt x="12" y="16"/>
                  </a:lnTo>
                  <a:lnTo>
                    <a:pt x="16" y="22"/>
                  </a:lnTo>
                  <a:lnTo>
                    <a:pt x="16" y="22"/>
                  </a:lnTo>
                  <a:lnTo>
                    <a:pt x="18" y="28"/>
                  </a:lnTo>
                  <a:lnTo>
                    <a:pt x="36" y="62"/>
                  </a:lnTo>
                  <a:lnTo>
                    <a:pt x="36" y="62"/>
                  </a:lnTo>
                  <a:lnTo>
                    <a:pt x="38" y="66"/>
                  </a:lnTo>
                  <a:lnTo>
                    <a:pt x="38" y="66"/>
                  </a:lnTo>
                  <a:lnTo>
                    <a:pt x="40" y="68"/>
                  </a:lnTo>
                  <a:lnTo>
                    <a:pt x="40" y="68"/>
                  </a:lnTo>
                  <a:lnTo>
                    <a:pt x="44" y="70"/>
                  </a:lnTo>
                  <a:lnTo>
                    <a:pt x="44" y="70"/>
                  </a:lnTo>
                  <a:lnTo>
                    <a:pt x="46" y="70"/>
                  </a:lnTo>
                  <a:lnTo>
                    <a:pt x="52" y="70"/>
                  </a:lnTo>
                  <a:lnTo>
                    <a:pt x="52" y="70"/>
                  </a:lnTo>
                  <a:lnTo>
                    <a:pt x="54" y="70"/>
                  </a:lnTo>
                  <a:lnTo>
                    <a:pt x="54" y="70"/>
                  </a:lnTo>
                  <a:lnTo>
                    <a:pt x="56" y="70"/>
                  </a:lnTo>
                  <a:lnTo>
                    <a:pt x="56" y="70"/>
                  </a:lnTo>
                  <a:lnTo>
                    <a:pt x="58" y="68"/>
                  </a:lnTo>
                  <a:lnTo>
                    <a:pt x="58" y="68"/>
                  </a:lnTo>
                  <a:lnTo>
                    <a:pt x="58" y="66"/>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40" name="Freeform 318"/>
            <p:cNvSpPr>
              <a:spLocks/>
            </p:cNvSpPr>
            <p:nvPr/>
          </p:nvSpPr>
          <p:spPr bwMode="auto">
            <a:xfrm>
              <a:off x="15679738" y="3938588"/>
              <a:ext cx="155575" cy="111125"/>
            </a:xfrm>
            <a:custGeom>
              <a:avLst/>
              <a:gdLst>
                <a:gd name="T0" fmla="*/ 96 w 98"/>
                <a:gd name="T1" fmla="*/ 4 h 70"/>
                <a:gd name="T2" fmla="*/ 98 w 98"/>
                <a:gd name="T3" fmla="*/ 2 h 70"/>
                <a:gd name="T4" fmla="*/ 96 w 98"/>
                <a:gd name="T5" fmla="*/ 0 h 70"/>
                <a:gd name="T6" fmla="*/ 94 w 98"/>
                <a:gd name="T7" fmla="*/ 0 h 70"/>
                <a:gd name="T8" fmla="*/ 90 w 98"/>
                <a:gd name="T9" fmla="*/ 0 h 70"/>
                <a:gd name="T10" fmla="*/ 86 w 98"/>
                <a:gd name="T11" fmla="*/ 0 h 70"/>
                <a:gd name="T12" fmla="*/ 84 w 98"/>
                <a:gd name="T13" fmla="*/ 0 h 70"/>
                <a:gd name="T14" fmla="*/ 84 w 98"/>
                <a:gd name="T15" fmla="*/ 0 h 70"/>
                <a:gd name="T16" fmla="*/ 70 w 98"/>
                <a:gd name="T17" fmla="*/ 56 h 70"/>
                <a:gd name="T18" fmla="*/ 58 w 98"/>
                <a:gd name="T19" fmla="*/ 2 h 70"/>
                <a:gd name="T20" fmla="*/ 56 w 98"/>
                <a:gd name="T21" fmla="*/ 0 h 70"/>
                <a:gd name="T22" fmla="*/ 56 w 98"/>
                <a:gd name="T23" fmla="*/ 0 h 70"/>
                <a:gd name="T24" fmla="*/ 54 w 98"/>
                <a:gd name="T25" fmla="*/ 0 h 70"/>
                <a:gd name="T26" fmla="*/ 48 w 98"/>
                <a:gd name="T27" fmla="*/ 0 h 70"/>
                <a:gd name="T28" fmla="*/ 46 w 98"/>
                <a:gd name="T29" fmla="*/ 0 h 70"/>
                <a:gd name="T30" fmla="*/ 42 w 98"/>
                <a:gd name="T31" fmla="*/ 0 h 70"/>
                <a:gd name="T32" fmla="*/ 42 w 98"/>
                <a:gd name="T33" fmla="*/ 0 h 70"/>
                <a:gd name="T34" fmla="*/ 40 w 98"/>
                <a:gd name="T35" fmla="*/ 2 h 70"/>
                <a:gd name="T36" fmla="*/ 28 w 98"/>
                <a:gd name="T37" fmla="*/ 56 h 70"/>
                <a:gd name="T38" fmla="*/ 16 w 98"/>
                <a:gd name="T39" fmla="*/ 2 h 70"/>
                <a:gd name="T40" fmla="*/ 16 w 98"/>
                <a:gd name="T41" fmla="*/ 0 h 70"/>
                <a:gd name="T42" fmla="*/ 14 w 98"/>
                <a:gd name="T43" fmla="*/ 0 h 70"/>
                <a:gd name="T44" fmla="*/ 12 w 98"/>
                <a:gd name="T45" fmla="*/ 0 h 70"/>
                <a:gd name="T46" fmla="*/ 8 w 98"/>
                <a:gd name="T47" fmla="*/ 0 h 70"/>
                <a:gd name="T48" fmla="*/ 4 w 98"/>
                <a:gd name="T49" fmla="*/ 0 h 70"/>
                <a:gd name="T50" fmla="*/ 2 w 98"/>
                <a:gd name="T51" fmla="*/ 0 h 70"/>
                <a:gd name="T52" fmla="*/ 0 w 98"/>
                <a:gd name="T53" fmla="*/ 2 h 70"/>
                <a:gd name="T54" fmla="*/ 18 w 98"/>
                <a:gd name="T55" fmla="*/ 66 h 70"/>
                <a:gd name="T56" fmla="*/ 18 w 98"/>
                <a:gd name="T57" fmla="*/ 68 h 70"/>
                <a:gd name="T58" fmla="*/ 20 w 98"/>
                <a:gd name="T59" fmla="*/ 70 h 70"/>
                <a:gd name="T60" fmla="*/ 22 w 98"/>
                <a:gd name="T61" fmla="*/ 70 h 70"/>
                <a:gd name="T62" fmla="*/ 28 w 98"/>
                <a:gd name="T63" fmla="*/ 70 h 70"/>
                <a:gd name="T64" fmla="*/ 32 w 98"/>
                <a:gd name="T65" fmla="*/ 70 h 70"/>
                <a:gd name="T66" fmla="*/ 36 w 98"/>
                <a:gd name="T67" fmla="*/ 70 h 70"/>
                <a:gd name="T68" fmla="*/ 36 w 98"/>
                <a:gd name="T69" fmla="*/ 68 h 70"/>
                <a:gd name="T70" fmla="*/ 38 w 98"/>
                <a:gd name="T71" fmla="*/ 66 h 70"/>
                <a:gd name="T72" fmla="*/ 48 w 98"/>
                <a:gd name="T73" fmla="*/ 22 h 70"/>
                <a:gd name="T74" fmla="*/ 60 w 98"/>
                <a:gd name="T75" fmla="*/ 66 h 70"/>
                <a:gd name="T76" fmla="*/ 60 w 98"/>
                <a:gd name="T77" fmla="*/ 68 h 70"/>
                <a:gd name="T78" fmla="*/ 62 w 98"/>
                <a:gd name="T79" fmla="*/ 70 h 70"/>
                <a:gd name="T80" fmla="*/ 66 w 98"/>
                <a:gd name="T81" fmla="*/ 70 h 70"/>
                <a:gd name="T82" fmla="*/ 70 w 98"/>
                <a:gd name="T83" fmla="*/ 70 h 70"/>
                <a:gd name="T84" fmla="*/ 74 w 98"/>
                <a:gd name="T85" fmla="*/ 70 h 70"/>
                <a:gd name="T86" fmla="*/ 78 w 98"/>
                <a:gd name="T87" fmla="*/ 70 h 70"/>
                <a:gd name="T88" fmla="*/ 80 w 98"/>
                <a:gd name="T89" fmla="*/ 68 h 70"/>
                <a:gd name="T90" fmla="*/ 96 w 98"/>
                <a:gd name="T91"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70">
                  <a:moveTo>
                    <a:pt x="96" y="4"/>
                  </a:moveTo>
                  <a:lnTo>
                    <a:pt x="96" y="4"/>
                  </a:lnTo>
                  <a:lnTo>
                    <a:pt x="98" y="2"/>
                  </a:lnTo>
                  <a:lnTo>
                    <a:pt x="98" y="2"/>
                  </a:lnTo>
                  <a:lnTo>
                    <a:pt x="96" y="0"/>
                  </a:lnTo>
                  <a:lnTo>
                    <a:pt x="96" y="0"/>
                  </a:lnTo>
                  <a:lnTo>
                    <a:pt x="94" y="0"/>
                  </a:lnTo>
                  <a:lnTo>
                    <a:pt x="94" y="0"/>
                  </a:lnTo>
                  <a:lnTo>
                    <a:pt x="90" y="0"/>
                  </a:lnTo>
                  <a:lnTo>
                    <a:pt x="90" y="0"/>
                  </a:lnTo>
                  <a:lnTo>
                    <a:pt x="86" y="0"/>
                  </a:lnTo>
                  <a:lnTo>
                    <a:pt x="86" y="0"/>
                  </a:lnTo>
                  <a:lnTo>
                    <a:pt x="84" y="0"/>
                  </a:lnTo>
                  <a:lnTo>
                    <a:pt x="84" y="0"/>
                  </a:lnTo>
                  <a:lnTo>
                    <a:pt x="84" y="0"/>
                  </a:lnTo>
                  <a:lnTo>
                    <a:pt x="84" y="0"/>
                  </a:lnTo>
                  <a:lnTo>
                    <a:pt x="84" y="2"/>
                  </a:lnTo>
                  <a:lnTo>
                    <a:pt x="70" y="56"/>
                  </a:lnTo>
                  <a:lnTo>
                    <a:pt x="70" y="56"/>
                  </a:lnTo>
                  <a:lnTo>
                    <a:pt x="58" y="2"/>
                  </a:lnTo>
                  <a:lnTo>
                    <a:pt x="58" y="2"/>
                  </a:lnTo>
                  <a:lnTo>
                    <a:pt x="56" y="0"/>
                  </a:lnTo>
                  <a:lnTo>
                    <a:pt x="56" y="0"/>
                  </a:lnTo>
                  <a:lnTo>
                    <a:pt x="56" y="0"/>
                  </a:lnTo>
                  <a:lnTo>
                    <a:pt x="56" y="0"/>
                  </a:lnTo>
                  <a:lnTo>
                    <a:pt x="54" y="0"/>
                  </a:lnTo>
                  <a:lnTo>
                    <a:pt x="54" y="0"/>
                  </a:lnTo>
                  <a:lnTo>
                    <a:pt x="48" y="0"/>
                  </a:lnTo>
                  <a:lnTo>
                    <a:pt x="48" y="0"/>
                  </a:lnTo>
                  <a:lnTo>
                    <a:pt x="46" y="0"/>
                  </a:lnTo>
                  <a:lnTo>
                    <a:pt x="46" y="0"/>
                  </a:lnTo>
                  <a:lnTo>
                    <a:pt x="42" y="0"/>
                  </a:lnTo>
                  <a:lnTo>
                    <a:pt x="42" y="0"/>
                  </a:lnTo>
                  <a:lnTo>
                    <a:pt x="42" y="0"/>
                  </a:lnTo>
                  <a:lnTo>
                    <a:pt x="42" y="0"/>
                  </a:lnTo>
                  <a:lnTo>
                    <a:pt x="40" y="2"/>
                  </a:lnTo>
                  <a:lnTo>
                    <a:pt x="28" y="56"/>
                  </a:lnTo>
                  <a:lnTo>
                    <a:pt x="28" y="56"/>
                  </a:lnTo>
                  <a:lnTo>
                    <a:pt x="16" y="2"/>
                  </a:lnTo>
                  <a:lnTo>
                    <a:pt x="16" y="2"/>
                  </a:lnTo>
                  <a:lnTo>
                    <a:pt x="16" y="0"/>
                  </a:lnTo>
                  <a:lnTo>
                    <a:pt x="16" y="0"/>
                  </a:lnTo>
                  <a:lnTo>
                    <a:pt x="14" y="0"/>
                  </a:lnTo>
                  <a:lnTo>
                    <a:pt x="14" y="0"/>
                  </a:lnTo>
                  <a:lnTo>
                    <a:pt x="12" y="0"/>
                  </a:lnTo>
                  <a:lnTo>
                    <a:pt x="12" y="0"/>
                  </a:lnTo>
                  <a:lnTo>
                    <a:pt x="8" y="0"/>
                  </a:lnTo>
                  <a:lnTo>
                    <a:pt x="8" y="0"/>
                  </a:lnTo>
                  <a:lnTo>
                    <a:pt x="4" y="0"/>
                  </a:lnTo>
                  <a:lnTo>
                    <a:pt x="4" y="0"/>
                  </a:lnTo>
                  <a:lnTo>
                    <a:pt x="2" y="0"/>
                  </a:lnTo>
                  <a:lnTo>
                    <a:pt x="2" y="0"/>
                  </a:lnTo>
                  <a:lnTo>
                    <a:pt x="0" y="2"/>
                  </a:lnTo>
                  <a:lnTo>
                    <a:pt x="0" y="2"/>
                  </a:lnTo>
                  <a:lnTo>
                    <a:pt x="2" y="4"/>
                  </a:lnTo>
                  <a:lnTo>
                    <a:pt x="18" y="66"/>
                  </a:lnTo>
                  <a:lnTo>
                    <a:pt x="18" y="66"/>
                  </a:lnTo>
                  <a:lnTo>
                    <a:pt x="18" y="68"/>
                  </a:lnTo>
                  <a:lnTo>
                    <a:pt x="18" y="68"/>
                  </a:lnTo>
                  <a:lnTo>
                    <a:pt x="20" y="70"/>
                  </a:lnTo>
                  <a:lnTo>
                    <a:pt x="20" y="70"/>
                  </a:lnTo>
                  <a:lnTo>
                    <a:pt x="22" y="70"/>
                  </a:lnTo>
                  <a:lnTo>
                    <a:pt x="22" y="70"/>
                  </a:lnTo>
                  <a:lnTo>
                    <a:pt x="28" y="70"/>
                  </a:lnTo>
                  <a:lnTo>
                    <a:pt x="28" y="70"/>
                  </a:lnTo>
                  <a:lnTo>
                    <a:pt x="32" y="70"/>
                  </a:lnTo>
                  <a:lnTo>
                    <a:pt x="32" y="70"/>
                  </a:lnTo>
                  <a:lnTo>
                    <a:pt x="36" y="70"/>
                  </a:lnTo>
                  <a:lnTo>
                    <a:pt x="36" y="70"/>
                  </a:lnTo>
                  <a:lnTo>
                    <a:pt x="36" y="68"/>
                  </a:lnTo>
                  <a:lnTo>
                    <a:pt x="36" y="68"/>
                  </a:lnTo>
                  <a:lnTo>
                    <a:pt x="38" y="66"/>
                  </a:lnTo>
                  <a:lnTo>
                    <a:pt x="48" y="22"/>
                  </a:lnTo>
                  <a:lnTo>
                    <a:pt x="48" y="22"/>
                  </a:lnTo>
                  <a:lnTo>
                    <a:pt x="60" y="66"/>
                  </a:lnTo>
                  <a:lnTo>
                    <a:pt x="60" y="66"/>
                  </a:lnTo>
                  <a:lnTo>
                    <a:pt x="60" y="68"/>
                  </a:lnTo>
                  <a:lnTo>
                    <a:pt x="60" y="68"/>
                  </a:lnTo>
                  <a:lnTo>
                    <a:pt x="62" y="70"/>
                  </a:lnTo>
                  <a:lnTo>
                    <a:pt x="62" y="70"/>
                  </a:lnTo>
                  <a:lnTo>
                    <a:pt x="66" y="70"/>
                  </a:lnTo>
                  <a:lnTo>
                    <a:pt x="66" y="70"/>
                  </a:lnTo>
                  <a:lnTo>
                    <a:pt x="70" y="70"/>
                  </a:lnTo>
                  <a:lnTo>
                    <a:pt x="70" y="70"/>
                  </a:lnTo>
                  <a:lnTo>
                    <a:pt x="74" y="70"/>
                  </a:lnTo>
                  <a:lnTo>
                    <a:pt x="74" y="70"/>
                  </a:lnTo>
                  <a:lnTo>
                    <a:pt x="78" y="70"/>
                  </a:lnTo>
                  <a:lnTo>
                    <a:pt x="78" y="70"/>
                  </a:lnTo>
                  <a:lnTo>
                    <a:pt x="80" y="68"/>
                  </a:lnTo>
                  <a:lnTo>
                    <a:pt x="80" y="68"/>
                  </a:lnTo>
                  <a:lnTo>
                    <a:pt x="80" y="66"/>
                  </a:lnTo>
                  <a:lnTo>
                    <a:pt x="96" y="4"/>
                  </a:lnTo>
                  <a:lnTo>
                    <a:pt x="96" y="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41" name="Freeform 319"/>
            <p:cNvSpPr>
              <a:spLocks/>
            </p:cNvSpPr>
            <p:nvPr/>
          </p:nvSpPr>
          <p:spPr bwMode="auto">
            <a:xfrm>
              <a:off x="15848013" y="3938588"/>
              <a:ext cx="25400" cy="111125"/>
            </a:xfrm>
            <a:custGeom>
              <a:avLst/>
              <a:gdLst>
                <a:gd name="T0" fmla="*/ 16 w 16"/>
                <a:gd name="T1" fmla="*/ 2 h 70"/>
                <a:gd name="T2" fmla="*/ 16 w 16"/>
                <a:gd name="T3" fmla="*/ 2 h 70"/>
                <a:gd name="T4" fmla="*/ 14 w 16"/>
                <a:gd name="T5" fmla="*/ 0 h 70"/>
                <a:gd name="T6" fmla="*/ 14 w 16"/>
                <a:gd name="T7" fmla="*/ 0 h 70"/>
                <a:gd name="T8" fmla="*/ 14 w 16"/>
                <a:gd name="T9" fmla="*/ 0 h 70"/>
                <a:gd name="T10" fmla="*/ 14 w 16"/>
                <a:gd name="T11" fmla="*/ 0 h 70"/>
                <a:gd name="T12" fmla="*/ 12 w 16"/>
                <a:gd name="T13" fmla="*/ 0 h 70"/>
                <a:gd name="T14" fmla="*/ 12 w 16"/>
                <a:gd name="T15" fmla="*/ 0 h 70"/>
                <a:gd name="T16" fmla="*/ 8 w 16"/>
                <a:gd name="T17" fmla="*/ 0 h 70"/>
                <a:gd name="T18" fmla="*/ 8 w 16"/>
                <a:gd name="T19" fmla="*/ 0 h 70"/>
                <a:gd name="T20" fmla="*/ 4 w 16"/>
                <a:gd name="T21" fmla="*/ 0 h 70"/>
                <a:gd name="T22" fmla="*/ 4 w 16"/>
                <a:gd name="T23" fmla="*/ 0 h 70"/>
                <a:gd name="T24" fmla="*/ 2 w 16"/>
                <a:gd name="T25" fmla="*/ 0 h 70"/>
                <a:gd name="T26" fmla="*/ 2 w 16"/>
                <a:gd name="T27" fmla="*/ 0 h 70"/>
                <a:gd name="T28" fmla="*/ 0 w 16"/>
                <a:gd name="T29" fmla="*/ 0 h 70"/>
                <a:gd name="T30" fmla="*/ 0 w 16"/>
                <a:gd name="T31" fmla="*/ 0 h 70"/>
                <a:gd name="T32" fmla="*/ 0 w 16"/>
                <a:gd name="T33" fmla="*/ 2 h 70"/>
                <a:gd name="T34" fmla="*/ 0 w 16"/>
                <a:gd name="T35" fmla="*/ 68 h 70"/>
                <a:gd name="T36" fmla="*/ 0 w 16"/>
                <a:gd name="T37" fmla="*/ 68 h 70"/>
                <a:gd name="T38" fmla="*/ 0 w 16"/>
                <a:gd name="T39" fmla="*/ 70 h 70"/>
                <a:gd name="T40" fmla="*/ 0 w 16"/>
                <a:gd name="T41" fmla="*/ 70 h 70"/>
                <a:gd name="T42" fmla="*/ 2 w 16"/>
                <a:gd name="T43" fmla="*/ 70 h 70"/>
                <a:gd name="T44" fmla="*/ 2 w 16"/>
                <a:gd name="T45" fmla="*/ 70 h 70"/>
                <a:gd name="T46" fmla="*/ 4 w 16"/>
                <a:gd name="T47" fmla="*/ 70 h 70"/>
                <a:gd name="T48" fmla="*/ 4 w 16"/>
                <a:gd name="T49" fmla="*/ 70 h 70"/>
                <a:gd name="T50" fmla="*/ 8 w 16"/>
                <a:gd name="T51" fmla="*/ 70 h 70"/>
                <a:gd name="T52" fmla="*/ 8 w 16"/>
                <a:gd name="T53" fmla="*/ 70 h 70"/>
                <a:gd name="T54" fmla="*/ 12 w 16"/>
                <a:gd name="T55" fmla="*/ 70 h 70"/>
                <a:gd name="T56" fmla="*/ 12 w 16"/>
                <a:gd name="T57" fmla="*/ 70 h 70"/>
                <a:gd name="T58" fmla="*/ 14 w 16"/>
                <a:gd name="T59" fmla="*/ 70 h 70"/>
                <a:gd name="T60" fmla="*/ 14 w 16"/>
                <a:gd name="T61" fmla="*/ 70 h 70"/>
                <a:gd name="T62" fmla="*/ 14 w 16"/>
                <a:gd name="T63" fmla="*/ 70 h 70"/>
                <a:gd name="T64" fmla="*/ 14 w 16"/>
                <a:gd name="T65" fmla="*/ 70 h 70"/>
                <a:gd name="T66" fmla="*/ 16 w 16"/>
                <a:gd name="T67" fmla="*/ 68 h 70"/>
                <a:gd name="T68" fmla="*/ 16 w 16"/>
                <a:gd name="T69" fmla="*/ 2 h 70"/>
                <a:gd name="T70" fmla="*/ 16 w 16"/>
                <a:gd name="T7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70">
                  <a:moveTo>
                    <a:pt x="16" y="2"/>
                  </a:moveTo>
                  <a:lnTo>
                    <a:pt x="16" y="2"/>
                  </a:lnTo>
                  <a:lnTo>
                    <a:pt x="14" y="0"/>
                  </a:lnTo>
                  <a:lnTo>
                    <a:pt x="14" y="0"/>
                  </a:lnTo>
                  <a:lnTo>
                    <a:pt x="14" y="0"/>
                  </a:lnTo>
                  <a:lnTo>
                    <a:pt x="14" y="0"/>
                  </a:lnTo>
                  <a:lnTo>
                    <a:pt x="12" y="0"/>
                  </a:lnTo>
                  <a:lnTo>
                    <a:pt x="12" y="0"/>
                  </a:lnTo>
                  <a:lnTo>
                    <a:pt x="8" y="0"/>
                  </a:lnTo>
                  <a:lnTo>
                    <a:pt x="8" y="0"/>
                  </a:lnTo>
                  <a:lnTo>
                    <a:pt x="4" y="0"/>
                  </a:lnTo>
                  <a:lnTo>
                    <a:pt x="4" y="0"/>
                  </a:lnTo>
                  <a:lnTo>
                    <a:pt x="2" y="0"/>
                  </a:lnTo>
                  <a:lnTo>
                    <a:pt x="2" y="0"/>
                  </a:lnTo>
                  <a:lnTo>
                    <a:pt x="0" y="0"/>
                  </a:lnTo>
                  <a:lnTo>
                    <a:pt x="0" y="0"/>
                  </a:lnTo>
                  <a:lnTo>
                    <a:pt x="0" y="2"/>
                  </a:lnTo>
                  <a:lnTo>
                    <a:pt x="0" y="68"/>
                  </a:lnTo>
                  <a:lnTo>
                    <a:pt x="0" y="68"/>
                  </a:lnTo>
                  <a:lnTo>
                    <a:pt x="0" y="70"/>
                  </a:lnTo>
                  <a:lnTo>
                    <a:pt x="0" y="70"/>
                  </a:lnTo>
                  <a:lnTo>
                    <a:pt x="2" y="70"/>
                  </a:lnTo>
                  <a:lnTo>
                    <a:pt x="2" y="70"/>
                  </a:lnTo>
                  <a:lnTo>
                    <a:pt x="4" y="70"/>
                  </a:lnTo>
                  <a:lnTo>
                    <a:pt x="4" y="70"/>
                  </a:lnTo>
                  <a:lnTo>
                    <a:pt x="8" y="70"/>
                  </a:lnTo>
                  <a:lnTo>
                    <a:pt x="8" y="70"/>
                  </a:lnTo>
                  <a:lnTo>
                    <a:pt x="12" y="70"/>
                  </a:lnTo>
                  <a:lnTo>
                    <a:pt x="12" y="70"/>
                  </a:lnTo>
                  <a:lnTo>
                    <a:pt x="14" y="70"/>
                  </a:lnTo>
                  <a:lnTo>
                    <a:pt x="14" y="70"/>
                  </a:lnTo>
                  <a:lnTo>
                    <a:pt x="14" y="70"/>
                  </a:lnTo>
                  <a:lnTo>
                    <a:pt x="14" y="70"/>
                  </a:lnTo>
                  <a:lnTo>
                    <a:pt x="16" y="68"/>
                  </a:lnTo>
                  <a:lnTo>
                    <a:pt x="16" y="2"/>
                  </a:lnTo>
                  <a:lnTo>
                    <a:pt x="16"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42" name="Freeform 320"/>
            <p:cNvSpPr>
              <a:spLocks noEditPoints="1"/>
            </p:cNvSpPr>
            <p:nvPr/>
          </p:nvSpPr>
          <p:spPr bwMode="auto">
            <a:xfrm>
              <a:off x="16981488" y="4297363"/>
              <a:ext cx="76200" cy="114300"/>
            </a:xfrm>
            <a:custGeom>
              <a:avLst/>
              <a:gdLst>
                <a:gd name="T0" fmla="*/ 48 w 48"/>
                <a:gd name="T1" fmla="*/ 14 h 72"/>
                <a:gd name="T2" fmla="*/ 44 w 48"/>
                <a:gd name="T3" fmla="*/ 8 h 72"/>
                <a:gd name="T4" fmla="*/ 38 w 48"/>
                <a:gd name="T5" fmla="*/ 4 h 72"/>
                <a:gd name="T6" fmla="*/ 32 w 48"/>
                <a:gd name="T7" fmla="*/ 2 h 72"/>
                <a:gd name="T8" fmla="*/ 26 w 48"/>
                <a:gd name="T9" fmla="*/ 0 h 72"/>
                <a:gd name="T10" fmla="*/ 4 w 48"/>
                <a:gd name="T11" fmla="*/ 0 h 72"/>
                <a:gd name="T12" fmla="*/ 2 w 48"/>
                <a:gd name="T13" fmla="*/ 2 h 72"/>
                <a:gd name="T14" fmla="*/ 0 w 48"/>
                <a:gd name="T15" fmla="*/ 6 h 72"/>
                <a:gd name="T16" fmla="*/ 0 w 48"/>
                <a:gd name="T17" fmla="*/ 70 h 72"/>
                <a:gd name="T18" fmla="*/ 0 w 48"/>
                <a:gd name="T19" fmla="*/ 70 h 72"/>
                <a:gd name="T20" fmla="*/ 2 w 48"/>
                <a:gd name="T21" fmla="*/ 72 h 72"/>
                <a:gd name="T22" fmla="*/ 4 w 48"/>
                <a:gd name="T23" fmla="*/ 72 h 72"/>
                <a:gd name="T24" fmla="*/ 8 w 48"/>
                <a:gd name="T25" fmla="*/ 72 h 72"/>
                <a:gd name="T26" fmla="*/ 10 w 48"/>
                <a:gd name="T27" fmla="*/ 72 h 72"/>
                <a:gd name="T28" fmla="*/ 12 w 48"/>
                <a:gd name="T29" fmla="*/ 72 h 72"/>
                <a:gd name="T30" fmla="*/ 14 w 48"/>
                <a:gd name="T31" fmla="*/ 70 h 72"/>
                <a:gd name="T32" fmla="*/ 14 w 48"/>
                <a:gd name="T33" fmla="*/ 46 h 72"/>
                <a:gd name="T34" fmla="*/ 20 w 48"/>
                <a:gd name="T35" fmla="*/ 46 h 72"/>
                <a:gd name="T36" fmla="*/ 32 w 48"/>
                <a:gd name="T37" fmla="*/ 46 h 72"/>
                <a:gd name="T38" fmla="*/ 42 w 48"/>
                <a:gd name="T39" fmla="*/ 40 h 72"/>
                <a:gd name="T40" fmla="*/ 46 w 48"/>
                <a:gd name="T41" fmla="*/ 32 h 72"/>
                <a:gd name="T42" fmla="*/ 48 w 48"/>
                <a:gd name="T43" fmla="*/ 22 h 72"/>
                <a:gd name="T44" fmla="*/ 48 w 48"/>
                <a:gd name="T45" fmla="*/ 14 h 72"/>
                <a:gd name="T46" fmla="*/ 32 w 48"/>
                <a:gd name="T47" fmla="*/ 28 h 72"/>
                <a:gd name="T48" fmla="*/ 30 w 48"/>
                <a:gd name="T49" fmla="*/ 32 h 72"/>
                <a:gd name="T50" fmla="*/ 26 w 48"/>
                <a:gd name="T51" fmla="*/ 34 h 72"/>
                <a:gd name="T52" fmla="*/ 14 w 48"/>
                <a:gd name="T53" fmla="*/ 36 h 72"/>
                <a:gd name="T54" fmla="*/ 20 w 48"/>
                <a:gd name="T55" fmla="*/ 12 h 72"/>
                <a:gd name="T56" fmla="*/ 24 w 48"/>
                <a:gd name="T57" fmla="*/ 12 h 72"/>
                <a:gd name="T58" fmla="*/ 28 w 48"/>
                <a:gd name="T59" fmla="*/ 14 h 72"/>
                <a:gd name="T60" fmla="*/ 32 w 48"/>
                <a:gd name="T61" fmla="*/ 16 h 72"/>
                <a:gd name="T62" fmla="*/ 34 w 48"/>
                <a:gd name="T63" fmla="*/ 24 h 72"/>
                <a:gd name="T64" fmla="*/ 32 w 48"/>
                <a:gd name="T65" fmla="*/ 2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72">
                  <a:moveTo>
                    <a:pt x="48" y="14"/>
                  </a:moveTo>
                  <a:lnTo>
                    <a:pt x="48" y="14"/>
                  </a:lnTo>
                  <a:lnTo>
                    <a:pt x="44" y="8"/>
                  </a:lnTo>
                  <a:lnTo>
                    <a:pt x="44" y="8"/>
                  </a:lnTo>
                  <a:lnTo>
                    <a:pt x="38" y="4"/>
                  </a:lnTo>
                  <a:lnTo>
                    <a:pt x="38" y="4"/>
                  </a:lnTo>
                  <a:lnTo>
                    <a:pt x="32" y="2"/>
                  </a:lnTo>
                  <a:lnTo>
                    <a:pt x="32" y="2"/>
                  </a:lnTo>
                  <a:lnTo>
                    <a:pt x="26" y="0"/>
                  </a:lnTo>
                  <a:lnTo>
                    <a:pt x="26" y="0"/>
                  </a:lnTo>
                  <a:lnTo>
                    <a:pt x="22" y="0"/>
                  </a:lnTo>
                  <a:lnTo>
                    <a:pt x="4" y="0"/>
                  </a:lnTo>
                  <a:lnTo>
                    <a:pt x="4" y="0"/>
                  </a:lnTo>
                  <a:lnTo>
                    <a:pt x="2" y="2"/>
                  </a:lnTo>
                  <a:lnTo>
                    <a:pt x="2" y="2"/>
                  </a:lnTo>
                  <a:lnTo>
                    <a:pt x="0" y="6"/>
                  </a:lnTo>
                  <a:lnTo>
                    <a:pt x="0" y="70"/>
                  </a:lnTo>
                  <a:lnTo>
                    <a:pt x="0" y="70"/>
                  </a:lnTo>
                  <a:lnTo>
                    <a:pt x="0" y="70"/>
                  </a:lnTo>
                  <a:lnTo>
                    <a:pt x="0" y="70"/>
                  </a:lnTo>
                  <a:lnTo>
                    <a:pt x="2" y="72"/>
                  </a:lnTo>
                  <a:lnTo>
                    <a:pt x="2" y="72"/>
                  </a:lnTo>
                  <a:lnTo>
                    <a:pt x="4" y="72"/>
                  </a:lnTo>
                  <a:lnTo>
                    <a:pt x="4" y="72"/>
                  </a:lnTo>
                  <a:lnTo>
                    <a:pt x="8" y="72"/>
                  </a:lnTo>
                  <a:lnTo>
                    <a:pt x="8" y="72"/>
                  </a:lnTo>
                  <a:lnTo>
                    <a:pt x="10" y="72"/>
                  </a:lnTo>
                  <a:lnTo>
                    <a:pt x="10" y="72"/>
                  </a:lnTo>
                  <a:lnTo>
                    <a:pt x="12" y="72"/>
                  </a:lnTo>
                  <a:lnTo>
                    <a:pt x="12" y="72"/>
                  </a:lnTo>
                  <a:lnTo>
                    <a:pt x="14" y="70"/>
                  </a:lnTo>
                  <a:lnTo>
                    <a:pt x="14" y="70"/>
                  </a:lnTo>
                  <a:lnTo>
                    <a:pt x="14" y="70"/>
                  </a:lnTo>
                  <a:lnTo>
                    <a:pt x="14" y="46"/>
                  </a:lnTo>
                  <a:lnTo>
                    <a:pt x="20" y="46"/>
                  </a:lnTo>
                  <a:lnTo>
                    <a:pt x="20" y="46"/>
                  </a:lnTo>
                  <a:lnTo>
                    <a:pt x="32" y="46"/>
                  </a:lnTo>
                  <a:lnTo>
                    <a:pt x="32" y="46"/>
                  </a:lnTo>
                  <a:lnTo>
                    <a:pt x="42" y="40"/>
                  </a:lnTo>
                  <a:lnTo>
                    <a:pt x="42" y="40"/>
                  </a:lnTo>
                  <a:lnTo>
                    <a:pt x="46" y="32"/>
                  </a:lnTo>
                  <a:lnTo>
                    <a:pt x="46" y="32"/>
                  </a:lnTo>
                  <a:lnTo>
                    <a:pt x="48" y="22"/>
                  </a:lnTo>
                  <a:lnTo>
                    <a:pt x="48" y="22"/>
                  </a:lnTo>
                  <a:lnTo>
                    <a:pt x="48" y="14"/>
                  </a:lnTo>
                  <a:lnTo>
                    <a:pt x="48" y="14"/>
                  </a:lnTo>
                  <a:close/>
                  <a:moveTo>
                    <a:pt x="32" y="28"/>
                  </a:moveTo>
                  <a:lnTo>
                    <a:pt x="32" y="28"/>
                  </a:lnTo>
                  <a:lnTo>
                    <a:pt x="30" y="32"/>
                  </a:lnTo>
                  <a:lnTo>
                    <a:pt x="30" y="32"/>
                  </a:lnTo>
                  <a:lnTo>
                    <a:pt x="26" y="34"/>
                  </a:lnTo>
                  <a:lnTo>
                    <a:pt x="26" y="34"/>
                  </a:lnTo>
                  <a:lnTo>
                    <a:pt x="20" y="36"/>
                  </a:lnTo>
                  <a:lnTo>
                    <a:pt x="14" y="36"/>
                  </a:lnTo>
                  <a:lnTo>
                    <a:pt x="14" y="12"/>
                  </a:lnTo>
                  <a:lnTo>
                    <a:pt x="20" y="12"/>
                  </a:lnTo>
                  <a:lnTo>
                    <a:pt x="20" y="12"/>
                  </a:lnTo>
                  <a:lnTo>
                    <a:pt x="24" y="12"/>
                  </a:lnTo>
                  <a:lnTo>
                    <a:pt x="24" y="12"/>
                  </a:lnTo>
                  <a:lnTo>
                    <a:pt x="28" y="14"/>
                  </a:lnTo>
                  <a:lnTo>
                    <a:pt x="28" y="14"/>
                  </a:lnTo>
                  <a:lnTo>
                    <a:pt x="32" y="16"/>
                  </a:lnTo>
                  <a:lnTo>
                    <a:pt x="32" y="16"/>
                  </a:lnTo>
                  <a:lnTo>
                    <a:pt x="34" y="24"/>
                  </a:lnTo>
                  <a:lnTo>
                    <a:pt x="34" y="24"/>
                  </a:lnTo>
                  <a:lnTo>
                    <a:pt x="32" y="28"/>
                  </a:lnTo>
                  <a:lnTo>
                    <a:pt x="32" y="2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43" name="Freeform 321"/>
            <p:cNvSpPr>
              <a:spLocks noEditPoints="1"/>
            </p:cNvSpPr>
            <p:nvPr/>
          </p:nvSpPr>
          <p:spPr bwMode="auto">
            <a:xfrm>
              <a:off x="17054513" y="4297363"/>
              <a:ext cx="101600" cy="114300"/>
            </a:xfrm>
            <a:custGeom>
              <a:avLst/>
              <a:gdLst>
                <a:gd name="T0" fmla="*/ 42 w 64"/>
                <a:gd name="T1" fmla="*/ 4 h 72"/>
                <a:gd name="T2" fmla="*/ 42 w 64"/>
                <a:gd name="T3" fmla="*/ 4 h 72"/>
                <a:gd name="T4" fmla="*/ 42 w 64"/>
                <a:gd name="T5" fmla="*/ 2 h 72"/>
                <a:gd name="T6" fmla="*/ 42 w 64"/>
                <a:gd name="T7" fmla="*/ 2 h 72"/>
                <a:gd name="T8" fmla="*/ 40 w 64"/>
                <a:gd name="T9" fmla="*/ 0 h 72"/>
                <a:gd name="T10" fmla="*/ 40 w 64"/>
                <a:gd name="T11" fmla="*/ 0 h 72"/>
                <a:gd name="T12" fmla="*/ 36 w 64"/>
                <a:gd name="T13" fmla="*/ 0 h 72"/>
                <a:gd name="T14" fmla="*/ 36 w 64"/>
                <a:gd name="T15" fmla="*/ 0 h 72"/>
                <a:gd name="T16" fmla="*/ 32 w 64"/>
                <a:gd name="T17" fmla="*/ 0 h 72"/>
                <a:gd name="T18" fmla="*/ 32 w 64"/>
                <a:gd name="T19" fmla="*/ 0 h 72"/>
                <a:gd name="T20" fmla="*/ 28 w 64"/>
                <a:gd name="T21" fmla="*/ 0 h 72"/>
                <a:gd name="T22" fmla="*/ 28 w 64"/>
                <a:gd name="T23" fmla="*/ 0 h 72"/>
                <a:gd name="T24" fmla="*/ 24 w 64"/>
                <a:gd name="T25" fmla="*/ 0 h 72"/>
                <a:gd name="T26" fmla="*/ 24 w 64"/>
                <a:gd name="T27" fmla="*/ 0 h 72"/>
                <a:gd name="T28" fmla="*/ 24 w 64"/>
                <a:gd name="T29" fmla="*/ 2 h 72"/>
                <a:gd name="T30" fmla="*/ 24 w 64"/>
                <a:gd name="T31" fmla="*/ 2 h 72"/>
                <a:gd name="T32" fmla="*/ 22 w 64"/>
                <a:gd name="T33" fmla="*/ 4 h 72"/>
                <a:gd name="T34" fmla="*/ 0 w 64"/>
                <a:gd name="T35" fmla="*/ 66 h 72"/>
                <a:gd name="T36" fmla="*/ 0 w 64"/>
                <a:gd name="T37" fmla="*/ 66 h 72"/>
                <a:gd name="T38" fmla="*/ 0 w 64"/>
                <a:gd name="T39" fmla="*/ 68 h 72"/>
                <a:gd name="T40" fmla="*/ 0 w 64"/>
                <a:gd name="T41" fmla="*/ 68 h 72"/>
                <a:gd name="T42" fmla="*/ 0 w 64"/>
                <a:gd name="T43" fmla="*/ 70 h 72"/>
                <a:gd name="T44" fmla="*/ 0 w 64"/>
                <a:gd name="T45" fmla="*/ 70 h 72"/>
                <a:gd name="T46" fmla="*/ 2 w 64"/>
                <a:gd name="T47" fmla="*/ 72 h 72"/>
                <a:gd name="T48" fmla="*/ 2 w 64"/>
                <a:gd name="T49" fmla="*/ 72 h 72"/>
                <a:gd name="T50" fmla="*/ 6 w 64"/>
                <a:gd name="T51" fmla="*/ 72 h 72"/>
                <a:gd name="T52" fmla="*/ 6 w 64"/>
                <a:gd name="T53" fmla="*/ 72 h 72"/>
                <a:gd name="T54" fmla="*/ 10 w 64"/>
                <a:gd name="T55" fmla="*/ 72 h 72"/>
                <a:gd name="T56" fmla="*/ 10 w 64"/>
                <a:gd name="T57" fmla="*/ 72 h 72"/>
                <a:gd name="T58" fmla="*/ 12 w 64"/>
                <a:gd name="T59" fmla="*/ 72 h 72"/>
                <a:gd name="T60" fmla="*/ 12 w 64"/>
                <a:gd name="T61" fmla="*/ 72 h 72"/>
                <a:gd name="T62" fmla="*/ 14 w 64"/>
                <a:gd name="T63" fmla="*/ 70 h 72"/>
                <a:gd name="T64" fmla="*/ 14 w 64"/>
                <a:gd name="T65" fmla="*/ 70 h 72"/>
                <a:gd name="T66" fmla="*/ 14 w 64"/>
                <a:gd name="T67" fmla="*/ 70 h 72"/>
                <a:gd name="T68" fmla="*/ 18 w 64"/>
                <a:gd name="T69" fmla="*/ 56 h 72"/>
                <a:gd name="T70" fmla="*/ 44 w 64"/>
                <a:gd name="T71" fmla="*/ 56 h 72"/>
                <a:gd name="T72" fmla="*/ 50 w 64"/>
                <a:gd name="T73" fmla="*/ 70 h 72"/>
                <a:gd name="T74" fmla="*/ 50 w 64"/>
                <a:gd name="T75" fmla="*/ 70 h 72"/>
                <a:gd name="T76" fmla="*/ 50 w 64"/>
                <a:gd name="T77" fmla="*/ 70 h 72"/>
                <a:gd name="T78" fmla="*/ 50 w 64"/>
                <a:gd name="T79" fmla="*/ 70 h 72"/>
                <a:gd name="T80" fmla="*/ 52 w 64"/>
                <a:gd name="T81" fmla="*/ 72 h 72"/>
                <a:gd name="T82" fmla="*/ 52 w 64"/>
                <a:gd name="T83" fmla="*/ 72 h 72"/>
                <a:gd name="T84" fmla="*/ 54 w 64"/>
                <a:gd name="T85" fmla="*/ 72 h 72"/>
                <a:gd name="T86" fmla="*/ 54 w 64"/>
                <a:gd name="T87" fmla="*/ 72 h 72"/>
                <a:gd name="T88" fmla="*/ 58 w 64"/>
                <a:gd name="T89" fmla="*/ 72 h 72"/>
                <a:gd name="T90" fmla="*/ 58 w 64"/>
                <a:gd name="T91" fmla="*/ 72 h 72"/>
                <a:gd name="T92" fmla="*/ 62 w 64"/>
                <a:gd name="T93" fmla="*/ 72 h 72"/>
                <a:gd name="T94" fmla="*/ 62 w 64"/>
                <a:gd name="T95" fmla="*/ 72 h 72"/>
                <a:gd name="T96" fmla="*/ 64 w 64"/>
                <a:gd name="T97" fmla="*/ 70 h 72"/>
                <a:gd name="T98" fmla="*/ 64 w 64"/>
                <a:gd name="T99" fmla="*/ 70 h 72"/>
                <a:gd name="T100" fmla="*/ 64 w 64"/>
                <a:gd name="T101" fmla="*/ 70 h 72"/>
                <a:gd name="T102" fmla="*/ 64 w 64"/>
                <a:gd name="T103" fmla="*/ 70 h 72"/>
                <a:gd name="T104" fmla="*/ 64 w 64"/>
                <a:gd name="T105" fmla="*/ 66 h 72"/>
                <a:gd name="T106" fmla="*/ 42 w 64"/>
                <a:gd name="T107" fmla="*/ 4 h 72"/>
                <a:gd name="T108" fmla="*/ 42 w 64"/>
                <a:gd name="T109" fmla="*/ 4 h 72"/>
                <a:gd name="T110" fmla="*/ 42 w 64"/>
                <a:gd name="T111" fmla="*/ 44 h 72"/>
                <a:gd name="T112" fmla="*/ 22 w 64"/>
                <a:gd name="T113" fmla="*/ 44 h 72"/>
                <a:gd name="T114" fmla="*/ 32 w 64"/>
                <a:gd name="T115" fmla="*/ 14 h 72"/>
                <a:gd name="T116" fmla="*/ 32 w 64"/>
                <a:gd name="T117" fmla="*/ 14 h 72"/>
                <a:gd name="T118" fmla="*/ 42 w 64"/>
                <a:gd name="T119" fmla="*/ 44 h 72"/>
                <a:gd name="T120" fmla="*/ 42 w 64"/>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2">
                  <a:moveTo>
                    <a:pt x="42" y="4"/>
                  </a:moveTo>
                  <a:lnTo>
                    <a:pt x="42" y="4"/>
                  </a:lnTo>
                  <a:lnTo>
                    <a:pt x="42" y="2"/>
                  </a:lnTo>
                  <a:lnTo>
                    <a:pt x="42" y="2"/>
                  </a:lnTo>
                  <a:lnTo>
                    <a:pt x="40" y="0"/>
                  </a:lnTo>
                  <a:lnTo>
                    <a:pt x="40" y="0"/>
                  </a:lnTo>
                  <a:lnTo>
                    <a:pt x="36" y="0"/>
                  </a:lnTo>
                  <a:lnTo>
                    <a:pt x="36" y="0"/>
                  </a:lnTo>
                  <a:lnTo>
                    <a:pt x="32" y="0"/>
                  </a:lnTo>
                  <a:lnTo>
                    <a:pt x="32" y="0"/>
                  </a:lnTo>
                  <a:lnTo>
                    <a:pt x="28" y="0"/>
                  </a:lnTo>
                  <a:lnTo>
                    <a:pt x="28" y="0"/>
                  </a:lnTo>
                  <a:lnTo>
                    <a:pt x="24" y="0"/>
                  </a:lnTo>
                  <a:lnTo>
                    <a:pt x="24" y="0"/>
                  </a:lnTo>
                  <a:lnTo>
                    <a:pt x="24" y="2"/>
                  </a:lnTo>
                  <a:lnTo>
                    <a:pt x="24" y="2"/>
                  </a:lnTo>
                  <a:lnTo>
                    <a:pt x="22" y="4"/>
                  </a:lnTo>
                  <a:lnTo>
                    <a:pt x="0" y="66"/>
                  </a:lnTo>
                  <a:lnTo>
                    <a:pt x="0" y="66"/>
                  </a:lnTo>
                  <a:lnTo>
                    <a:pt x="0" y="68"/>
                  </a:lnTo>
                  <a:lnTo>
                    <a:pt x="0" y="68"/>
                  </a:lnTo>
                  <a:lnTo>
                    <a:pt x="0" y="70"/>
                  </a:lnTo>
                  <a:lnTo>
                    <a:pt x="0" y="70"/>
                  </a:lnTo>
                  <a:lnTo>
                    <a:pt x="2" y="72"/>
                  </a:lnTo>
                  <a:lnTo>
                    <a:pt x="2" y="72"/>
                  </a:lnTo>
                  <a:lnTo>
                    <a:pt x="6" y="72"/>
                  </a:lnTo>
                  <a:lnTo>
                    <a:pt x="6" y="72"/>
                  </a:lnTo>
                  <a:lnTo>
                    <a:pt x="10" y="72"/>
                  </a:lnTo>
                  <a:lnTo>
                    <a:pt x="10" y="72"/>
                  </a:lnTo>
                  <a:lnTo>
                    <a:pt x="12" y="72"/>
                  </a:lnTo>
                  <a:lnTo>
                    <a:pt x="12" y="72"/>
                  </a:lnTo>
                  <a:lnTo>
                    <a:pt x="14" y="70"/>
                  </a:lnTo>
                  <a:lnTo>
                    <a:pt x="14" y="70"/>
                  </a:lnTo>
                  <a:lnTo>
                    <a:pt x="14" y="70"/>
                  </a:lnTo>
                  <a:lnTo>
                    <a:pt x="18" y="56"/>
                  </a:lnTo>
                  <a:lnTo>
                    <a:pt x="44" y="56"/>
                  </a:lnTo>
                  <a:lnTo>
                    <a:pt x="50" y="70"/>
                  </a:lnTo>
                  <a:lnTo>
                    <a:pt x="50" y="70"/>
                  </a:lnTo>
                  <a:lnTo>
                    <a:pt x="50" y="70"/>
                  </a:lnTo>
                  <a:lnTo>
                    <a:pt x="50" y="70"/>
                  </a:lnTo>
                  <a:lnTo>
                    <a:pt x="52" y="72"/>
                  </a:lnTo>
                  <a:lnTo>
                    <a:pt x="52" y="72"/>
                  </a:lnTo>
                  <a:lnTo>
                    <a:pt x="54" y="72"/>
                  </a:lnTo>
                  <a:lnTo>
                    <a:pt x="54" y="72"/>
                  </a:lnTo>
                  <a:lnTo>
                    <a:pt x="58" y="72"/>
                  </a:lnTo>
                  <a:lnTo>
                    <a:pt x="58" y="72"/>
                  </a:lnTo>
                  <a:lnTo>
                    <a:pt x="62" y="72"/>
                  </a:lnTo>
                  <a:lnTo>
                    <a:pt x="62" y="72"/>
                  </a:lnTo>
                  <a:lnTo>
                    <a:pt x="64" y="70"/>
                  </a:lnTo>
                  <a:lnTo>
                    <a:pt x="64" y="70"/>
                  </a:lnTo>
                  <a:lnTo>
                    <a:pt x="64" y="70"/>
                  </a:lnTo>
                  <a:lnTo>
                    <a:pt x="64" y="70"/>
                  </a:lnTo>
                  <a:lnTo>
                    <a:pt x="64" y="66"/>
                  </a:lnTo>
                  <a:lnTo>
                    <a:pt x="42" y="4"/>
                  </a:lnTo>
                  <a:lnTo>
                    <a:pt x="42" y="4"/>
                  </a:lnTo>
                  <a:close/>
                  <a:moveTo>
                    <a:pt x="42" y="44"/>
                  </a:moveTo>
                  <a:lnTo>
                    <a:pt x="22" y="44"/>
                  </a:lnTo>
                  <a:lnTo>
                    <a:pt x="32" y="14"/>
                  </a:lnTo>
                  <a:lnTo>
                    <a:pt x="32" y="14"/>
                  </a:lnTo>
                  <a:lnTo>
                    <a:pt x="42" y="44"/>
                  </a:lnTo>
                  <a:lnTo>
                    <a:pt x="42"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44" name="Freeform 322"/>
            <p:cNvSpPr>
              <a:spLocks/>
            </p:cNvSpPr>
            <p:nvPr/>
          </p:nvSpPr>
          <p:spPr bwMode="auto">
            <a:xfrm>
              <a:off x="14209713" y="7370763"/>
              <a:ext cx="85725" cy="111125"/>
            </a:xfrm>
            <a:custGeom>
              <a:avLst/>
              <a:gdLst>
                <a:gd name="T0" fmla="*/ 54 w 54"/>
                <a:gd name="T1" fmla="*/ 2 h 70"/>
                <a:gd name="T2" fmla="*/ 54 w 54"/>
                <a:gd name="T3" fmla="*/ 0 h 70"/>
                <a:gd name="T4" fmla="*/ 54 w 54"/>
                <a:gd name="T5" fmla="*/ 0 h 70"/>
                <a:gd name="T6" fmla="*/ 50 w 54"/>
                <a:gd name="T7" fmla="*/ 0 h 70"/>
                <a:gd name="T8" fmla="*/ 48 w 54"/>
                <a:gd name="T9" fmla="*/ 0 h 70"/>
                <a:gd name="T10" fmla="*/ 44 w 54"/>
                <a:gd name="T11" fmla="*/ 0 h 70"/>
                <a:gd name="T12" fmla="*/ 42 w 54"/>
                <a:gd name="T13" fmla="*/ 0 h 70"/>
                <a:gd name="T14" fmla="*/ 40 w 54"/>
                <a:gd name="T15" fmla="*/ 0 h 70"/>
                <a:gd name="T16" fmla="*/ 40 w 54"/>
                <a:gd name="T17" fmla="*/ 28 h 70"/>
                <a:gd name="T18" fmla="*/ 14 w 54"/>
                <a:gd name="T19" fmla="*/ 2 h 70"/>
                <a:gd name="T20" fmla="*/ 14 w 54"/>
                <a:gd name="T21" fmla="*/ 0 h 70"/>
                <a:gd name="T22" fmla="*/ 12 w 54"/>
                <a:gd name="T23" fmla="*/ 0 h 70"/>
                <a:gd name="T24" fmla="*/ 10 w 54"/>
                <a:gd name="T25" fmla="*/ 0 h 70"/>
                <a:gd name="T26" fmla="*/ 6 w 54"/>
                <a:gd name="T27" fmla="*/ 0 h 70"/>
                <a:gd name="T28" fmla="*/ 4 w 54"/>
                <a:gd name="T29" fmla="*/ 0 h 70"/>
                <a:gd name="T30" fmla="*/ 0 w 54"/>
                <a:gd name="T31" fmla="*/ 0 h 70"/>
                <a:gd name="T32" fmla="*/ 0 w 54"/>
                <a:gd name="T33" fmla="*/ 0 h 70"/>
                <a:gd name="T34" fmla="*/ 0 w 54"/>
                <a:gd name="T35" fmla="*/ 2 h 70"/>
                <a:gd name="T36" fmla="*/ 0 w 54"/>
                <a:gd name="T37" fmla="*/ 68 h 70"/>
                <a:gd name="T38" fmla="*/ 0 w 54"/>
                <a:gd name="T39" fmla="*/ 70 h 70"/>
                <a:gd name="T40" fmla="*/ 0 w 54"/>
                <a:gd name="T41" fmla="*/ 70 h 70"/>
                <a:gd name="T42" fmla="*/ 4 w 54"/>
                <a:gd name="T43" fmla="*/ 70 h 70"/>
                <a:gd name="T44" fmla="*/ 6 w 54"/>
                <a:gd name="T45" fmla="*/ 70 h 70"/>
                <a:gd name="T46" fmla="*/ 10 w 54"/>
                <a:gd name="T47" fmla="*/ 70 h 70"/>
                <a:gd name="T48" fmla="*/ 12 w 54"/>
                <a:gd name="T49" fmla="*/ 70 h 70"/>
                <a:gd name="T50" fmla="*/ 14 w 54"/>
                <a:gd name="T51" fmla="*/ 70 h 70"/>
                <a:gd name="T52" fmla="*/ 14 w 54"/>
                <a:gd name="T53" fmla="*/ 40 h 70"/>
                <a:gd name="T54" fmla="*/ 40 w 54"/>
                <a:gd name="T55" fmla="*/ 68 h 70"/>
                <a:gd name="T56" fmla="*/ 40 w 54"/>
                <a:gd name="T57" fmla="*/ 70 h 70"/>
                <a:gd name="T58" fmla="*/ 42 w 54"/>
                <a:gd name="T59" fmla="*/ 70 h 70"/>
                <a:gd name="T60" fmla="*/ 44 w 54"/>
                <a:gd name="T61" fmla="*/ 70 h 70"/>
                <a:gd name="T62" fmla="*/ 48 w 54"/>
                <a:gd name="T63" fmla="*/ 70 h 70"/>
                <a:gd name="T64" fmla="*/ 50 w 54"/>
                <a:gd name="T65" fmla="*/ 70 h 70"/>
                <a:gd name="T66" fmla="*/ 54 w 54"/>
                <a:gd name="T67" fmla="*/ 70 h 70"/>
                <a:gd name="T68" fmla="*/ 54 w 54"/>
                <a:gd name="T69" fmla="*/ 70 h 70"/>
                <a:gd name="T70" fmla="*/ 54 w 54"/>
                <a:gd name="T71" fmla="*/ 68 h 70"/>
                <a:gd name="T72" fmla="*/ 54 w 54"/>
                <a:gd name="T73"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70">
                  <a:moveTo>
                    <a:pt x="54" y="2"/>
                  </a:moveTo>
                  <a:lnTo>
                    <a:pt x="54" y="2"/>
                  </a:lnTo>
                  <a:lnTo>
                    <a:pt x="54" y="0"/>
                  </a:lnTo>
                  <a:lnTo>
                    <a:pt x="54" y="0"/>
                  </a:lnTo>
                  <a:lnTo>
                    <a:pt x="54" y="0"/>
                  </a:lnTo>
                  <a:lnTo>
                    <a:pt x="54" y="0"/>
                  </a:lnTo>
                  <a:lnTo>
                    <a:pt x="50" y="0"/>
                  </a:lnTo>
                  <a:lnTo>
                    <a:pt x="50" y="0"/>
                  </a:lnTo>
                  <a:lnTo>
                    <a:pt x="48" y="0"/>
                  </a:lnTo>
                  <a:lnTo>
                    <a:pt x="48" y="0"/>
                  </a:lnTo>
                  <a:lnTo>
                    <a:pt x="44" y="0"/>
                  </a:lnTo>
                  <a:lnTo>
                    <a:pt x="44" y="0"/>
                  </a:lnTo>
                  <a:lnTo>
                    <a:pt x="42" y="0"/>
                  </a:lnTo>
                  <a:lnTo>
                    <a:pt x="42" y="0"/>
                  </a:lnTo>
                  <a:lnTo>
                    <a:pt x="40" y="0"/>
                  </a:lnTo>
                  <a:lnTo>
                    <a:pt x="40" y="0"/>
                  </a:lnTo>
                  <a:lnTo>
                    <a:pt x="40" y="2"/>
                  </a:lnTo>
                  <a:lnTo>
                    <a:pt x="40" y="28"/>
                  </a:lnTo>
                  <a:lnTo>
                    <a:pt x="14" y="28"/>
                  </a:lnTo>
                  <a:lnTo>
                    <a:pt x="14" y="2"/>
                  </a:lnTo>
                  <a:lnTo>
                    <a:pt x="14" y="2"/>
                  </a:lnTo>
                  <a:lnTo>
                    <a:pt x="14" y="0"/>
                  </a:lnTo>
                  <a:lnTo>
                    <a:pt x="14" y="0"/>
                  </a:lnTo>
                  <a:lnTo>
                    <a:pt x="12" y="0"/>
                  </a:lnTo>
                  <a:lnTo>
                    <a:pt x="12" y="0"/>
                  </a:lnTo>
                  <a:lnTo>
                    <a:pt x="10" y="0"/>
                  </a:lnTo>
                  <a:lnTo>
                    <a:pt x="10" y="0"/>
                  </a:lnTo>
                  <a:lnTo>
                    <a:pt x="6" y="0"/>
                  </a:lnTo>
                  <a:lnTo>
                    <a:pt x="6" y="0"/>
                  </a:lnTo>
                  <a:lnTo>
                    <a:pt x="4" y="0"/>
                  </a:lnTo>
                  <a:lnTo>
                    <a:pt x="4" y="0"/>
                  </a:lnTo>
                  <a:lnTo>
                    <a:pt x="0" y="0"/>
                  </a:lnTo>
                  <a:lnTo>
                    <a:pt x="0" y="0"/>
                  </a:lnTo>
                  <a:lnTo>
                    <a:pt x="0" y="0"/>
                  </a:lnTo>
                  <a:lnTo>
                    <a:pt x="0" y="0"/>
                  </a:lnTo>
                  <a:lnTo>
                    <a:pt x="0" y="2"/>
                  </a:lnTo>
                  <a:lnTo>
                    <a:pt x="0" y="68"/>
                  </a:lnTo>
                  <a:lnTo>
                    <a:pt x="0" y="68"/>
                  </a:lnTo>
                  <a:lnTo>
                    <a:pt x="0" y="70"/>
                  </a:lnTo>
                  <a:lnTo>
                    <a:pt x="0" y="70"/>
                  </a:lnTo>
                  <a:lnTo>
                    <a:pt x="0" y="70"/>
                  </a:lnTo>
                  <a:lnTo>
                    <a:pt x="0" y="70"/>
                  </a:lnTo>
                  <a:lnTo>
                    <a:pt x="4" y="70"/>
                  </a:lnTo>
                  <a:lnTo>
                    <a:pt x="4" y="70"/>
                  </a:lnTo>
                  <a:lnTo>
                    <a:pt x="6" y="70"/>
                  </a:lnTo>
                  <a:lnTo>
                    <a:pt x="6" y="70"/>
                  </a:lnTo>
                  <a:lnTo>
                    <a:pt x="10" y="70"/>
                  </a:lnTo>
                  <a:lnTo>
                    <a:pt x="10" y="70"/>
                  </a:lnTo>
                  <a:lnTo>
                    <a:pt x="12" y="70"/>
                  </a:lnTo>
                  <a:lnTo>
                    <a:pt x="12" y="70"/>
                  </a:lnTo>
                  <a:lnTo>
                    <a:pt x="14" y="70"/>
                  </a:lnTo>
                  <a:lnTo>
                    <a:pt x="14" y="70"/>
                  </a:lnTo>
                  <a:lnTo>
                    <a:pt x="14" y="68"/>
                  </a:lnTo>
                  <a:lnTo>
                    <a:pt x="14" y="40"/>
                  </a:lnTo>
                  <a:lnTo>
                    <a:pt x="40" y="40"/>
                  </a:lnTo>
                  <a:lnTo>
                    <a:pt x="40" y="68"/>
                  </a:lnTo>
                  <a:lnTo>
                    <a:pt x="40" y="68"/>
                  </a:lnTo>
                  <a:lnTo>
                    <a:pt x="40" y="70"/>
                  </a:lnTo>
                  <a:lnTo>
                    <a:pt x="40" y="70"/>
                  </a:lnTo>
                  <a:lnTo>
                    <a:pt x="42" y="70"/>
                  </a:lnTo>
                  <a:lnTo>
                    <a:pt x="42" y="70"/>
                  </a:lnTo>
                  <a:lnTo>
                    <a:pt x="44" y="70"/>
                  </a:lnTo>
                  <a:lnTo>
                    <a:pt x="44" y="70"/>
                  </a:lnTo>
                  <a:lnTo>
                    <a:pt x="48" y="70"/>
                  </a:lnTo>
                  <a:lnTo>
                    <a:pt x="48" y="70"/>
                  </a:lnTo>
                  <a:lnTo>
                    <a:pt x="50" y="70"/>
                  </a:lnTo>
                  <a:lnTo>
                    <a:pt x="50" y="70"/>
                  </a:lnTo>
                  <a:lnTo>
                    <a:pt x="54" y="70"/>
                  </a:lnTo>
                  <a:lnTo>
                    <a:pt x="54" y="70"/>
                  </a:lnTo>
                  <a:lnTo>
                    <a:pt x="54" y="70"/>
                  </a:lnTo>
                  <a:lnTo>
                    <a:pt x="54" y="70"/>
                  </a:lnTo>
                  <a:lnTo>
                    <a:pt x="54" y="68"/>
                  </a:lnTo>
                  <a:lnTo>
                    <a:pt x="54" y="2"/>
                  </a:lnTo>
                  <a:lnTo>
                    <a:pt x="54"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45" name="Freeform 323"/>
            <p:cNvSpPr>
              <a:spLocks/>
            </p:cNvSpPr>
            <p:nvPr/>
          </p:nvSpPr>
          <p:spPr bwMode="auto">
            <a:xfrm>
              <a:off x="14320838" y="7370763"/>
              <a:ext cx="22225" cy="111125"/>
            </a:xfrm>
            <a:custGeom>
              <a:avLst/>
              <a:gdLst>
                <a:gd name="T0" fmla="*/ 14 w 14"/>
                <a:gd name="T1" fmla="*/ 2 h 70"/>
                <a:gd name="T2" fmla="*/ 14 w 14"/>
                <a:gd name="T3" fmla="*/ 2 h 70"/>
                <a:gd name="T4" fmla="*/ 14 w 14"/>
                <a:gd name="T5" fmla="*/ 0 h 70"/>
                <a:gd name="T6" fmla="*/ 14 w 14"/>
                <a:gd name="T7" fmla="*/ 0 h 70"/>
                <a:gd name="T8" fmla="*/ 12 w 14"/>
                <a:gd name="T9" fmla="*/ 0 h 70"/>
                <a:gd name="T10" fmla="*/ 12 w 14"/>
                <a:gd name="T11" fmla="*/ 0 h 70"/>
                <a:gd name="T12" fmla="*/ 10 w 14"/>
                <a:gd name="T13" fmla="*/ 0 h 70"/>
                <a:gd name="T14" fmla="*/ 10 w 14"/>
                <a:gd name="T15" fmla="*/ 0 h 70"/>
                <a:gd name="T16" fmla="*/ 8 w 14"/>
                <a:gd name="T17" fmla="*/ 0 h 70"/>
                <a:gd name="T18" fmla="*/ 8 w 14"/>
                <a:gd name="T19" fmla="*/ 0 h 70"/>
                <a:gd name="T20" fmla="*/ 4 w 14"/>
                <a:gd name="T21" fmla="*/ 0 h 70"/>
                <a:gd name="T22" fmla="*/ 4 w 14"/>
                <a:gd name="T23" fmla="*/ 0 h 70"/>
                <a:gd name="T24" fmla="*/ 2 w 14"/>
                <a:gd name="T25" fmla="*/ 0 h 70"/>
                <a:gd name="T26" fmla="*/ 2 w 14"/>
                <a:gd name="T27" fmla="*/ 0 h 70"/>
                <a:gd name="T28" fmla="*/ 0 w 14"/>
                <a:gd name="T29" fmla="*/ 0 h 70"/>
                <a:gd name="T30" fmla="*/ 0 w 14"/>
                <a:gd name="T31" fmla="*/ 0 h 70"/>
                <a:gd name="T32" fmla="*/ 0 w 14"/>
                <a:gd name="T33" fmla="*/ 2 h 70"/>
                <a:gd name="T34" fmla="*/ 0 w 14"/>
                <a:gd name="T35" fmla="*/ 68 h 70"/>
                <a:gd name="T36" fmla="*/ 0 w 14"/>
                <a:gd name="T37" fmla="*/ 68 h 70"/>
                <a:gd name="T38" fmla="*/ 0 w 14"/>
                <a:gd name="T39" fmla="*/ 70 h 70"/>
                <a:gd name="T40" fmla="*/ 0 w 14"/>
                <a:gd name="T41" fmla="*/ 70 h 70"/>
                <a:gd name="T42" fmla="*/ 2 w 14"/>
                <a:gd name="T43" fmla="*/ 70 h 70"/>
                <a:gd name="T44" fmla="*/ 2 w 14"/>
                <a:gd name="T45" fmla="*/ 70 h 70"/>
                <a:gd name="T46" fmla="*/ 4 w 14"/>
                <a:gd name="T47" fmla="*/ 70 h 70"/>
                <a:gd name="T48" fmla="*/ 4 w 14"/>
                <a:gd name="T49" fmla="*/ 70 h 70"/>
                <a:gd name="T50" fmla="*/ 8 w 14"/>
                <a:gd name="T51" fmla="*/ 70 h 70"/>
                <a:gd name="T52" fmla="*/ 8 w 14"/>
                <a:gd name="T53" fmla="*/ 70 h 70"/>
                <a:gd name="T54" fmla="*/ 10 w 14"/>
                <a:gd name="T55" fmla="*/ 70 h 70"/>
                <a:gd name="T56" fmla="*/ 10 w 14"/>
                <a:gd name="T57" fmla="*/ 70 h 70"/>
                <a:gd name="T58" fmla="*/ 12 w 14"/>
                <a:gd name="T59" fmla="*/ 70 h 70"/>
                <a:gd name="T60" fmla="*/ 12 w 14"/>
                <a:gd name="T61" fmla="*/ 70 h 70"/>
                <a:gd name="T62" fmla="*/ 14 w 14"/>
                <a:gd name="T63" fmla="*/ 70 h 70"/>
                <a:gd name="T64" fmla="*/ 14 w 14"/>
                <a:gd name="T65" fmla="*/ 70 h 70"/>
                <a:gd name="T66" fmla="*/ 14 w 14"/>
                <a:gd name="T67" fmla="*/ 68 h 70"/>
                <a:gd name="T68" fmla="*/ 14 w 14"/>
                <a:gd name="T69" fmla="*/ 2 h 70"/>
                <a:gd name="T70" fmla="*/ 14 w 14"/>
                <a:gd name="T7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0">
                  <a:moveTo>
                    <a:pt x="14" y="2"/>
                  </a:moveTo>
                  <a:lnTo>
                    <a:pt x="14" y="2"/>
                  </a:lnTo>
                  <a:lnTo>
                    <a:pt x="14" y="0"/>
                  </a:lnTo>
                  <a:lnTo>
                    <a:pt x="14" y="0"/>
                  </a:lnTo>
                  <a:lnTo>
                    <a:pt x="12" y="0"/>
                  </a:lnTo>
                  <a:lnTo>
                    <a:pt x="12" y="0"/>
                  </a:lnTo>
                  <a:lnTo>
                    <a:pt x="10" y="0"/>
                  </a:lnTo>
                  <a:lnTo>
                    <a:pt x="10" y="0"/>
                  </a:lnTo>
                  <a:lnTo>
                    <a:pt x="8" y="0"/>
                  </a:lnTo>
                  <a:lnTo>
                    <a:pt x="8" y="0"/>
                  </a:lnTo>
                  <a:lnTo>
                    <a:pt x="4" y="0"/>
                  </a:lnTo>
                  <a:lnTo>
                    <a:pt x="4" y="0"/>
                  </a:lnTo>
                  <a:lnTo>
                    <a:pt x="2" y="0"/>
                  </a:lnTo>
                  <a:lnTo>
                    <a:pt x="2" y="0"/>
                  </a:lnTo>
                  <a:lnTo>
                    <a:pt x="0" y="0"/>
                  </a:lnTo>
                  <a:lnTo>
                    <a:pt x="0" y="0"/>
                  </a:lnTo>
                  <a:lnTo>
                    <a:pt x="0" y="2"/>
                  </a:lnTo>
                  <a:lnTo>
                    <a:pt x="0" y="68"/>
                  </a:lnTo>
                  <a:lnTo>
                    <a:pt x="0" y="68"/>
                  </a:lnTo>
                  <a:lnTo>
                    <a:pt x="0" y="70"/>
                  </a:lnTo>
                  <a:lnTo>
                    <a:pt x="0" y="70"/>
                  </a:lnTo>
                  <a:lnTo>
                    <a:pt x="2" y="70"/>
                  </a:lnTo>
                  <a:lnTo>
                    <a:pt x="2" y="70"/>
                  </a:lnTo>
                  <a:lnTo>
                    <a:pt x="4" y="70"/>
                  </a:lnTo>
                  <a:lnTo>
                    <a:pt x="4" y="70"/>
                  </a:lnTo>
                  <a:lnTo>
                    <a:pt x="8" y="70"/>
                  </a:lnTo>
                  <a:lnTo>
                    <a:pt x="8" y="70"/>
                  </a:lnTo>
                  <a:lnTo>
                    <a:pt x="10" y="70"/>
                  </a:lnTo>
                  <a:lnTo>
                    <a:pt x="10" y="70"/>
                  </a:lnTo>
                  <a:lnTo>
                    <a:pt x="12" y="70"/>
                  </a:lnTo>
                  <a:lnTo>
                    <a:pt x="12" y="70"/>
                  </a:lnTo>
                  <a:lnTo>
                    <a:pt x="14" y="70"/>
                  </a:lnTo>
                  <a:lnTo>
                    <a:pt x="14" y="70"/>
                  </a:lnTo>
                  <a:lnTo>
                    <a:pt x="14" y="68"/>
                  </a:lnTo>
                  <a:lnTo>
                    <a:pt x="14" y="2"/>
                  </a:lnTo>
                  <a:lnTo>
                    <a:pt x="14"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46" name="Freeform 324"/>
            <p:cNvSpPr>
              <a:spLocks noEditPoints="1"/>
            </p:cNvSpPr>
            <p:nvPr/>
          </p:nvSpPr>
          <p:spPr bwMode="auto">
            <a:xfrm>
              <a:off x="17140238" y="7694613"/>
              <a:ext cx="76200" cy="111125"/>
            </a:xfrm>
            <a:custGeom>
              <a:avLst/>
              <a:gdLst>
                <a:gd name="T0" fmla="*/ 48 w 48"/>
                <a:gd name="T1" fmla="*/ 14 h 70"/>
                <a:gd name="T2" fmla="*/ 44 w 48"/>
                <a:gd name="T3" fmla="*/ 8 h 70"/>
                <a:gd name="T4" fmla="*/ 38 w 48"/>
                <a:gd name="T5" fmla="*/ 4 h 70"/>
                <a:gd name="T6" fmla="*/ 32 w 48"/>
                <a:gd name="T7" fmla="*/ 0 h 70"/>
                <a:gd name="T8" fmla="*/ 26 w 48"/>
                <a:gd name="T9" fmla="*/ 0 h 70"/>
                <a:gd name="T10" fmla="*/ 6 w 48"/>
                <a:gd name="T11" fmla="*/ 0 h 70"/>
                <a:gd name="T12" fmla="*/ 2 w 48"/>
                <a:gd name="T13" fmla="*/ 2 h 70"/>
                <a:gd name="T14" fmla="*/ 0 w 48"/>
                <a:gd name="T15" fmla="*/ 4 h 70"/>
                <a:gd name="T16" fmla="*/ 0 w 48"/>
                <a:gd name="T17" fmla="*/ 68 h 70"/>
                <a:gd name="T18" fmla="*/ 0 w 48"/>
                <a:gd name="T19" fmla="*/ 70 h 70"/>
                <a:gd name="T20" fmla="*/ 2 w 48"/>
                <a:gd name="T21" fmla="*/ 70 h 70"/>
                <a:gd name="T22" fmla="*/ 4 w 48"/>
                <a:gd name="T23" fmla="*/ 70 h 70"/>
                <a:gd name="T24" fmla="*/ 8 w 48"/>
                <a:gd name="T25" fmla="*/ 70 h 70"/>
                <a:gd name="T26" fmla="*/ 12 w 48"/>
                <a:gd name="T27" fmla="*/ 70 h 70"/>
                <a:gd name="T28" fmla="*/ 14 w 48"/>
                <a:gd name="T29" fmla="*/ 70 h 70"/>
                <a:gd name="T30" fmla="*/ 14 w 48"/>
                <a:gd name="T31" fmla="*/ 70 h 70"/>
                <a:gd name="T32" fmla="*/ 14 w 48"/>
                <a:gd name="T33" fmla="*/ 46 h 70"/>
                <a:gd name="T34" fmla="*/ 20 w 48"/>
                <a:gd name="T35" fmla="*/ 46 h 70"/>
                <a:gd name="T36" fmla="*/ 32 w 48"/>
                <a:gd name="T37" fmla="*/ 44 h 70"/>
                <a:gd name="T38" fmla="*/ 42 w 48"/>
                <a:gd name="T39" fmla="*/ 40 h 70"/>
                <a:gd name="T40" fmla="*/ 48 w 48"/>
                <a:gd name="T41" fmla="*/ 32 h 70"/>
                <a:gd name="T42" fmla="*/ 48 w 48"/>
                <a:gd name="T43" fmla="*/ 22 h 70"/>
                <a:gd name="T44" fmla="*/ 48 w 48"/>
                <a:gd name="T45" fmla="*/ 14 h 70"/>
                <a:gd name="T46" fmla="*/ 34 w 48"/>
                <a:gd name="T47" fmla="*/ 28 h 70"/>
                <a:gd name="T48" fmla="*/ 30 w 48"/>
                <a:gd name="T49" fmla="*/ 32 h 70"/>
                <a:gd name="T50" fmla="*/ 28 w 48"/>
                <a:gd name="T51" fmla="*/ 34 h 70"/>
                <a:gd name="T52" fmla="*/ 14 w 48"/>
                <a:gd name="T53" fmla="*/ 34 h 70"/>
                <a:gd name="T54" fmla="*/ 22 w 48"/>
                <a:gd name="T55" fmla="*/ 10 h 70"/>
                <a:gd name="T56" fmla="*/ 26 w 48"/>
                <a:gd name="T57" fmla="*/ 12 h 70"/>
                <a:gd name="T58" fmla="*/ 30 w 48"/>
                <a:gd name="T59" fmla="*/ 12 h 70"/>
                <a:gd name="T60" fmla="*/ 32 w 48"/>
                <a:gd name="T61" fmla="*/ 16 h 70"/>
                <a:gd name="T62" fmla="*/ 34 w 48"/>
                <a:gd name="T63" fmla="*/ 22 h 70"/>
                <a:gd name="T64" fmla="*/ 34 w 48"/>
                <a:gd name="T65" fmla="*/ 2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70">
                  <a:moveTo>
                    <a:pt x="48" y="14"/>
                  </a:moveTo>
                  <a:lnTo>
                    <a:pt x="48" y="14"/>
                  </a:lnTo>
                  <a:lnTo>
                    <a:pt x="44" y="8"/>
                  </a:lnTo>
                  <a:lnTo>
                    <a:pt x="44" y="8"/>
                  </a:lnTo>
                  <a:lnTo>
                    <a:pt x="38" y="4"/>
                  </a:lnTo>
                  <a:lnTo>
                    <a:pt x="38" y="4"/>
                  </a:lnTo>
                  <a:lnTo>
                    <a:pt x="32" y="0"/>
                  </a:lnTo>
                  <a:lnTo>
                    <a:pt x="32" y="0"/>
                  </a:lnTo>
                  <a:lnTo>
                    <a:pt x="26" y="0"/>
                  </a:lnTo>
                  <a:lnTo>
                    <a:pt x="26" y="0"/>
                  </a:lnTo>
                  <a:lnTo>
                    <a:pt x="22" y="0"/>
                  </a:lnTo>
                  <a:lnTo>
                    <a:pt x="6" y="0"/>
                  </a:lnTo>
                  <a:lnTo>
                    <a:pt x="6" y="0"/>
                  </a:lnTo>
                  <a:lnTo>
                    <a:pt x="2" y="2"/>
                  </a:lnTo>
                  <a:lnTo>
                    <a:pt x="2" y="2"/>
                  </a:lnTo>
                  <a:lnTo>
                    <a:pt x="0" y="4"/>
                  </a:lnTo>
                  <a:lnTo>
                    <a:pt x="0" y="68"/>
                  </a:lnTo>
                  <a:lnTo>
                    <a:pt x="0" y="68"/>
                  </a:lnTo>
                  <a:lnTo>
                    <a:pt x="0" y="70"/>
                  </a:lnTo>
                  <a:lnTo>
                    <a:pt x="0" y="70"/>
                  </a:lnTo>
                  <a:lnTo>
                    <a:pt x="2" y="70"/>
                  </a:lnTo>
                  <a:lnTo>
                    <a:pt x="2" y="70"/>
                  </a:lnTo>
                  <a:lnTo>
                    <a:pt x="4" y="70"/>
                  </a:lnTo>
                  <a:lnTo>
                    <a:pt x="4" y="70"/>
                  </a:lnTo>
                  <a:lnTo>
                    <a:pt x="8" y="70"/>
                  </a:lnTo>
                  <a:lnTo>
                    <a:pt x="8" y="70"/>
                  </a:lnTo>
                  <a:lnTo>
                    <a:pt x="12" y="70"/>
                  </a:lnTo>
                  <a:lnTo>
                    <a:pt x="12" y="70"/>
                  </a:lnTo>
                  <a:lnTo>
                    <a:pt x="14" y="70"/>
                  </a:lnTo>
                  <a:lnTo>
                    <a:pt x="14" y="70"/>
                  </a:lnTo>
                  <a:lnTo>
                    <a:pt x="14" y="70"/>
                  </a:lnTo>
                  <a:lnTo>
                    <a:pt x="14" y="70"/>
                  </a:lnTo>
                  <a:lnTo>
                    <a:pt x="14" y="68"/>
                  </a:lnTo>
                  <a:lnTo>
                    <a:pt x="14" y="46"/>
                  </a:lnTo>
                  <a:lnTo>
                    <a:pt x="20" y="46"/>
                  </a:lnTo>
                  <a:lnTo>
                    <a:pt x="20" y="46"/>
                  </a:lnTo>
                  <a:lnTo>
                    <a:pt x="32" y="44"/>
                  </a:lnTo>
                  <a:lnTo>
                    <a:pt x="32" y="44"/>
                  </a:lnTo>
                  <a:lnTo>
                    <a:pt x="42" y="40"/>
                  </a:lnTo>
                  <a:lnTo>
                    <a:pt x="42" y="40"/>
                  </a:lnTo>
                  <a:lnTo>
                    <a:pt x="48" y="32"/>
                  </a:lnTo>
                  <a:lnTo>
                    <a:pt x="48" y="32"/>
                  </a:lnTo>
                  <a:lnTo>
                    <a:pt x="48" y="22"/>
                  </a:lnTo>
                  <a:lnTo>
                    <a:pt x="48" y="22"/>
                  </a:lnTo>
                  <a:lnTo>
                    <a:pt x="48" y="14"/>
                  </a:lnTo>
                  <a:lnTo>
                    <a:pt x="48" y="14"/>
                  </a:lnTo>
                  <a:close/>
                  <a:moveTo>
                    <a:pt x="34" y="28"/>
                  </a:moveTo>
                  <a:lnTo>
                    <a:pt x="34" y="28"/>
                  </a:lnTo>
                  <a:lnTo>
                    <a:pt x="30" y="32"/>
                  </a:lnTo>
                  <a:lnTo>
                    <a:pt x="30" y="32"/>
                  </a:lnTo>
                  <a:lnTo>
                    <a:pt x="28" y="34"/>
                  </a:lnTo>
                  <a:lnTo>
                    <a:pt x="28" y="34"/>
                  </a:lnTo>
                  <a:lnTo>
                    <a:pt x="22" y="34"/>
                  </a:lnTo>
                  <a:lnTo>
                    <a:pt x="14" y="34"/>
                  </a:lnTo>
                  <a:lnTo>
                    <a:pt x="14" y="10"/>
                  </a:lnTo>
                  <a:lnTo>
                    <a:pt x="22" y="10"/>
                  </a:lnTo>
                  <a:lnTo>
                    <a:pt x="22" y="10"/>
                  </a:lnTo>
                  <a:lnTo>
                    <a:pt x="26" y="12"/>
                  </a:lnTo>
                  <a:lnTo>
                    <a:pt x="26" y="12"/>
                  </a:lnTo>
                  <a:lnTo>
                    <a:pt x="30" y="12"/>
                  </a:lnTo>
                  <a:lnTo>
                    <a:pt x="30" y="12"/>
                  </a:lnTo>
                  <a:lnTo>
                    <a:pt x="32" y="16"/>
                  </a:lnTo>
                  <a:lnTo>
                    <a:pt x="32" y="16"/>
                  </a:lnTo>
                  <a:lnTo>
                    <a:pt x="34" y="22"/>
                  </a:lnTo>
                  <a:lnTo>
                    <a:pt x="34" y="22"/>
                  </a:lnTo>
                  <a:lnTo>
                    <a:pt x="34" y="28"/>
                  </a:lnTo>
                  <a:lnTo>
                    <a:pt x="34" y="2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47" name="Freeform 325"/>
            <p:cNvSpPr>
              <a:spLocks noEditPoints="1"/>
            </p:cNvSpPr>
            <p:nvPr/>
          </p:nvSpPr>
          <p:spPr bwMode="auto">
            <a:xfrm>
              <a:off x="17235488" y="7694613"/>
              <a:ext cx="82550" cy="111125"/>
            </a:xfrm>
            <a:custGeom>
              <a:avLst/>
              <a:gdLst>
                <a:gd name="T0" fmla="*/ 52 w 52"/>
                <a:gd name="T1" fmla="*/ 68 h 70"/>
                <a:gd name="T2" fmla="*/ 44 w 52"/>
                <a:gd name="T3" fmla="*/ 50 h 70"/>
                <a:gd name="T4" fmla="*/ 42 w 52"/>
                <a:gd name="T5" fmla="*/ 46 h 70"/>
                <a:gd name="T6" fmla="*/ 40 w 52"/>
                <a:gd name="T7" fmla="*/ 42 h 70"/>
                <a:gd name="T8" fmla="*/ 38 w 52"/>
                <a:gd name="T9" fmla="*/ 40 h 70"/>
                <a:gd name="T10" fmla="*/ 34 w 52"/>
                <a:gd name="T11" fmla="*/ 38 h 70"/>
                <a:gd name="T12" fmla="*/ 40 w 52"/>
                <a:gd name="T13" fmla="*/ 34 h 70"/>
                <a:gd name="T14" fmla="*/ 46 w 52"/>
                <a:gd name="T15" fmla="*/ 30 h 70"/>
                <a:gd name="T16" fmla="*/ 48 w 52"/>
                <a:gd name="T17" fmla="*/ 26 h 70"/>
                <a:gd name="T18" fmla="*/ 48 w 52"/>
                <a:gd name="T19" fmla="*/ 20 h 70"/>
                <a:gd name="T20" fmla="*/ 48 w 52"/>
                <a:gd name="T21" fmla="*/ 12 h 70"/>
                <a:gd name="T22" fmla="*/ 44 w 52"/>
                <a:gd name="T23" fmla="*/ 6 h 70"/>
                <a:gd name="T24" fmla="*/ 38 w 52"/>
                <a:gd name="T25" fmla="*/ 2 h 70"/>
                <a:gd name="T26" fmla="*/ 30 w 52"/>
                <a:gd name="T27" fmla="*/ 0 h 70"/>
                <a:gd name="T28" fmla="*/ 26 w 52"/>
                <a:gd name="T29" fmla="*/ 0 h 70"/>
                <a:gd name="T30" fmla="*/ 22 w 52"/>
                <a:gd name="T31" fmla="*/ 0 h 70"/>
                <a:gd name="T32" fmla="*/ 4 w 52"/>
                <a:gd name="T33" fmla="*/ 0 h 70"/>
                <a:gd name="T34" fmla="*/ 2 w 52"/>
                <a:gd name="T35" fmla="*/ 0 h 70"/>
                <a:gd name="T36" fmla="*/ 0 w 52"/>
                <a:gd name="T37" fmla="*/ 68 h 70"/>
                <a:gd name="T38" fmla="*/ 0 w 52"/>
                <a:gd name="T39" fmla="*/ 70 h 70"/>
                <a:gd name="T40" fmla="*/ 2 w 52"/>
                <a:gd name="T41" fmla="*/ 70 h 70"/>
                <a:gd name="T42" fmla="*/ 4 w 52"/>
                <a:gd name="T43" fmla="*/ 70 h 70"/>
                <a:gd name="T44" fmla="*/ 6 w 52"/>
                <a:gd name="T45" fmla="*/ 70 h 70"/>
                <a:gd name="T46" fmla="*/ 10 w 52"/>
                <a:gd name="T47" fmla="*/ 70 h 70"/>
                <a:gd name="T48" fmla="*/ 12 w 52"/>
                <a:gd name="T49" fmla="*/ 70 h 70"/>
                <a:gd name="T50" fmla="*/ 14 w 52"/>
                <a:gd name="T51" fmla="*/ 70 h 70"/>
                <a:gd name="T52" fmla="*/ 14 w 52"/>
                <a:gd name="T53" fmla="*/ 68 h 70"/>
                <a:gd name="T54" fmla="*/ 18 w 52"/>
                <a:gd name="T55" fmla="*/ 42 h 70"/>
                <a:gd name="T56" fmla="*/ 22 w 52"/>
                <a:gd name="T57" fmla="*/ 42 h 70"/>
                <a:gd name="T58" fmla="*/ 26 w 52"/>
                <a:gd name="T59" fmla="*/ 44 h 70"/>
                <a:gd name="T60" fmla="*/ 28 w 52"/>
                <a:gd name="T61" fmla="*/ 48 h 70"/>
                <a:gd name="T62" fmla="*/ 30 w 52"/>
                <a:gd name="T63" fmla="*/ 52 h 70"/>
                <a:gd name="T64" fmla="*/ 36 w 52"/>
                <a:gd name="T65" fmla="*/ 68 h 70"/>
                <a:gd name="T66" fmla="*/ 38 w 52"/>
                <a:gd name="T67" fmla="*/ 70 h 70"/>
                <a:gd name="T68" fmla="*/ 38 w 52"/>
                <a:gd name="T69" fmla="*/ 70 h 70"/>
                <a:gd name="T70" fmla="*/ 40 w 52"/>
                <a:gd name="T71" fmla="*/ 70 h 70"/>
                <a:gd name="T72" fmla="*/ 44 w 52"/>
                <a:gd name="T73" fmla="*/ 70 h 70"/>
                <a:gd name="T74" fmla="*/ 48 w 52"/>
                <a:gd name="T75" fmla="*/ 70 h 70"/>
                <a:gd name="T76" fmla="*/ 52 w 52"/>
                <a:gd name="T77" fmla="*/ 70 h 70"/>
                <a:gd name="T78" fmla="*/ 52 w 52"/>
                <a:gd name="T79" fmla="*/ 70 h 70"/>
                <a:gd name="T80" fmla="*/ 52 w 52"/>
                <a:gd name="T81" fmla="*/ 68 h 70"/>
                <a:gd name="T82" fmla="*/ 52 w 52"/>
                <a:gd name="T83" fmla="*/ 68 h 70"/>
                <a:gd name="T84" fmla="*/ 32 w 52"/>
                <a:gd name="T85" fmla="*/ 24 h 70"/>
                <a:gd name="T86" fmla="*/ 30 w 52"/>
                <a:gd name="T87" fmla="*/ 28 h 70"/>
                <a:gd name="T88" fmla="*/ 26 w 52"/>
                <a:gd name="T89" fmla="*/ 30 h 70"/>
                <a:gd name="T90" fmla="*/ 14 w 52"/>
                <a:gd name="T91" fmla="*/ 30 h 70"/>
                <a:gd name="T92" fmla="*/ 20 w 52"/>
                <a:gd name="T93" fmla="*/ 10 h 70"/>
                <a:gd name="T94" fmla="*/ 24 w 52"/>
                <a:gd name="T95" fmla="*/ 10 h 70"/>
                <a:gd name="T96" fmla="*/ 26 w 52"/>
                <a:gd name="T97" fmla="*/ 12 h 70"/>
                <a:gd name="T98" fmla="*/ 32 w 52"/>
                <a:gd name="T99" fmla="*/ 14 h 70"/>
                <a:gd name="T100" fmla="*/ 34 w 52"/>
                <a:gd name="T101" fmla="*/ 20 h 70"/>
                <a:gd name="T102" fmla="*/ 32 w 52"/>
                <a:gd name="T103"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52" y="68"/>
                  </a:moveTo>
                  <a:lnTo>
                    <a:pt x="52" y="68"/>
                  </a:lnTo>
                  <a:lnTo>
                    <a:pt x="50" y="64"/>
                  </a:lnTo>
                  <a:lnTo>
                    <a:pt x="44" y="50"/>
                  </a:lnTo>
                  <a:lnTo>
                    <a:pt x="44" y="50"/>
                  </a:lnTo>
                  <a:lnTo>
                    <a:pt x="42" y="46"/>
                  </a:lnTo>
                  <a:lnTo>
                    <a:pt x="42" y="46"/>
                  </a:lnTo>
                  <a:lnTo>
                    <a:pt x="40" y="42"/>
                  </a:lnTo>
                  <a:lnTo>
                    <a:pt x="40" y="42"/>
                  </a:lnTo>
                  <a:lnTo>
                    <a:pt x="38" y="40"/>
                  </a:lnTo>
                  <a:lnTo>
                    <a:pt x="38" y="40"/>
                  </a:lnTo>
                  <a:lnTo>
                    <a:pt x="34" y="38"/>
                  </a:lnTo>
                  <a:lnTo>
                    <a:pt x="34" y="38"/>
                  </a:lnTo>
                  <a:lnTo>
                    <a:pt x="40" y="34"/>
                  </a:lnTo>
                  <a:lnTo>
                    <a:pt x="40" y="34"/>
                  </a:lnTo>
                  <a:lnTo>
                    <a:pt x="46" y="30"/>
                  </a:lnTo>
                  <a:lnTo>
                    <a:pt x="46" y="30"/>
                  </a:lnTo>
                  <a:lnTo>
                    <a:pt x="48" y="26"/>
                  </a:lnTo>
                  <a:lnTo>
                    <a:pt x="48" y="26"/>
                  </a:lnTo>
                  <a:lnTo>
                    <a:pt x="48" y="20"/>
                  </a:lnTo>
                  <a:lnTo>
                    <a:pt x="48" y="20"/>
                  </a:lnTo>
                  <a:lnTo>
                    <a:pt x="48" y="12"/>
                  </a:lnTo>
                  <a:lnTo>
                    <a:pt x="48" y="12"/>
                  </a:lnTo>
                  <a:lnTo>
                    <a:pt x="44" y="6"/>
                  </a:lnTo>
                  <a:lnTo>
                    <a:pt x="44" y="6"/>
                  </a:lnTo>
                  <a:lnTo>
                    <a:pt x="38" y="2"/>
                  </a:lnTo>
                  <a:lnTo>
                    <a:pt x="38" y="2"/>
                  </a:lnTo>
                  <a:lnTo>
                    <a:pt x="30" y="0"/>
                  </a:lnTo>
                  <a:lnTo>
                    <a:pt x="30" y="0"/>
                  </a:lnTo>
                  <a:lnTo>
                    <a:pt x="26" y="0"/>
                  </a:lnTo>
                  <a:lnTo>
                    <a:pt x="26" y="0"/>
                  </a:lnTo>
                  <a:lnTo>
                    <a:pt x="22" y="0"/>
                  </a:lnTo>
                  <a:lnTo>
                    <a:pt x="4" y="0"/>
                  </a:lnTo>
                  <a:lnTo>
                    <a:pt x="4" y="0"/>
                  </a:lnTo>
                  <a:lnTo>
                    <a:pt x="2" y="0"/>
                  </a:lnTo>
                  <a:lnTo>
                    <a:pt x="2" y="0"/>
                  </a:lnTo>
                  <a:lnTo>
                    <a:pt x="0" y="4"/>
                  </a:lnTo>
                  <a:lnTo>
                    <a:pt x="0" y="68"/>
                  </a:lnTo>
                  <a:lnTo>
                    <a:pt x="0" y="68"/>
                  </a:lnTo>
                  <a:lnTo>
                    <a:pt x="0" y="70"/>
                  </a:lnTo>
                  <a:lnTo>
                    <a:pt x="0" y="70"/>
                  </a:lnTo>
                  <a:lnTo>
                    <a:pt x="2" y="70"/>
                  </a:lnTo>
                  <a:lnTo>
                    <a:pt x="2" y="70"/>
                  </a:lnTo>
                  <a:lnTo>
                    <a:pt x="4" y="70"/>
                  </a:lnTo>
                  <a:lnTo>
                    <a:pt x="4" y="70"/>
                  </a:lnTo>
                  <a:lnTo>
                    <a:pt x="6" y="70"/>
                  </a:lnTo>
                  <a:lnTo>
                    <a:pt x="6" y="70"/>
                  </a:lnTo>
                  <a:lnTo>
                    <a:pt x="10" y="70"/>
                  </a:lnTo>
                  <a:lnTo>
                    <a:pt x="10" y="70"/>
                  </a:lnTo>
                  <a:lnTo>
                    <a:pt x="12" y="70"/>
                  </a:lnTo>
                  <a:lnTo>
                    <a:pt x="12" y="70"/>
                  </a:lnTo>
                  <a:lnTo>
                    <a:pt x="14" y="70"/>
                  </a:lnTo>
                  <a:lnTo>
                    <a:pt x="14" y="70"/>
                  </a:lnTo>
                  <a:lnTo>
                    <a:pt x="14" y="68"/>
                  </a:lnTo>
                  <a:lnTo>
                    <a:pt x="14" y="42"/>
                  </a:lnTo>
                  <a:lnTo>
                    <a:pt x="18" y="42"/>
                  </a:lnTo>
                  <a:lnTo>
                    <a:pt x="18" y="42"/>
                  </a:lnTo>
                  <a:lnTo>
                    <a:pt x="22" y="42"/>
                  </a:lnTo>
                  <a:lnTo>
                    <a:pt x="22" y="42"/>
                  </a:lnTo>
                  <a:lnTo>
                    <a:pt x="26" y="44"/>
                  </a:lnTo>
                  <a:lnTo>
                    <a:pt x="26" y="44"/>
                  </a:lnTo>
                  <a:lnTo>
                    <a:pt x="28" y="48"/>
                  </a:lnTo>
                  <a:lnTo>
                    <a:pt x="28" y="48"/>
                  </a:lnTo>
                  <a:lnTo>
                    <a:pt x="30" y="52"/>
                  </a:lnTo>
                  <a:lnTo>
                    <a:pt x="36" y="68"/>
                  </a:lnTo>
                  <a:lnTo>
                    <a:pt x="36" y="68"/>
                  </a:lnTo>
                  <a:lnTo>
                    <a:pt x="38" y="70"/>
                  </a:lnTo>
                  <a:lnTo>
                    <a:pt x="38" y="70"/>
                  </a:lnTo>
                  <a:lnTo>
                    <a:pt x="38" y="70"/>
                  </a:lnTo>
                  <a:lnTo>
                    <a:pt x="38" y="70"/>
                  </a:lnTo>
                  <a:lnTo>
                    <a:pt x="40" y="70"/>
                  </a:lnTo>
                  <a:lnTo>
                    <a:pt x="40" y="70"/>
                  </a:lnTo>
                  <a:lnTo>
                    <a:pt x="44" y="70"/>
                  </a:lnTo>
                  <a:lnTo>
                    <a:pt x="44" y="70"/>
                  </a:lnTo>
                  <a:lnTo>
                    <a:pt x="48" y="70"/>
                  </a:lnTo>
                  <a:lnTo>
                    <a:pt x="48" y="70"/>
                  </a:lnTo>
                  <a:lnTo>
                    <a:pt x="52" y="70"/>
                  </a:lnTo>
                  <a:lnTo>
                    <a:pt x="52" y="70"/>
                  </a:lnTo>
                  <a:lnTo>
                    <a:pt x="52" y="70"/>
                  </a:lnTo>
                  <a:lnTo>
                    <a:pt x="52" y="70"/>
                  </a:lnTo>
                  <a:lnTo>
                    <a:pt x="52" y="68"/>
                  </a:lnTo>
                  <a:lnTo>
                    <a:pt x="52" y="68"/>
                  </a:lnTo>
                  <a:lnTo>
                    <a:pt x="52" y="68"/>
                  </a:lnTo>
                  <a:lnTo>
                    <a:pt x="52" y="68"/>
                  </a:lnTo>
                  <a:close/>
                  <a:moveTo>
                    <a:pt x="32" y="24"/>
                  </a:moveTo>
                  <a:lnTo>
                    <a:pt x="32" y="24"/>
                  </a:lnTo>
                  <a:lnTo>
                    <a:pt x="30" y="28"/>
                  </a:lnTo>
                  <a:lnTo>
                    <a:pt x="30" y="28"/>
                  </a:lnTo>
                  <a:lnTo>
                    <a:pt x="26" y="30"/>
                  </a:lnTo>
                  <a:lnTo>
                    <a:pt x="26" y="30"/>
                  </a:lnTo>
                  <a:lnTo>
                    <a:pt x="22" y="30"/>
                  </a:lnTo>
                  <a:lnTo>
                    <a:pt x="14" y="30"/>
                  </a:lnTo>
                  <a:lnTo>
                    <a:pt x="14" y="10"/>
                  </a:lnTo>
                  <a:lnTo>
                    <a:pt x="20" y="10"/>
                  </a:lnTo>
                  <a:lnTo>
                    <a:pt x="20" y="10"/>
                  </a:lnTo>
                  <a:lnTo>
                    <a:pt x="24" y="10"/>
                  </a:lnTo>
                  <a:lnTo>
                    <a:pt x="24" y="10"/>
                  </a:lnTo>
                  <a:lnTo>
                    <a:pt x="26" y="12"/>
                  </a:lnTo>
                  <a:lnTo>
                    <a:pt x="26" y="12"/>
                  </a:lnTo>
                  <a:lnTo>
                    <a:pt x="32" y="14"/>
                  </a:lnTo>
                  <a:lnTo>
                    <a:pt x="32" y="14"/>
                  </a:lnTo>
                  <a:lnTo>
                    <a:pt x="34" y="20"/>
                  </a:lnTo>
                  <a:lnTo>
                    <a:pt x="34" y="20"/>
                  </a:lnTo>
                  <a:lnTo>
                    <a:pt x="32" y="24"/>
                  </a:lnTo>
                  <a:lnTo>
                    <a:pt x="32" y="2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48" name="Freeform 326"/>
            <p:cNvSpPr>
              <a:spLocks/>
            </p:cNvSpPr>
            <p:nvPr/>
          </p:nvSpPr>
          <p:spPr bwMode="auto">
            <a:xfrm>
              <a:off x="15540038" y="7466013"/>
              <a:ext cx="95250" cy="114300"/>
            </a:xfrm>
            <a:custGeom>
              <a:avLst/>
              <a:gdLst>
                <a:gd name="T0" fmla="*/ 60 w 60"/>
                <a:gd name="T1" fmla="*/ 8 h 72"/>
                <a:gd name="T2" fmla="*/ 60 w 60"/>
                <a:gd name="T3" fmla="*/ 6 h 72"/>
                <a:gd name="T4" fmla="*/ 58 w 60"/>
                <a:gd name="T5" fmla="*/ 4 h 72"/>
                <a:gd name="T6" fmla="*/ 52 w 60"/>
                <a:gd name="T7" fmla="*/ 2 h 72"/>
                <a:gd name="T8" fmla="*/ 46 w 60"/>
                <a:gd name="T9" fmla="*/ 0 h 72"/>
                <a:gd name="T10" fmla="*/ 38 w 60"/>
                <a:gd name="T11" fmla="*/ 0 h 72"/>
                <a:gd name="T12" fmla="*/ 22 w 60"/>
                <a:gd name="T13" fmla="*/ 2 h 72"/>
                <a:gd name="T14" fmla="*/ 16 w 60"/>
                <a:gd name="T15" fmla="*/ 6 h 72"/>
                <a:gd name="T16" fmla="*/ 10 w 60"/>
                <a:gd name="T17" fmla="*/ 10 h 72"/>
                <a:gd name="T18" fmla="*/ 4 w 60"/>
                <a:gd name="T19" fmla="*/ 22 h 72"/>
                <a:gd name="T20" fmla="*/ 2 w 60"/>
                <a:gd name="T21" fmla="*/ 28 h 72"/>
                <a:gd name="T22" fmla="*/ 0 w 60"/>
                <a:gd name="T23" fmla="*/ 36 h 72"/>
                <a:gd name="T24" fmla="*/ 2 w 60"/>
                <a:gd name="T25" fmla="*/ 52 h 72"/>
                <a:gd name="T26" fmla="*/ 6 w 60"/>
                <a:gd name="T27" fmla="*/ 58 h 72"/>
                <a:gd name="T28" fmla="*/ 10 w 60"/>
                <a:gd name="T29" fmla="*/ 64 h 72"/>
                <a:gd name="T30" fmla="*/ 22 w 60"/>
                <a:gd name="T31" fmla="*/ 70 h 72"/>
                <a:gd name="T32" fmla="*/ 28 w 60"/>
                <a:gd name="T33" fmla="*/ 72 h 72"/>
                <a:gd name="T34" fmla="*/ 36 w 60"/>
                <a:gd name="T35" fmla="*/ 72 h 72"/>
                <a:gd name="T36" fmla="*/ 42 w 60"/>
                <a:gd name="T37" fmla="*/ 72 h 72"/>
                <a:gd name="T38" fmla="*/ 48 w 60"/>
                <a:gd name="T39" fmla="*/ 72 h 72"/>
                <a:gd name="T40" fmla="*/ 54 w 60"/>
                <a:gd name="T41" fmla="*/ 70 h 72"/>
                <a:gd name="T42" fmla="*/ 58 w 60"/>
                <a:gd name="T43" fmla="*/ 68 h 72"/>
                <a:gd name="T44" fmla="*/ 60 w 60"/>
                <a:gd name="T45" fmla="*/ 66 h 72"/>
                <a:gd name="T46" fmla="*/ 60 w 60"/>
                <a:gd name="T47" fmla="*/ 36 h 72"/>
                <a:gd name="T48" fmla="*/ 60 w 60"/>
                <a:gd name="T49" fmla="*/ 34 h 72"/>
                <a:gd name="T50" fmla="*/ 60 w 60"/>
                <a:gd name="T51" fmla="*/ 32 h 72"/>
                <a:gd name="T52" fmla="*/ 58 w 60"/>
                <a:gd name="T53" fmla="*/ 32 h 72"/>
                <a:gd name="T54" fmla="*/ 58 w 60"/>
                <a:gd name="T55" fmla="*/ 32 h 72"/>
                <a:gd name="T56" fmla="*/ 34 w 60"/>
                <a:gd name="T57" fmla="*/ 32 h 72"/>
                <a:gd name="T58" fmla="*/ 32 w 60"/>
                <a:gd name="T59" fmla="*/ 32 h 72"/>
                <a:gd name="T60" fmla="*/ 32 w 60"/>
                <a:gd name="T61" fmla="*/ 32 h 72"/>
                <a:gd name="T62" fmla="*/ 32 w 60"/>
                <a:gd name="T63" fmla="*/ 34 h 72"/>
                <a:gd name="T64" fmla="*/ 32 w 60"/>
                <a:gd name="T65" fmla="*/ 36 h 72"/>
                <a:gd name="T66" fmla="*/ 32 w 60"/>
                <a:gd name="T67" fmla="*/ 40 h 72"/>
                <a:gd name="T68" fmla="*/ 46 w 60"/>
                <a:gd name="T69" fmla="*/ 42 h 72"/>
                <a:gd name="T70" fmla="*/ 46 w 60"/>
                <a:gd name="T71" fmla="*/ 58 h 72"/>
                <a:gd name="T72" fmla="*/ 42 w 60"/>
                <a:gd name="T73" fmla="*/ 60 h 72"/>
                <a:gd name="T74" fmla="*/ 38 w 60"/>
                <a:gd name="T75" fmla="*/ 60 h 72"/>
                <a:gd name="T76" fmla="*/ 28 w 60"/>
                <a:gd name="T77" fmla="*/ 58 h 72"/>
                <a:gd name="T78" fmla="*/ 22 w 60"/>
                <a:gd name="T79" fmla="*/ 54 h 72"/>
                <a:gd name="T80" fmla="*/ 16 w 60"/>
                <a:gd name="T81" fmla="*/ 46 h 72"/>
                <a:gd name="T82" fmla="*/ 16 w 60"/>
                <a:gd name="T83" fmla="*/ 36 h 72"/>
                <a:gd name="T84" fmla="*/ 16 w 60"/>
                <a:gd name="T85" fmla="*/ 26 h 72"/>
                <a:gd name="T86" fmla="*/ 22 w 60"/>
                <a:gd name="T87" fmla="*/ 18 h 72"/>
                <a:gd name="T88" fmla="*/ 28 w 60"/>
                <a:gd name="T89" fmla="*/ 12 h 72"/>
                <a:gd name="T90" fmla="*/ 38 w 60"/>
                <a:gd name="T91" fmla="*/ 12 h 72"/>
                <a:gd name="T92" fmla="*/ 46 w 60"/>
                <a:gd name="T93" fmla="*/ 12 h 72"/>
                <a:gd name="T94" fmla="*/ 52 w 60"/>
                <a:gd name="T95" fmla="*/ 14 h 72"/>
                <a:gd name="T96" fmla="*/ 56 w 60"/>
                <a:gd name="T97" fmla="*/ 16 h 72"/>
                <a:gd name="T98" fmla="*/ 60 w 60"/>
                <a:gd name="T99" fmla="*/ 18 h 72"/>
                <a:gd name="T100" fmla="*/ 60 w 60"/>
                <a:gd name="T101" fmla="*/ 18 h 72"/>
                <a:gd name="T102" fmla="*/ 60 w 60"/>
                <a:gd name="T103" fmla="*/ 16 h 72"/>
                <a:gd name="T104" fmla="*/ 60 w 60"/>
                <a:gd name="T105" fmla="*/ 14 h 72"/>
                <a:gd name="T106" fmla="*/ 60 w 60"/>
                <a:gd name="T107" fmla="*/ 12 h 72"/>
                <a:gd name="T108" fmla="*/ 60 w 60"/>
                <a:gd name="T10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 h="72">
                  <a:moveTo>
                    <a:pt x="60" y="8"/>
                  </a:moveTo>
                  <a:lnTo>
                    <a:pt x="60" y="8"/>
                  </a:lnTo>
                  <a:lnTo>
                    <a:pt x="60" y="6"/>
                  </a:lnTo>
                  <a:lnTo>
                    <a:pt x="60" y="6"/>
                  </a:lnTo>
                  <a:lnTo>
                    <a:pt x="58" y="4"/>
                  </a:lnTo>
                  <a:lnTo>
                    <a:pt x="58" y="4"/>
                  </a:lnTo>
                  <a:lnTo>
                    <a:pt x="52" y="2"/>
                  </a:lnTo>
                  <a:lnTo>
                    <a:pt x="52" y="2"/>
                  </a:lnTo>
                  <a:lnTo>
                    <a:pt x="46" y="0"/>
                  </a:lnTo>
                  <a:lnTo>
                    <a:pt x="46" y="0"/>
                  </a:lnTo>
                  <a:lnTo>
                    <a:pt x="38" y="0"/>
                  </a:lnTo>
                  <a:lnTo>
                    <a:pt x="38" y="0"/>
                  </a:lnTo>
                  <a:lnTo>
                    <a:pt x="30" y="0"/>
                  </a:lnTo>
                  <a:lnTo>
                    <a:pt x="22" y="2"/>
                  </a:lnTo>
                  <a:lnTo>
                    <a:pt x="22" y="2"/>
                  </a:lnTo>
                  <a:lnTo>
                    <a:pt x="16" y="6"/>
                  </a:lnTo>
                  <a:lnTo>
                    <a:pt x="10" y="10"/>
                  </a:lnTo>
                  <a:lnTo>
                    <a:pt x="10" y="10"/>
                  </a:lnTo>
                  <a:lnTo>
                    <a:pt x="6" y="14"/>
                  </a:lnTo>
                  <a:lnTo>
                    <a:pt x="4" y="22"/>
                  </a:lnTo>
                  <a:lnTo>
                    <a:pt x="4" y="22"/>
                  </a:lnTo>
                  <a:lnTo>
                    <a:pt x="2" y="28"/>
                  </a:lnTo>
                  <a:lnTo>
                    <a:pt x="0" y="36"/>
                  </a:lnTo>
                  <a:lnTo>
                    <a:pt x="0" y="36"/>
                  </a:lnTo>
                  <a:lnTo>
                    <a:pt x="2" y="44"/>
                  </a:lnTo>
                  <a:lnTo>
                    <a:pt x="2" y="52"/>
                  </a:lnTo>
                  <a:lnTo>
                    <a:pt x="2" y="52"/>
                  </a:lnTo>
                  <a:lnTo>
                    <a:pt x="6" y="58"/>
                  </a:lnTo>
                  <a:lnTo>
                    <a:pt x="10" y="64"/>
                  </a:lnTo>
                  <a:lnTo>
                    <a:pt x="10" y="64"/>
                  </a:lnTo>
                  <a:lnTo>
                    <a:pt x="16" y="68"/>
                  </a:lnTo>
                  <a:lnTo>
                    <a:pt x="22" y="70"/>
                  </a:lnTo>
                  <a:lnTo>
                    <a:pt x="22" y="70"/>
                  </a:lnTo>
                  <a:lnTo>
                    <a:pt x="28" y="72"/>
                  </a:lnTo>
                  <a:lnTo>
                    <a:pt x="36" y="72"/>
                  </a:lnTo>
                  <a:lnTo>
                    <a:pt x="36" y="72"/>
                  </a:lnTo>
                  <a:lnTo>
                    <a:pt x="42" y="72"/>
                  </a:lnTo>
                  <a:lnTo>
                    <a:pt x="42" y="72"/>
                  </a:lnTo>
                  <a:lnTo>
                    <a:pt x="48" y="72"/>
                  </a:lnTo>
                  <a:lnTo>
                    <a:pt x="48" y="72"/>
                  </a:lnTo>
                  <a:lnTo>
                    <a:pt x="54" y="70"/>
                  </a:lnTo>
                  <a:lnTo>
                    <a:pt x="54" y="70"/>
                  </a:lnTo>
                  <a:lnTo>
                    <a:pt x="58" y="68"/>
                  </a:lnTo>
                  <a:lnTo>
                    <a:pt x="58" y="68"/>
                  </a:lnTo>
                  <a:lnTo>
                    <a:pt x="60" y="66"/>
                  </a:lnTo>
                  <a:lnTo>
                    <a:pt x="60" y="66"/>
                  </a:lnTo>
                  <a:lnTo>
                    <a:pt x="60" y="64"/>
                  </a:lnTo>
                  <a:lnTo>
                    <a:pt x="60" y="36"/>
                  </a:lnTo>
                  <a:lnTo>
                    <a:pt x="60" y="36"/>
                  </a:lnTo>
                  <a:lnTo>
                    <a:pt x="60" y="34"/>
                  </a:lnTo>
                  <a:lnTo>
                    <a:pt x="60" y="34"/>
                  </a:lnTo>
                  <a:lnTo>
                    <a:pt x="60" y="32"/>
                  </a:lnTo>
                  <a:lnTo>
                    <a:pt x="60" y="32"/>
                  </a:lnTo>
                  <a:lnTo>
                    <a:pt x="58" y="32"/>
                  </a:lnTo>
                  <a:lnTo>
                    <a:pt x="58" y="32"/>
                  </a:lnTo>
                  <a:lnTo>
                    <a:pt x="58" y="32"/>
                  </a:lnTo>
                  <a:lnTo>
                    <a:pt x="34" y="32"/>
                  </a:lnTo>
                  <a:lnTo>
                    <a:pt x="34" y="32"/>
                  </a:lnTo>
                  <a:lnTo>
                    <a:pt x="32" y="32"/>
                  </a:lnTo>
                  <a:lnTo>
                    <a:pt x="32" y="32"/>
                  </a:lnTo>
                  <a:lnTo>
                    <a:pt x="32" y="32"/>
                  </a:lnTo>
                  <a:lnTo>
                    <a:pt x="32" y="32"/>
                  </a:lnTo>
                  <a:lnTo>
                    <a:pt x="32" y="34"/>
                  </a:lnTo>
                  <a:lnTo>
                    <a:pt x="32" y="34"/>
                  </a:lnTo>
                  <a:lnTo>
                    <a:pt x="32" y="36"/>
                  </a:lnTo>
                  <a:lnTo>
                    <a:pt x="32" y="36"/>
                  </a:lnTo>
                  <a:lnTo>
                    <a:pt x="32" y="40"/>
                  </a:lnTo>
                  <a:lnTo>
                    <a:pt x="32" y="40"/>
                  </a:lnTo>
                  <a:lnTo>
                    <a:pt x="34" y="42"/>
                  </a:lnTo>
                  <a:lnTo>
                    <a:pt x="46" y="42"/>
                  </a:lnTo>
                  <a:lnTo>
                    <a:pt x="46" y="58"/>
                  </a:lnTo>
                  <a:lnTo>
                    <a:pt x="46" y="58"/>
                  </a:lnTo>
                  <a:lnTo>
                    <a:pt x="42" y="60"/>
                  </a:lnTo>
                  <a:lnTo>
                    <a:pt x="42" y="60"/>
                  </a:lnTo>
                  <a:lnTo>
                    <a:pt x="38" y="60"/>
                  </a:lnTo>
                  <a:lnTo>
                    <a:pt x="38" y="60"/>
                  </a:lnTo>
                  <a:lnTo>
                    <a:pt x="28" y="58"/>
                  </a:lnTo>
                  <a:lnTo>
                    <a:pt x="28" y="58"/>
                  </a:lnTo>
                  <a:lnTo>
                    <a:pt x="22" y="54"/>
                  </a:lnTo>
                  <a:lnTo>
                    <a:pt x="22" y="54"/>
                  </a:lnTo>
                  <a:lnTo>
                    <a:pt x="16" y="46"/>
                  </a:lnTo>
                  <a:lnTo>
                    <a:pt x="16" y="46"/>
                  </a:lnTo>
                  <a:lnTo>
                    <a:pt x="16" y="36"/>
                  </a:lnTo>
                  <a:lnTo>
                    <a:pt x="16" y="36"/>
                  </a:lnTo>
                  <a:lnTo>
                    <a:pt x="16" y="26"/>
                  </a:lnTo>
                  <a:lnTo>
                    <a:pt x="16" y="26"/>
                  </a:lnTo>
                  <a:lnTo>
                    <a:pt x="22" y="18"/>
                  </a:lnTo>
                  <a:lnTo>
                    <a:pt x="22" y="18"/>
                  </a:lnTo>
                  <a:lnTo>
                    <a:pt x="28" y="12"/>
                  </a:lnTo>
                  <a:lnTo>
                    <a:pt x="28" y="12"/>
                  </a:lnTo>
                  <a:lnTo>
                    <a:pt x="38" y="12"/>
                  </a:lnTo>
                  <a:lnTo>
                    <a:pt x="38" y="12"/>
                  </a:lnTo>
                  <a:lnTo>
                    <a:pt x="46" y="12"/>
                  </a:lnTo>
                  <a:lnTo>
                    <a:pt x="46" y="12"/>
                  </a:lnTo>
                  <a:lnTo>
                    <a:pt x="52" y="14"/>
                  </a:lnTo>
                  <a:lnTo>
                    <a:pt x="52" y="14"/>
                  </a:lnTo>
                  <a:lnTo>
                    <a:pt x="56" y="16"/>
                  </a:lnTo>
                  <a:lnTo>
                    <a:pt x="56" y="16"/>
                  </a:lnTo>
                  <a:lnTo>
                    <a:pt x="60" y="18"/>
                  </a:lnTo>
                  <a:lnTo>
                    <a:pt x="60" y="18"/>
                  </a:lnTo>
                  <a:lnTo>
                    <a:pt x="60" y="18"/>
                  </a:lnTo>
                  <a:lnTo>
                    <a:pt x="60" y="18"/>
                  </a:lnTo>
                  <a:lnTo>
                    <a:pt x="60" y="16"/>
                  </a:lnTo>
                  <a:lnTo>
                    <a:pt x="60" y="16"/>
                  </a:lnTo>
                  <a:lnTo>
                    <a:pt x="60" y="14"/>
                  </a:lnTo>
                  <a:lnTo>
                    <a:pt x="60" y="14"/>
                  </a:lnTo>
                  <a:lnTo>
                    <a:pt x="60" y="12"/>
                  </a:lnTo>
                  <a:lnTo>
                    <a:pt x="60" y="12"/>
                  </a:lnTo>
                  <a:lnTo>
                    <a:pt x="60" y="8"/>
                  </a:lnTo>
                  <a:lnTo>
                    <a:pt x="60" y="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49" name="Freeform 327"/>
            <p:cNvSpPr>
              <a:spLocks/>
            </p:cNvSpPr>
            <p:nvPr/>
          </p:nvSpPr>
          <p:spPr bwMode="auto">
            <a:xfrm>
              <a:off x="15660688" y="7466013"/>
              <a:ext cx="92075" cy="114300"/>
            </a:xfrm>
            <a:custGeom>
              <a:avLst/>
              <a:gdLst>
                <a:gd name="T0" fmla="*/ 58 w 58"/>
                <a:gd name="T1" fmla="*/ 2 h 72"/>
                <a:gd name="T2" fmla="*/ 58 w 58"/>
                <a:gd name="T3" fmla="*/ 2 h 72"/>
                <a:gd name="T4" fmla="*/ 56 w 58"/>
                <a:gd name="T5" fmla="*/ 0 h 72"/>
                <a:gd name="T6" fmla="*/ 54 w 58"/>
                <a:gd name="T7" fmla="*/ 0 h 72"/>
                <a:gd name="T8" fmla="*/ 50 w 58"/>
                <a:gd name="T9" fmla="*/ 0 h 72"/>
                <a:gd name="T10" fmla="*/ 48 w 58"/>
                <a:gd name="T11" fmla="*/ 0 h 72"/>
                <a:gd name="T12" fmla="*/ 46 w 58"/>
                <a:gd name="T13" fmla="*/ 0 h 72"/>
                <a:gd name="T14" fmla="*/ 44 w 58"/>
                <a:gd name="T15" fmla="*/ 2 h 72"/>
                <a:gd name="T16" fmla="*/ 44 w 58"/>
                <a:gd name="T17" fmla="*/ 46 h 72"/>
                <a:gd name="T18" fmla="*/ 42 w 58"/>
                <a:gd name="T19" fmla="*/ 52 h 72"/>
                <a:gd name="T20" fmla="*/ 40 w 58"/>
                <a:gd name="T21" fmla="*/ 56 h 72"/>
                <a:gd name="T22" fmla="*/ 36 w 58"/>
                <a:gd name="T23" fmla="*/ 60 h 72"/>
                <a:gd name="T24" fmla="*/ 30 w 58"/>
                <a:gd name="T25" fmla="*/ 60 h 72"/>
                <a:gd name="T26" fmla="*/ 24 w 58"/>
                <a:gd name="T27" fmla="*/ 60 h 72"/>
                <a:gd name="T28" fmla="*/ 18 w 58"/>
                <a:gd name="T29" fmla="*/ 56 h 72"/>
                <a:gd name="T30" fmla="*/ 16 w 58"/>
                <a:gd name="T31" fmla="*/ 52 h 72"/>
                <a:gd name="T32" fmla="*/ 14 w 58"/>
                <a:gd name="T33" fmla="*/ 44 h 72"/>
                <a:gd name="T34" fmla="*/ 14 w 58"/>
                <a:gd name="T35" fmla="*/ 2 h 72"/>
                <a:gd name="T36" fmla="*/ 14 w 58"/>
                <a:gd name="T37" fmla="*/ 2 h 72"/>
                <a:gd name="T38" fmla="*/ 12 w 58"/>
                <a:gd name="T39" fmla="*/ 0 h 72"/>
                <a:gd name="T40" fmla="*/ 10 w 58"/>
                <a:gd name="T41" fmla="*/ 0 h 72"/>
                <a:gd name="T42" fmla="*/ 8 w 58"/>
                <a:gd name="T43" fmla="*/ 0 h 72"/>
                <a:gd name="T44" fmla="*/ 4 w 58"/>
                <a:gd name="T45" fmla="*/ 0 h 72"/>
                <a:gd name="T46" fmla="*/ 2 w 58"/>
                <a:gd name="T47" fmla="*/ 0 h 72"/>
                <a:gd name="T48" fmla="*/ 0 w 58"/>
                <a:gd name="T49" fmla="*/ 2 h 72"/>
                <a:gd name="T50" fmla="*/ 0 w 58"/>
                <a:gd name="T51" fmla="*/ 46 h 72"/>
                <a:gd name="T52" fmla="*/ 2 w 58"/>
                <a:gd name="T53" fmla="*/ 58 h 72"/>
                <a:gd name="T54" fmla="*/ 8 w 58"/>
                <a:gd name="T55" fmla="*/ 66 h 72"/>
                <a:gd name="T56" fmla="*/ 16 w 58"/>
                <a:gd name="T57" fmla="*/ 70 h 72"/>
                <a:gd name="T58" fmla="*/ 28 w 58"/>
                <a:gd name="T59" fmla="*/ 72 h 72"/>
                <a:gd name="T60" fmla="*/ 42 w 58"/>
                <a:gd name="T61" fmla="*/ 70 h 72"/>
                <a:gd name="T62" fmla="*/ 50 w 58"/>
                <a:gd name="T63" fmla="*/ 66 h 72"/>
                <a:gd name="T64" fmla="*/ 56 w 58"/>
                <a:gd name="T65" fmla="*/ 56 h 72"/>
                <a:gd name="T66" fmla="*/ 58 w 58"/>
                <a:gd name="T67" fmla="*/ 44 h 72"/>
                <a:gd name="T68" fmla="*/ 58 w 58"/>
                <a:gd name="T69"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72">
                  <a:moveTo>
                    <a:pt x="58" y="2"/>
                  </a:moveTo>
                  <a:lnTo>
                    <a:pt x="58" y="2"/>
                  </a:lnTo>
                  <a:lnTo>
                    <a:pt x="58" y="2"/>
                  </a:lnTo>
                  <a:lnTo>
                    <a:pt x="58" y="2"/>
                  </a:lnTo>
                  <a:lnTo>
                    <a:pt x="56" y="0"/>
                  </a:lnTo>
                  <a:lnTo>
                    <a:pt x="56" y="0"/>
                  </a:lnTo>
                  <a:lnTo>
                    <a:pt x="54" y="0"/>
                  </a:lnTo>
                  <a:lnTo>
                    <a:pt x="54" y="0"/>
                  </a:lnTo>
                  <a:lnTo>
                    <a:pt x="50" y="0"/>
                  </a:lnTo>
                  <a:lnTo>
                    <a:pt x="50" y="0"/>
                  </a:lnTo>
                  <a:lnTo>
                    <a:pt x="48" y="0"/>
                  </a:lnTo>
                  <a:lnTo>
                    <a:pt x="48" y="0"/>
                  </a:lnTo>
                  <a:lnTo>
                    <a:pt x="46" y="0"/>
                  </a:lnTo>
                  <a:lnTo>
                    <a:pt x="46" y="0"/>
                  </a:lnTo>
                  <a:lnTo>
                    <a:pt x="44" y="2"/>
                  </a:lnTo>
                  <a:lnTo>
                    <a:pt x="44" y="2"/>
                  </a:lnTo>
                  <a:lnTo>
                    <a:pt x="44" y="2"/>
                  </a:lnTo>
                  <a:lnTo>
                    <a:pt x="44" y="46"/>
                  </a:lnTo>
                  <a:lnTo>
                    <a:pt x="44" y="46"/>
                  </a:lnTo>
                  <a:lnTo>
                    <a:pt x="42" y="52"/>
                  </a:lnTo>
                  <a:lnTo>
                    <a:pt x="42" y="52"/>
                  </a:lnTo>
                  <a:lnTo>
                    <a:pt x="40" y="56"/>
                  </a:lnTo>
                  <a:lnTo>
                    <a:pt x="40" y="56"/>
                  </a:lnTo>
                  <a:lnTo>
                    <a:pt x="36" y="60"/>
                  </a:lnTo>
                  <a:lnTo>
                    <a:pt x="36" y="60"/>
                  </a:lnTo>
                  <a:lnTo>
                    <a:pt x="30" y="60"/>
                  </a:lnTo>
                  <a:lnTo>
                    <a:pt x="30" y="60"/>
                  </a:lnTo>
                  <a:lnTo>
                    <a:pt x="24" y="60"/>
                  </a:lnTo>
                  <a:lnTo>
                    <a:pt x="24" y="60"/>
                  </a:lnTo>
                  <a:lnTo>
                    <a:pt x="18" y="56"/>
                  </a:lnTo>
                  <a:lnTo>
                    <a:pt x="18" y="56"/>
                  </a:lnTo>
                  <a:lnTo>
                    <a:pt x="16" y="52"/>
                  </a:lnTo>
                  <a:lnTo>
                    <a:pt x="16" y="52"/>
                  </a:lnTo>
                  <a:lnTo>
                    <a:pt x="14" y="44"/>
                  </a:lnTo>
                  <a:lnTo>
                    <a:pt x="14" y="2"/>
                  </a:lnTo>
                  <a:lnTo>
                    <a:pt x="14" y="2"/>
                  </a:lnTo>
                  <a:lnTo>
                    <a:pt x="14" y="2"/>
                  </a:lnTo>
                  <a:lnTo>
                    <a:pt x="14" y="2"/>
                  </a:lnTo>
                  <a:lnTo>
                    <a:pt x="12" y="0"/>
                  </a:lnTo>
                  <a:lnTo>
                    <a:pt x="12" y="0"/>
                  </a:lnTo>
                  <a:lnTo>
                    <a:pt x="10" y="0"/>
                  </a:lnTo>
                  <a:lnTo>
                    <a:pt x="10" y="0"/>
                  </a:lnTo>
                  <a:lnTo>
                    <a:pt x="8" y="0"/>
                  </a:lnTo>
                  <a:lnTo>
                    <a:pt x="8" y="0"/>
                  </a:lnTo>
                  <a:lnTo>
                    <a:pt x="4" y="0"/>
                  </a:lnTo>
                  <a:lnTo>
                    <a:pt x="4" y="0"/>
                  </a:lnTo>
                  <a:lnTo>
                    <a:pt x="2" y="0"/>
                  </a:lnTo>
                  <a:lnTo>
                    <a:pt x="2" y="0"/>
                  </a:lnTo>
                  <a:lnTo>
                    <a:pt x="0" y="2"/>
                  </a:lnTo>
                  <a:lnTo>
                    <a:pt x="0" y="2"/>
                  </a:lnTo>
                  <a:lnTo>
                    <a:pt x="0" y="2"/>
                  </a:lnTo>
                  <a:lnTo>
                    <a:pt x="0" y="46"/>
                  </a:lnTo>
                  <a:lnTo>
                    <a:pt x="0" y="46"/>
                  </a:lnTo>
                  <a:lnTo>
                    <a:pt x="2" y="58"/>
                  </a:lnTo>
                  <a:lnTo>
                    <a:pt x="2" y="58"/>
                  </a:lnTo>
                  <a:lnTo>
                    <a:pt x="8" y="66"/>
                  </a:lnTo>
                  <a:lnTo>
                    <a:pt x="8" y="66"/>
                  </a:lnTo>
                  <a:lnTo>
                    <a:pt x="16" y="70"/>
                  </a:lnTo>
                  <a:lnTo>
                    <a:pt x="16" y="70"/>
                  </a:lnTo>
                  <a:lnTo>
                    <a:pt x="28" y="72"/>
                  </a:lnTo>
                  <a:lnTo>
                    <a:pt x="28" y="72"/>
                  </a:lnTo>
                  <a:lnTo>
                    <a:pt x="42" y="70"/>
                  </a:lnTo>
                  <a:lnTo>
                    <a:pt x="42" y="70"/>
                  </a:lnTo>
                  <a:lnTo>
                    <a:pt x="50" y="66"/>
                  </a:lnTo>
                  <a:lnTo>
                    <a:pt x="50" y="66"/>
                  </a:lnTo>
                  <a:lnTo>
                    <a:pt x="56" y="56"/>
                  </a:lnTo>
                  <a:lnTo>
                    <a:pt x="56" y="56"/>
                  </a:lnTo>
                  <a:lnTo>
                    <a:pt x="58" y="44"/>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50" name="Freeform 328"/>
            <p:cNvSpPr>
              <a:spLocks/>
            </p:cNvSpPr>
            <p:nvPr/>
          </p:nvSpPr>
          <p:spPr bwMode="auto">
            <a:xfrm>
              <a:off x="16178213" y="7545388"/>
              <a:ext cx="98425" cy="114300"/>
            </a:xfrm>
            <a:custGeom>
              <a:avLst/>
              <a:gdLst>
                <a:gd name="T0" fmla="*/ 62 w 62"/>
                <a:gd name="T1" fmla="*/ 6 h 72"/>
                <a:gd name="T2" fmla="*/ 62 w 62"/>
                <a:gd name="T3" fmla="*/ 6 h 72"/>
                <a:gd name="T4" fmla="*/ 62 w 62"/>
                <a:gd name="T5" fmla="*/ 4 h 72"/>
                <a:gd name="T6" fmla="*/ 62 w 62"/>
                <a:gd name="T7" fmla="*/ 4 h 72"/>
                <a:gd name="T8" fmla="*/ 62 w 62"/>
                <a:gd name="T9" fmla="*/ 2 h 72"/>
                <a:gd name="T10" fmla="*/ 62 w 62"/>
                <a:gd name="T11" fmla="*/ 2 h 72"/>
                <a:gd name="T12" fmla="*/ 60 w 62"/>
                <a:gd name="T13" fmla="*/ 0 h 72"/>
                <a:gd name="T14" fmla="*/ 60 w 62"/>
                <a:gd name="T15" fmla="*/ 0 h 72"/>
                <a:gd name="T16" fmla="*/ 56 w 62"/>
                <a:gd name="T17" fmla="*/ 0 h 72"/>
                <a:gd name="T18" fmla="*/ 56 w 62"/>
                <a:gd name="T19" fmla="*/ 0 h 72"/>
                <a:gd name="T20" fmla="*/ 52 w 62"/>
                <a:gd name="T21" fmla="*/ 0 h 72"/>
                <a:gd name="T22" fmla="*/ 52 w 62"/>
                <a:gd name="T23" fmla="*/ 0 h 72"/>
                <a:gd name="T24" fmla="*/ 50 w 62"/>
                <a:gd name="T25" fmla="*/ 2 h 72"/>
                <a:gd name="T26" fmla="*/ 50 w 62"/>
                <a:gd name="T27" fmla="*/ 2 h 72"/>
                <a:gd name="T28" fmla="*/ 50 w 62"/>
                <a:gd name="T29" fmla="*/ 2 h 72"/>
                <a:gd name="T30" fmla="*/ 50 w 62"/>
                <a:gd name="T31" fmla="*/ 2 h 72"/>
                <a:gd name="T32" fmla="*/ 48 w 62"/>
                <a:gd name="T33" fmla="*/ 4 h 72"/>
                <a:gd name="T34" fmla="*/ 32 w 62"/>
                <a:gd name="T35" fmla="*/ 58 h 72"/>
                <a:gd name="T36" fmla="*/ 32 w 62"/>
                <a:gd name="T37" fmla="*/ 58 h 72"/>
                <a:gd name="T38" fmla="*/ 14 w 62"/>
                <a:gd name="T39" fmla="*/ 4 h 72"/>
                <a:gd name="T40" fmla="*/ 14 w 62"/>
                <a:gd name="T41" fmla="*/ 4 h 72"/>
                <a:gd name="T42" fmla="*/ 14 w 62"/>
                <a:gd name="T43" fmla="*/ 2 h 72"/>
                <a:gd name="T44" fmla="*/ 14 w 62"/>
                <a:gd name="T45" fmla="*/ 2 h 72"/>
                <a:gd name="T46" fmla="*/ 12 w 62"/>
                <a:gd name="T47" fmla="*/ 2 h 72"/>
                <a:gd name="T48" fmla="*/ 12 w 62"/>
                <a:gd name="T49" fmla="*/ 2 h 72"/>
                <a:gd name="T50" fmla="*/ 10 w 62"/>
                <a:gd name="T51" fmla="*/ 0 h 72"/>
                <a:gd name="T52" fmla="*/ 10 w 62"/>
                <a:gd name="T53" fmla="*/ 0 h 72"/>
                <a:gd name="T54" fmla="*/ 6 w 62"/>
                <a:gd name="T55" fmla="*/ 0 h 72"/>
                <a:gd name="T56" fmla="*/ 6 w 62"/>
                <a:gd name="T57" fmla="*/ 0 h 72"/>
                <a:gd name="T58" fmla="*/ 2 w 62"/>
                <a:gd name="T59" fmla="*/ 0 h 72"/>
                <a:gd name="T60" fmla="*/ 2 w 62"/>
                <a:gd name="T61" fmla="*/ 0 h 72"/>
                <a:gd name="T62" fmla="*/ 0 w 62"/>
                <a:gd name="T63" fmla="*/ 2 h 72"/>
                <a:gd name="T64" fmla="*/ 0 w 62"/>
                <a:gd name="T65" fmla="*/ 2 h 72"/>
                <a:gd name="T66" fmla="*/ 0 w 62"/>
                <a:gd name="T67" fmla="*/ 4 h 72"/>
                <a:gd name="T68" fmla="*/ 0 w 62"/>
                <a:gd name="T69" fmla="*/ 4 h 72"/>
                <a:gd name="T70" fmla="*/ 0 w 62"/>
                <a:gd name="T71" fmla="*/ 6 h 72"/>
                <a:gd name="T72" fmla="*/ 22 w 62"/>
                <a:gd name="T73" fmla="*/ 70 h 72"/>
                <a:gd name="T74" fmla="*/ 22 w 62"/>
                <a:gd name="T75" fmla="*/ 70 h 72"/>
                <a:gd name="T76" fmla="*/ 22 w 62"/>
                <a:gd name="T77" fmla="*/ 70 h 72"/>
                <a:gd name="T78" fmla="*/ 22 w 62"/>
                <a:gd name="T79" fmla="*/ 70 h 72"/>
                <a:gd name="T80" fmla="*/ 22 w 62"/>
                <a:gd name="T81" fmla="*/ 72 h 72"/>
                <a:gd name="T82" fmla="*/ 22 w 62"/>
                <a:gd name="T83" fmla="*/ 72 h 72"/>
                <a:gd name="T84" fmla="*/ 24 w 62"/>
                <a:gd name="T85" fmla="*/ 72 h 72"/>
                <a:gd name="T86" fmla="*/ 24 w 62"/>
                <a:gd name="T87" fmla="*/ 72 h 72"/>
                <a:gd name="T88" fmla="*/ 26 w 62"/>
                <a:gd name="T89" fmla="*/ 72 h 72"/>
                <a:gd name="T90" fmla="*/ 26 w 62"/>
                <a:gd name="T91" fmla="*/ 72 h 72"/>
                <a:gd name="T92" fmla="*/ 28 w 62"/>
                <a:gd name="T93" fmla="*/ 72 h 72"/>
                <a:gd name="T94" fmla="*/ 28 w 62"/>
                <a:gd name="T95" fmla="*/ 72 h 72"/>
                <a:gd name="T96" fmla="*/ 32 w 62"/>
                <a:gd name="T97" fmla="*/ 72 h 72"/>
                <a:gd name="T98" fmla="*/ 32 w 62"/>
                <a:gd name="T99" fmla="*/ 72 h 72"/>
                <a:gd name="T100" fmla="*/ 36 w 62"/>
                <a:gd name="T101" fmla="*/ 72 h 72"/>
                <a:gd name="T102" fmla="*/ 36 w 62"/>
                <a:gd name="T103" fmla="*/ 72 h 72"/>
                <a:gd name="T104" fmla="*/ 38 w 62"/>
                <a:gd name="T105" fmla="*/ 72 h 72"/>
                <a:gd name="T106" fmla="*/ 38 w 62"/>
                <a:gd name="T107" fmla="*/ 72 h 72"/>
                <a:gd name="T108" fmla="*/ 40 w 62"/>
                <a:gd name="T109" fmla="*/ 70 h 72"/>
                <a:gd name="T110" fmla="*/ 40 w 62"/>
                <a:gd name="T111" fmla="*/ 70 h 72"/>
                <a:gd name="T112" fmla="*/ 40 w 62"/>
                <a:gd name="T113" fmla="*/ 70 h 72"/>
                <a:gd name="T114" fmla="*/ 62 w 62"/>
                <a:gd name="T115" fmla="*/ 6 h 72"/>
                <a:gd name="T116" fmla="*/ 62 w 62"/>
                <a:gd name="T117"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 h="72">
                  <a:moveTo>
                    <a:pt x="62" y="6"/>
                  </a:moveTo>
                  <a:lnTo>
                    <a:pt x="62" y="6"/>
                  </a:lnTo>
                  <a:lnTo>
                    <a:pt x="62" y="4"/>
                  </a:lnTo>
                  <a:lnTo>
                    <a:pt x="62" y="4"/>
                  </a:lnTo>
                  <a:lnTo>
                    <a:pt x="62" y="2"/>
                  </a:lnTo>
                  <a:lnTo>
                    <a:pt x="62" y="2"/>
                  </a:lnTo>
                  <a:lnTo>
                    <a:pt x="60" y="0"/>
                  </a:lnTo>
                  <a:lnTo>
                    <a:pt x="60" y="0"/>
                  </a:lnTo>
                  <a:lnTo>
                    <a:pt x="56" y="0"/>
                  </a:lnTo>
                  <a:lnTo>
                    <a:pt x="56" y="0"/>
                  </a:lnTo>
                  <a:lnTo>
                    <a:pt x="52" y="0"/>
                  </a:lnTo>
                  <a:lnTo>
                    <a:pt x="52" y="0"/>
                  </a:lnTo>
                  <a:lnTo>
                    <a:pt x="50" y="2"/>
                  </a:lnTo>
                  <a:lnTo>
                    <a:pt x="50" y="2"/>
                  </a:lnTo>
                  <a:lnTo>
                    <a:pt x="50" y="2"/>
                  </a:lnTo>
                  <a:lnTo>
                    <a:pt x="50" y="2"/>
                  </a:lnTo>
                  <a:lnTo>
                    <a:pt x="48" y="4"/>
                  </a:lnTo>
                  <a:lnTo>
                    <a:pt x="32" y="58"/>
                  </a:lnTo>
                  <a:lnTo>
                    <a:pt x="32" y="58"/>
                  </a:lnTo>
                  <a:lnTo>
                    <a:pt x="14" y="4"/>
                  </a:lnTo>
                  <a:lnTo>
                    <a:pt x="14" y="4"/>
                  </a:lnTo>
                  <a:lnTo>
                    <a:pt x="14" y="2"/>
                  </a:lnTo>
                  <a:lnTo>
                    <a:pt x="14" y="2"/>
                  </a:lnTo>
                  <a:lnTo>
                    <a:pt x="12" y="2"/>
                  </a:lnTo>
                  <a:lnTo>
                    <a:pt x="12" y="2"/>
                  </a:lnTo>
                  <a:lnTo>
                    <a:pt x="10" y="0"/>
                  </a:lnTo>
                  <a:lnTo>
                    <a:pt x="10" y="0"/>
                  </a:lnTo>
                  <a:lnTo>
                    <a:pt x="6" y="0"/>
                  </a:lnTo>
                  <a:lnTo>
                    <a:pt x="6" y="0"/>
                  </a:lnTo>
                  <a:lnTo>
                    <a:pt x="2" y="0"/>
                  </a:lnTo>
                  <a:lnTo>
                    <a:pt x="2" y="0"/>
                  </a:lnTo>
                  <a:lnTo>
                    <a:pt x="0" y="2"/>
                  </a:lnTo>
                  <a:lnTo>
                    <a:pt x="0" y="2"/>
                  </a:lnTo>
                  <a:lnTo>
                    <a:pt x="0" y="4"/>
                  </a:lnTo>
                  <a:lnTo>
                    <a:pt x="0" y="4"/>
                  </a:lnTo>
                  <a:lnTo>
                    <a:pt x="0" y="6"/>
                  </a:lnTo>
                  <a:lnTo>
                    <a:pt x="22" y="70"/>
                  </a:lnTo>
                  <a:lnTo>
                    <a:pt x="22" y="70"/>
                  </a:lnTo>
                  <a:lnTo>
                    <a:pt x="22" y="70"/>
                  </a:lnTo>
                  <a:lnTo>
                    <a:pt x="22" y="70"/>
                  </a:lnTo>
                  <a:lnTo>
                    <a:pt x="22" y="72"/>
                  </a:lnTo>
                  <a:lnTo>
                    <a:pt x="22" y="72"/>
                  </a:lnTo>
                  <a:lnTo>
                    <a:pt x="24" y="72"/>
                  </a:lnTo>
                  <a:lnTo>
                    <a:pt x="24" y="72"/>
                  </a:lnTo>
                  <a:lnTo>
                    <a:pt x="26" y="72"/>
                  </a:lnTo>
                  <a:lnTo>
                    <a:pt x="26" y="72"/>
                  </a:lnTo>
                  <a:lnTo>
                    <a:pt x="28" y="72"/>
                  </a:lnTo>
                  <a:lnTo>
                    <a:pt x="28" y="72"/>
                  </a:lnTo>
                  <a:lnTo>
                    <a:pt x="32" y="72"/>
                  </a:lnTo>
                  <a:lnTo>
                    <a:pt x="32" y="72"/>
                  </a:lnTo>
                  <a:lnTo>
                    <a:pt x="36" y="72"/>
                  </a:lnTo>
                  <a:lnTo>
                    <a:pt x="36" y="72"/>
                  </a:lnTo>
                  <a:lnTo>
                    <a:pt x="38" y="72"/>
                  </a:lnTo>
                  <a:lnTo>
                    <a:pt x="38" y="72"/>
                  </a:lnTo>
                  <a:lnTo>
                    <a:pt x="40" y="70"/>
                  </a:lnTo>
                  <a:lnTo>
                    <a:pt x="40" y="70"/>
                  </a:lnTo>
                  <a:lnTo>
                    <a:pt x="40" y="70"/>
                  </a:lnTo>
                  <a:lnTo>
                    <a:pt x="62" y="6"/>
                  </a:lnTo>
                  <a:lnTo>
                    <a:pt x="6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51" name="Freeform 329"/>
            <p:cNvSpPr>
              <a:spLocks/>
            </p:cNvSpPr>
            <p:nvPr/>
          </p:nvSpPr>
          <p:spPr bwMode="auto">
            <a:xfrm>
              <a:off x="16292513" y="7545388"/>
              <a:ext cx="22225" cy="114300"/>
            </a:xfrm>
            <a:custGeom>
              <a:avLst/>
              <a:gdLst>
                <a:gd name="T0" fmla="*/ 14 w 14"/>
                <a:gd name="T1" fmla="*/ 2 h 72"/>
                <a:gd name="T2" fmla="*/ 14 w 14"/>
                <a:gd name="T3" fmla="*/ 2 h 72"/>
                <a:gd name="T4" fmla="*/ 14 w 14"/>
                <a:gd name="T5" fmla="*/ 2 h 72"/>
                <a:gd name="T6" fmla="*/ 14 w 14"/>
                <a:gd name="T7" fmla="*/ 2 h 72"/>
                <a:gd name="T8" fmla="*/ 12 w 14"/>
                <a:gd name="T9" fmla="*/ 2 h 72"/>
                <a:gd name="T10" fmla="*/ 12 w 14"/>
                <a:gd name="T11" fmla="*/ 2 h 72"/>
                <a:gd name="T12" fmla="*/ 10 w 14"/>
                <a:gd name="T13" fmla="*/ 0 h 72"/>
                <a:gd name="T14" fmla="*/ 10 w 14"/>
                <a:gd name="T15" fmla="*/ 0 h 72"/>
                <a:gd name="T16" fmla="*/ 6 w 14"/>
                <a:gd name="T17" fmla="*/ 0 h 72"/>
                <a:gd name="T18" fmla="*/ 6 w 14"/>
                <a:gd name="T19" fmla="*/ 0 h 72"/>
                <a:gd name="T20" fmla="*/ 4 w 14"/>
                <a:gd name="T21" fmla="*/ 0 h 72"/>
                <a:gd name="T22" fmla="*/ 4 w 14"/>
                <a:gd name="T23" fmla="*/ 0 h 72"/>
                <a:gd name="T24" fmla="*/ 2 w 14"/>
                <a:gd name="T25" fmla="*/ 2 h 72"/>
                <a:gd name="T26" fmla="*/ 2 w 14"/>
                <a:gd name="T27" fmla="*/ 2 h 72"/>
                <a:gd name="T28" fmla="*/ 0 w 14"/>
                <a:gd name="T29" fmla="*/ 2 h 72"/>
                <a:gd name="T30" fmla="*/ 0 w 14"/>
                <a:gd name="T31" fmla="*/ 2 h 72"/>
                <a:gd name="T32" fmla="*/ 0 w 14"/>
                <a:gd name="T33" fmla="*/ 2 h 72"/>
                <a:gd name="T34" fmla="*/ 0 w 14"/>
                <a:gd name="T35" fmla="*/ 70 h 72"/>
                <a:gd name="T36" fmla="*/ 0 w 14"/>
                <a:gd name="T37" fmla="*/ 70 h 72"/>
                <a:gd name="T38" fmla="*/ 0 w 14"/>
                <a:gd name="T39" fmla="*/ 70 h 72"/>
                <a:gd name="T40" fmla="*/ 0 w 14"/>
                <a:gd name="T41" fmla="*/ 70 h 72"/>
                <a:gd name="T42" fmla="*/ 2 w 14"/>
                <a:gd name="T43" fmla="*/ 72 h 72"/>
                <a:gd name="T44" fmla="*/ 2 w 14"/>
                <a:gd name="T45" fmla="*/ 72 h 72"/>
                <a:gd name="T46" fmla="*/ 4 w 14"/>
                <a:gd name="T47" fmla="*/ 72 h 72"/>
                <a:gd name="T48" fmla="*/ 4 w 14"/>
                <a:gd name="T49" fmla="*/ 72 h 72"/>
                <a:gd name="T50" fmla="*/ 6 w 14"/>
                <a:gd name="T51" fmla="*/ 72 h 72"/>
                <a:gd name="T52" fmla="*/ 6 w 14"/>
                <a:gd name="T53" fmla="*/ 72 h 72"/>
                <a:gd name="T54" fmla="*/ 10 w 14"/>
                <a:gd name="T55" fmla="*/ 72 h 72"/>
                <a:gd name="T56" fmla="*/ 10 w 14"/>
                <a:gd name="T57" fmla="*/ 72 h 72"/>
                <a:gd name="T58" fmla="*/ 12 w 14"/>
                <a:gd name="T59" fmla="*/ 72 h 72"/>
                <a:gd name="T60" fmla="*/ 12 w 14"/>
                <a:gd name="T61" fmla="*/ 72 h 72"/>
                <a:gd name="T62" fmla="*/ 14 w 14"/>
                <a:gd name="T63" fmla="*/ 70 h 72"/>
                <a:gd name="T64" fmla="*/ 14 w 14"/>
                <a:gd name="T65" fmla="*/ 70 h 72"/>
                <a:gd name="T66" fmla="*/ 14 w 14"/>
                <a:gd name="T67" fmla="*/ 70 h 72"/>
                <a:gd name="T68" fmla="*/ 14 w 14"/>
                <a:gd name="T69" fmla="*/ 2 h 72"/>
                <a:gd name="T70" fmla="*/ 14 w 14"/>
                <a:gd name="T7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2">
                  <a:moveTo>
                    <a:pt x="14" y="2"/>
                  </a:moveTo>
                  <a:lnTo>
                    <a:pt x="14" y="2"/>
                  </a:lnTo>
                  <a:lnTo>
                    <a:pt x="14" y="2"/>
                  </a:lnTo>
                  <a:lnTo>
                    <a:pt x="14" y="2"/>
                  </a:lnTo>
                  <a:lnTo>
                    <a:pt x="12" y="2"/>
                  </a:lnTo>
                  <a:lnTo>
                    <a:pt x="12" y="2"/>
                  </a:lnTo>
                  <a:lnTo>
                    <a:pt x="10" y="0"/>
                  </a:lnTo>
                  <a:lnTo>
                    <a:pt x="10" y="0"/>
                  </a:lnTo>
                  <a:lnTo>
                    <a:pt x="6" y="0"/>
                  </a:lnTo>
                  <a:lnTo>
                    <a:pt x="6" y="0"/>
                  </a:lnTo>
                  <a:lnTo>
                    <a:pt x="4" y="0"/>
                  </a:lnTo>
                  <a:lnTo>
                    <a:pt x="4" y="0"/>
                  </a:lnTo>
                  <a:lnTo>
                    <a:pt x="2" y="2"/>
                  </a:lnTo>
                  <a:lnTo>
                    <a:pt x="2" y="2"/>
                  </a:lnTo>
                  <a:lnTo>
                    <a:pt x="0" y="2"/>
                  </a:lnTo>
                  <a:lnTo>
                    <a:pt x="0" y="2"/>
                  </a:lnTo>
                  <a:lnTo>
                    <a:pt x="0" y="2"/>
                  </a:lnTo>
                  <a:lnTo>
                    <a:pt x="0" y="70"/>
                  </a:lnTo>
                  <a:lnTo>
                    <a:pt x="0" y="70"/>
                  </a:lnTo>
                  <a:lnTo>
                    <a:pt x="0" y="70"/>
                  </a:lnTo>
                  <a:lnTo>
                    <a:pt x="0" y="70"/>
                  </a:lnTo>
                  <a:lnTo>
                    <a:pt x="2" y="72"/>
                  </a:lnTo>
                  <a:lnTo>
                    <a:pt x="2" y="72"/>
                  </a:lnTo>
                  <a:lnTo>
                    <a:pt x="4" y="72"/>
                  </a:lnTo>
                  <a:lnTo>
                    <a:pt x="4" y="72"/>
                  </a:lnTo>
                  <a:lnTo>
                    <a:pt x="6" y="72"/>
                  </a:lnTo>
                  <a:lnTo>
                    <a:pt x="6" y="72"/>
                  </a:lnTo>
                  <a:lnTo>
                    <a:pt x="10" y="72"/>
                  </a:lnTo>
                  <a:lnTo>
                    <a:pt x="10" y="72"/>
                  </a:lnTo>
                  <a:lnTo>
                    <a:pt x="12" y="72"/>
                  </a:lnTo>
                  <a:lnTo>
                    <a:pt x="12" y="72"/>
                  </a:lnTo>
                  <a:lnTo>
                    <a:pt x="14" y="70"/>
                  </a:lnTo>
                  <a:lnTo>
                    <a:pt x="14" y="70"/>
                  </a:lnTo>
                  <a:lnTo>
                    <a:pt x="14" y="70"/>
                  </a:lnTo>
                  <a:lnTo>
                    <a:pt x="14" y="2"/>
                  </a:lnTo>
                  <a:lnTo>
                    <a:pt x="14"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52" name="Freeform 330"/>
            <p:cNvSpPr>
              <a:spLocks/>
            </p:cNvSpPr>
            <p:nvPr/>
          </p:nvSpPr>
          <p:spPr bwMode="auto">
            <a:xfrm>
              <a:off x="17581563" y="3233738"/>
              <a:ext cx="133350" cy="114300"/>
            </a:xfrm>
            <a:custGeom>
              <a:avLst/>
              <a:gdLst>
                <a:gd name="T0" fmla="*/ 84 w 84"/>
                <a:gd name="T1" fmla="*/ 6 h 72"/>
                <a:gd name="T2" fmla="*/ 82 w 84"/>
                <a:gd name="T3" fmla="*/ 4 h 72"/>
                <a:gd name="T4" fmla="*/ 82 w 84"/>
                <a:gd name="T5" fmla="*/ 2 h 72"/>
                <a:gd name="T6" fmla="*/ 80 w 84"/>
                <a:gd name="T7" fmla="*/ 0 h 72"/>
                <a:gd name="T8" fmla="*/ 68 w 84"/>
                <a:gd name="T9" fmla="*/ 0 h 72"/>
                <a:gd name="T10" fmla="*/ 64 w 84"/>
                <a:gd name="T11" fmla="*/ 0 h 72"/>
                <a:gd name="T12" fmla="*/ 62 w 84"/>
                <a:gd name="T13" fmla="*/ 2 h 72"/>
                <a:gd name="T14" fmla="*/ 60 w 84"/>
                <a:gd name="T15" fmla="*/ 4 h 72"/>
                <a:gd name="T16" fmla="*/ 58 w 84"/>
                <a:gd name="T17" fmla="*/ 8 h 72"/>
                <a:gd name="T18" fmla="*/ 42 w 84"/>
                <a:gd name="T19" fmla="*/ 50 h 72"/>
                <a:gd name="T20" fmla="*/ 26 w 84"/>
                <a:gd name="T21" fmla="*/ 8 h 72"/>
                <a:gd name="T22" fmla="*/ 26 w 84"/>
                <a:gd name="T23" fmla="*/ 4 h 72"/>
                <a:gd name="T24" fmla="*/ 24 w 84"/>
                <a:gd name="T25" fmla="*/ 2 h 72"/>
                <a:gd name="T26" fmla="*/ 20 w 84"/>
                <a:gd name="T27" fmla="*/ 0 h 72"/>
                <a:gd name="T28" fmla="*/ 6 w 84"/>
                <a:gd name="T29" fmla="*/ 0 h 72"/>
                <a:gd name="T30" fmla="*/ 2 w 84"/>
                <a:gd name="T31" fmla="*/ 2 h 72"/>
                <a:gd name="T32" fmla="*/ 0 w 84"/>
                <a:gd name="T33" fmla="*/ 6 h 72"/>
                <a:gd name="T34" fmla="*/ 0 w 84"/>
                <a:gd name="T35" fmla="*/ 70 h 72"/>
                <a:gd name="T36" fmla="*/ 2 w 84"/>
                <a:gd name="T37" fmla="*/ 70 h 72"/>
                <a:gd name="T38" fmla="*/ 2 w 84"/>
                <a:gd name="T39" fmla="*/ 70 h 72"/>
                <a:gd name="T40" fmla="*/ 4 w 84"/>
                <a:gd name="T41" fmla="*/ 72 h 72"/>
                <a:gd name="T42" fmla="*/ 8 w 84"/>
                <a:gd name="T43" fmla="*/ 72 h 72"/>
                <a:gd name="T44" fmla="*/ 10 w 84"/>
                <a:gd name="T45" fmla="*/ 72 h 72"/>
                <a:gd name="T46" fmla="*/ 14 w 84"/>
                <a:gd name="T47" fmla="*/ 70 h 72"/>
                <a:gd name="T48" fmla="*/ 14 w 84"/>
                <a:gd name="T49" fmla="*/ 70 h 72"/>
                <a:gd name="T50" fmla="*/ 14 w 84"/>
                <a:gd name="T51" fmla="*/ 12 h 72"/>
                <a:gd name="T52" fmla="*/ 34 w 84"/>
                <a:gd name="T53" fmla="*/ 70 h 72"/>
                <a:gd name="T54" fmla="*/ 36 w 84"/>
                <a:gd name="T55" fmla="*/ 70 h 72"/>
                <a:gd name="T56" fmla="*/ 36 w 84"/>
                <a:gd name="T57" fmla="*/ 70 h 72"/>
                <a:gd name="T58" fmla="*/ 38 w 84"/>
                <a:gd name="T59" fmla="*/ 72 h 72"/>
                <a:gd name="T60" fmla="*/ 42 w 84"/>
                <a:gd name="T61" fmla="*/ 72 h 72"/>
                <a:gd name="T62" fmla="*/ 44 w 84"/>
                <a:gd name="T63" fmla="*/ 72 h 72"/>
                <a:gd name="T64" fmla="*/ 48 w 84"/>
                <a:gd name="T65" fmla="*/ 72 h 72"/>
                <a:gd name="T66" fmla="*/ 48 w 84"/>
                <a:gd name="T67" fmla="*/ 70 h 72"/>
                <a:gd name="T68" fmla="*/ 50 w 84"/>
                <a:gd name="T69" fmla="*/ 70 h 72"/>
                <a:gd name="T70" fmla="*/ 70 w 84"/>
                <a:gd name="T71" fmla="*/ 12 h 72"/>
                <a:gd name="T72" fmla="*/ 70 w 84"/>
                <a:gd name="T73" fmla="*/ 70 h 72"/>
                <a:gd name="T74" fmla="*/ 70 w 84"/>
                <a:gd name="T75" fmla="*/ 70 h 72"/>
                <a:gd name="T76" fmla="*/ 72 w 84"/>
                <a:gd name="T77" fmla="*/ 70 h 72"/>
                <a:gd name="T78" fmla="*/ 74 w 84"/>
                <a:gd name="T79" fmla="*/ 72 h 72"/>
                <a:gd name="T80" fmla="*/ 76 w 84"/>
                <a:gd name="T81" fmla="*/ 72 h 72"/>
                <a:gd name="T82" fmla="*/ 80 w 84"/>
                <a:gd name="T83" fmla="*/ 72 h 72"/>
                <a:gd name="T84" fmla="*/ 82 w 84"/>
                <a:gd name="T85" fmla="*/ 70 h 72"/>
                <a:gd name="T86" fmla="*/ 84 w 84"/>
                <a:gd name="T87" fmla="*/ 70 h 72"/>
                <a:gd name="T88" fmla="*/ 84 w 84"/>
                <a:gd name="T8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72">
                  <a:moveTo>
                    <a:pt x="84" y="6"/>
                  </a:moveTo>
                  <a:lnTo>
                    <a:pt x="84" y="6"/>
                  </a:lnTo>
                  <a:lnTo>
                    <a:pt x="82" y="4"/>
                  </a:lnTo>
                  <a:lnTo>
                    <a:pt x="82" y="4"/>
                  </a:lnTo>
                  <a:lnTo>
                    <a:pt x="82" y="2"/>
                  </a:lnTo>
                  <a:lnTo>
                    <a:pt x="82" y="2"/>
                  </a:lnTo>
                  <a:lnTo>
                    <a:pt x="80" y="0"/>
                  </a:lnTo>
                  <a:lnTo>
                    <a:pt x="80" y="0"/>
                  </a:lnTo>
                  <a:lnTo>
                    <a:pt x="78" y="0"/>
                  </a:lnTo>
                  <a:lnTo>
                    <a:pt x="68" y="0"/>
                  </a:lnTo>
                  <a:lnTo>
                    <a:pt x="68" y="0"/>
                  </a:lnTo>
                  <a:lnTo>
                    <a:pt x="64" y="0"/>
                  </a:lnTo>
                  <a:lnTo>
                    <a:pt x="64" y="0"/>
                  </a:lnTo>
                  <a:lnTo>
                    <a:pt x="62" y="2"/>
                  </a:lnTo>
                  <a:lnTo>
                    <a:pt x="62" y="2"/>
                  </a:lnTo>
                  <a:lnTo>
                    <a:pt x="60" y="4"/>
                  </a:lnTo>
                  <a:lnTo>
                    <a:pt x="60" y="4"/>
                  </a:lnTo>
                  <a:lnTo>
                    <a:pt x="58" y="8"/>
                  </a:lnTo>
                  <a:lnTo>
                    <a:pt x="42" y="50"/>
                  </a:lnTo>
                  <a:lnTo>
                    <a:pt x="42" y="50"/>
                  </a:lnTo>
                  <a:lnTo>
                    <a:pt x="26" y="8"/>
                  </a:lnTo>
                  <a:lnTo>
                    <a:pt x="26" y="8"/>
                  </a:lnTo>
                  <a:lnTo>
                    <a:pt x="26" y="4"/>
                  </a:lnTo>
                  <a:lnTo>
                    <a:pt x="26" y="4"/>
                  </a:lnTo>
                  <a:lnTo>
                    <a:pt x="24" y="2"/>
                  </a:lnTo>
                  <a:lnTo>
                    <a:pt x="24" y="2"/>
                  </a:lnTo>
                  <a:lnTo>
                    <a:pt x="20" y="0"/>
                  </a:lnTo>
                  <a:lnTo>
                    <a:pt x="20" y="0"/>
                  </a:lnTo>
                  <a:lnTo>
                    <a:pt x="16" y="0"/>
                  </a:lnTo>
                  <a:lnTo>
                    <a:pt x="6" y="0"/>
                  </a:lnTo>
                  <a:lnTo>
                    <a:pt x="6" y="0"/>
                  </a:lnTo>
                  <a:lnTo>
                    <a:pt x="2" y="2"/>
                  </a:lnTo>
                  <a:lnTo>
                    <a:pt x="2" y="2"/>
                  </a:lnTo>
                  <a:lnTo>
                    <a:pt x="0" y="6"/>
                  </a:lnTo>
                  <a:lnTo>
                    <a:pt x="0" y="70"/>
                  </a:lnTo>
                  <a:lnTo>
                    <a:pt x="0" y="70"/>
                  </a:lnTo>
                  <a:lnTo>
                    <a:pt x="2" y="70"/>
                  </a:lnTo>
                  <a:lnTo>
                    <a:pt x="2" y="70"/>
                  </a:lnTo>
                  <a:lnTo>
                    <a:pt x="2" y="70"/>
                  </a:lnTo>
                  <a:lnTo>
                    <a:pt x="2" y="70"/>
                  </a:lnTo>
                  <a:lnTo>
                    <a:pt x="4" y="72"/>
                  </a:lnTo>
                  <a:lnTo>
                    <a:pt x="4" y="72"/>
                  </a:lnTo>
                  <a:lnTo>
                    <a:pt x="8" y="72"/>
                  </a:lnTo>
                  <a:lnTo>
                    <a:pt x="8" y="72"/>
                  </a:lnTo>
                  <a:lnTo>
                    <a:pt x="10" y="72"/>
                  </a:lnTo>
                  <a:lnTo>
                    <a:pt x="10" y="72"/>
                  </a:lnTo>
                  <a:lnTo>
                    <a:pt x="14" y="70"/>
                  </a:lnTo>
                  <a:lnTo>
                    <a:pt x="14" y="70"/>
                  </a:lnTo>
                  <a:lnTo>
                    <a:pt x="14" y="70"/>
                  </a:lnTo>
                  <a:lnTo>
                    <a:pt x="14" y="70"/>
                  </a:lnTo>
                  <a:lnTo>
                    <a:pt x="14" y="70"/>
                  </a:lnTo>
                  <a:lnTo>
                    <a:pt x="14" y="12"/>
                  </a:lnTo>
                  <a:lnTo>
                    <a:pt x="14" y="12"/>
                  </a:lnTo>
                  <a:lnTo>
                    <a:pt x="34" y="70"/>
                  </a:lnTo>
                  <a:lnTo>
                    <a:pt x="34" y="70"/>
                  </a:lnTo>
                  <a:lnTo>
                    <a:pt x="36" y="70"/>
                  </a:lnTo>
                  <a:lnTo>
                    <a:pt x="36" y="70"/>
                  </a:lnTo>
                  <a:lnTo>
                    <a:pt x="36" y="70"/>
                  </a:lnTo>
                  <a:lnTo>
                    <a:pt x="36" y="70"/>
                  </a:lnTo>
                  <a:lnTo>
                    <a:pt x="38" y="72"/>
                  </a:lnTo>
                  <a:lnTo>
                    <a:pt x="38" y="72"/>
                  </a:lnTo>
                  <a:lnTo>
                    <a:pt x="42" y="72"/>
                  </a:lnTo>
                  <a:lnTo>
                    <a:pt x="42" y="72"/>
                  </a:lnTo>
                  <a:lnTo>
                    <a:pt x="44" y="72"/>
                  </a:lnTo>
                  <a:lnTo>
                    <a:pt x="44" y="72"/>
                  </a:lnTo>
                  <a:lnTo>
                    <a:pt x="48" y="72"/>
                  </a:lnTo>
                  <a:lnTo>
                    <a:pt x="48" y="72"/>
                  </a:lnTo>
                  <a:lnTo>
                    <a:pt x="48" y="70"/>
                  </a:lnTo>
                  <a:lnTo>
                    <a:pt x="48" y="70"/>
                  </a:lnTo>
                  <a:lnTo>
                    <a:pt x="50" y="70"/>
                  </a:lnTo>
                  <a:lnTo>
                    <a:pt x="70" y="12"/>
                  </a:lnTo>
                  <a:lnTo>
                    <a:pt x="70" y="12"/>
                  </a:lnTo>
                  <a:lnTo>
                    <a:pt x="70" y="70"/>
                  </a:lnTo>
                  <a:lnTo>
                    <a:pt x="70" y="70"/>
                  </a:lnTo>
                  <a:lnTo>
                    <a:pt x="70" y="70"/>
                  </a:lnTo>
                  <a:lnTo>
                    <a:pt x="70" y="70"/>
                  </a:lnTo>
                  <a:lnTo>
                    <a:pt x="72" y="70"/>
                  </a:lnTo>
                  <a:lnTo>
                    <a:pt x="72" y="70"/>
                  </a:lnTo>
                  <a:lnTo>
                    <a:pt x="74" y="72"/>
                  </a:lnTo>
                  <a:lnTo>
                    <a:pt x="74" y="72"/>
                  </a:lnTo>
                  <a:lnTo>
                    <a:pt x="76" y="72"/>
                  </a:lnTo>
                  <a:lnTo>
                    <a:pt x="76" y="72"/>
                  </a:lnTo>
                  <a:lnTo>
                    <a:pt x="80" y="72"/>
                  </a:lnTo>
                  <a:lnTo>
                    <a:pt x="80" y="72"/>
                  </a:lnTo>
                  <a:lnTo>
                    <a:pt x="82" y="70"/>
                  </a:lnTo>
                  <a:lnTo>
                    <a:pt x="82" y="70"/>
                  </a:lnTo>
                  <a:lnTo>
                    <a:pt x="84" y="70"/>
                  </a:lnTo>
                  <a:lnTo>
                    <a:pt x="84" y="70"/>
                  </a:lnTo>
                  <a:lnTo>
                    <a:pt x="84" y="70"/>
                  </a:lnTo>
                  <a:lnTo>
                    <a:pt x="84" y="6"/>
                  </a:lnTo>
                  <a:lnTo>
                    <a:pt x="84"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53" name="Freeform 331"/>
            <p:cNvSpPr>
              <a:spLocks/>
            </p:cNvSpPr>
            <p:nvPr/>
          </p:nvSpPr>
          <p:spPr bwMode="auto">
            <a:xfrm>
              <a:off x="17737138" y="3233738"/>
              <a:ext cx="66675" cy="114300"/>
            </a:xfrm>
            <a:custGeom>
              <a:avLst/>
              <a:gdLst>
                <a:gd name="T0" fmla="*/ 42 w 42"/>
                <a:gd name="T1" fmla="*/ 62 h 72"/>
                <a:gd name="T2" fmla="*/ 42 w 42"/>
                <a:gd name="T3" fmla="*/ 62 h 72"/>
                <a:gd name="T4" fmla="*/ 42 w 42"/>
                <a:gd name="T5" fmla="*/ 60 h 72"/>
                <a:gd name="T6" fmla="*/ 14 w 42"/>
                <a:gd name="T7" fmla="*/ 60 h 72"/>
                <a:gd name="T8" fmla="*/ 36 w 42"/>
                <a:gd name="T9" fmla="*/ 40 h 72"/>
                <a:gd name="T10" fmla="*/ 38 w 42"/>
                <a:gd name="T11" fmla="*/ 40 h 72"/>
                <a:gd name="T12" fmla="*/ 38 w 42"/>
                <a:gd name="T13" fmla="*/ 38 h 72"/>
                <a:gd name="T14" fmla="*/ 38 w 42"/>
                <a:gd name="T15" fmla="*/ 38 h 72"/>
                <a:gd name="T16" fmla="*/ 38 w 42"/>
                <a:gd name="T17" fmla="*/ 34 h 72"/>
                <a:gd name="T18" fmla="*/ 38 w 42"/>
                <a:gd name="T19" fmla="*/ 32 h 72"/>
                <a:gd name="T20" fmla="*/ 38 w 42"/>
                <a:gd name="T21" fmla="*/ 30 h 72"/>
                <a:gd name="T22" fmla="*/ 38 w 42"/>
                <a:gd name="T23" fmla="*/ 30 h 72"/>
                <a:gd name="T24" fmla="*/ 36 w 42"/>
                <a:gd name="T25" fmla="*/ 28 h 72"/>
                <a:gd name="T26" fmla="*/ 14 w 42"/>
                <a:gd name="T27" fmla="*/ 12 h 72"/>
                <a:gd name="T28" fmla="*/ 40 w 42"/>
                <a:gd name="T29" fmla="*/ 12 h 72"/>
                <a:gd name="T30" fmla="*/ 40 w 42"/>
                <a:gd name="T31" fmla="*/ 12 h 72"/>
                <a:gd name="T32" fmla="*/ 42 w 42"/>
                <a:gd name="T33" fmla="*/ 10 h 72"/>
                <a:gd name="T34" fmla="*/ 42 w 42"/>
                <a:gd name="T35" fmla="*/ 8 h 72"/>
                <a:gd name="T36" fmla="*/ 42 w 42"/>
                <a:gd name="T37" fmla="*/ 6 h 72"/>
                <a:gd name="T38" fmla="*/ 42 w 42"/>
                <a:gd name="T39" fmla="*/ 4 h 72"/>
                <a:gd name="T40" fmla="*/ 42 w 42"/>
                <a:gd name="T41" fmla="*/ 2 h 72"/>
                <a:gd name="T42" fmla="*/ 40 w 42"/>
                <a:gd name="T43" fmla="*/ 0 h 72"/>
                <a:gd name="T44" fmla="*/ 4 w 42"/>
                <a:gd name="T45" fmla="*/ 0 h 72"/>
                <a:gd name="T46" fmla="*/ 2 w 42"/>
                <a:gd name="T47" fmla="*/ 2 h 72"/>
                <a:gd name="T48" fmla="*/ 0 w 42"/>
                <a:gd name="T49" fmla="*/ 4 h 72"/>
                <a:gd name="T50" fmla="*/ 0 w 42"/>
                <a:gd name="T51" fmla="*/ 66 h 72"/>
                <a:gd name="T52" fmla="*/ 2 w 42"/>
                <a:gd name="T53" fmla="*/ 70 h 72"/>
                <a:gd name="T54" fmla="*/ 40 w 42"/>
                <a:gd name="T55" fmla="*/ 72 h 72"/>
                <a:gd name="T56" fmla="*/ 42 w 42"/>
                <a:gd name="T57" fmla="*/ 70 h 72"/>
                <a:gd name="T58" fmla="*/ 42 w 42"/>
                <a:gd name="T59" fmla="*/ 70 h 72"/>
                <a:gd name="T60" fmla="*/ 42 w 42"/>
                <a:gd name="T61" fmla="*/ 68 h 72"/>
                <a:gd name="T62" fmla="*/ 42 w 42"/>
                <a:gd name="T63" fmla="*/ 66 h 72"/>
                <a:gd name="T64" fmla="*/ 42 w 42"/>
                <a:gd name="T65"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2">
                  <a:moveTo>
                    <a:pt x="42" y="62"/>
                  </a:moveTo>
                  <a:lnTo>
                    <a:pt x="42" y="62"/>
                  </a:lnTo>
                  <a:lnTo>
                    <a:pt x="42" y="62"/>
                  </a:lnTo>
                  <a:lnTo>
                    <a:pt x="42" y="62"/>
                  </a:lnTo>
                  <a:lnTo>
                    <a:pt x="42" y="60"/>
                  </a:lnTo>
                  <a:lnTo>
                    <a:pt x="42" y="60"/>
                  </a:lnTo>
                  <a:lnTo>
                    <a:pt x="40" y="60"/>
                  </a:lnTo>
                  <a:lnTo>
                    <a:pt x="14" y="60"/>
                  </a:lnTo>
                  <a:lnTo>
                    <a:pt x="14" y="40"/>
                  </a:lnTo>
                  <a:lnTo>
                    <a:pt x="36" y="40"/>
                  </a:lnTo>
                  <a:lnTo>
                    <a:pt x="36" y="40"/>
                  </a:lnTo>
                  <a:lnTo>
                    <a:pt x="38" y="40"/>
                  </a:lnTo>
                  <a:lnTo>
                    <a:pt x="38" y="40"/>
                  </a:lnTo>
                  <a:lnTo>
                    <a:pt x="38" y="38"/>
                  </a:lnTo>
                  <a:lnTo>
                    <a:pt x="38" y="38"/>
                  </a:lnTo>
                  <a:lnTo>
                    <a:pt x="38" y="38"/>
                  </a:lnTo>
                  <a:lnTo>
                    <a:pt x="38" y="38"/>
                  </a:lnTo>
                  <a:lnTo>
                    <a:pt x="38" y="34"/>
                  </a:lnTo>
                  <a:lnTo>
                    <a:pt x="38" y="34"/>
                  </a:lnTo>
                  <a:lnTo>
                    <a:pt x="38" y="32"/>
                  </a:lnTo>
                  <a:lnTo>
                    <a:pt x="38" y="32"/>
                  </a:lnTo>
                  <a:lnTo>
                    <a:pt x="38" y="30"/>
                  </a:lnTo>
                  <a:lnTo>
                    <a:pt x="38" y="30"/>
                  </a:lnTo>
                  <a:lnTo>
                    <a:pt x="38" y="30"/>
                  </a:lnTo>
                  <a:lnTo>
                    <a:pt x="38" y="30"/>
                  </a:lnTo>
                  <a:lnTo>
                    <a:pt x="36" y="28"/>
                  </a:lnTo>
                  <a:lnTo>
                    <a:pt x="14" y="28"/>
                  </a:lnTo>
                  <a:lnTo>
                    <a:pt x="14" y="12"/>
                  </a:lnTo>
                  <a:lnTo>
                    <a:pt x="40" y="12"/>
                  </a:lnTo>
                  <a:lnTo>
                    <a:pt x="40" y="12"/>
                  </a:lnTo>
                  <a:lnTo>
                    <a:pt x="40" y="12"/>
                  </a:lnTo>
                  <a:lnTo>
                    <a:pt x="40" y="12"/>
                  </a:lnTo>
                  <a:lnTo>
                    <a:pt x="42" y="10"/>
                  </a:lnTo>
                  <a:lnTo>
                    <a:pt x="42" y="10"/>
                  </a:lnTo>
                  <a:lnTo>
                    <a:pt x="42" y="8"/>
                  </a:lnTo>
                  <a:lnTo>
                    <a:pt x="42" y="8"/>
                  </a:lnTo>
                  <a:lnTo>
                    <a:pt x="42" y="6"/>
                  </a:lnTo>
                  <a:lnTo>
                    <a:pt x="42" y="6"/>
                  </a:lnTo>
                  <a:lnTo>
                    <a:pt x="42" y="4"/>
                  </a:lnTo>
                  <a:lnTo>
                    <a:pt x="42" y="4"/>
                  </a:lnTo>
                  <a:lnTo>
                    <a:pt x="42" y="2"/>
                  </a:lnTo>
                  <a:lnTo>
                    <a:pt x="42" y="2"/>
                  </a:lnTo>
                  <a:lnTo>
                    <a:pt x="40" y="0"/>
                  </a:lnTo>
                  <a:lnTo>
                    <a:pt x="40" y="0"/>
                  </a:lnTo>
                  <a:lnTo>
                    <a:pt x="40" y="0"/>
                  </a:lnTo>
                  <a:lnTo>
                    <a:pt x="4" y="0"/>
                  </a:lnTo>
                  <a:lnTo>
                    <a:pt x="4" y="0"/>
                  </a:lnTo>
                  <a:lnTo>
                    <a:pt x="2" y="2"/>
                  </a:lnTo>
                  <a:lnTo>
                    <a:pt x="2" y="2"/>
                  </a:lnTo>
                  <a:lnTo>
                    <a:pt x="0" y="4"/>
                  </a:lnTo>
                  <a:lnTo>
                    <a:pt x="0" y="66"/>
                  </a:lnTo>
                  <a:lnTo>
                    <a:pt x="0" y="66"/>
                  </a:lnTo>
                  <a:lnTo>
                    <a:pt x="2" y="70"/>
                  </a:lnTo>
                  <a:lnTo>
                    <a:pt x="2" y="70"/>
                  </a:lnTo>
                  <a:lnTo>
                    <a:pt x="4" y="72"/>
                  </a:lnTo>
                  <a:lnTo>
                    <a:pt x="40" y="72"/>
                  </a:lnTo>
                  <a:lnTo>
                    <a:pt x="40" y="72"/>
                  </a:lnTo>
                  <a:lnTo>
                    <a:pt x="42" y="70"/>
                  </a:lnTo>
                  <a:lnTo>
                    <a:pt x="42" y="70"/>
                  </a:lnTo>
                  <a:lnTo>
                    <a:pt x="42" y="70"/>
                  </a:lnTo>
                  <a:lnTo>
                    <a:pt x="42" y="70"/>
                  </a:lnTo>
                  <a:lnTo>
                    <a:pt x="42" y="68"/>
                  </a:lnTo>
                  <a:lnTo>
                    <a:pt x="42" y="68"/>
                  </a:lnTo>
                  <a:lnTo>
                    <a:pt x="42" y="66"/>
                  </a:lnTo>
                  <a:lnTo>
                    <a:pt x="42" y="66"/>
                  </a:lnTo>
                  <a:lnTo>
                    <a:pt x="42" y="62"/>
                  </a:lnTo>
                  <a:lnTo>
                    <a:pt x="42" y="6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54" name="Freeform 332"/>
            <p:cNvSpPr>
              <a:spLocks/>
            </p:cNvSpPr>
            <p:nvPr/>
          </p:nvSpPr>
          <p:spPr bwMode="auto">
            <a:xfrm>
              <a:off x="17171988" y="3910013"/>
              <a:ext cx="92075" cy="111125"/>
            </a:xfrm>
            <a:custGeom>
              <a:avLst/>
              <a:gdLst>
                <a:gd name="T0" fmla="*/ 58 w 58"/>
                <a:gd name="T1" fmla="*/ 2 h 70"/>
                <a:gd name="T2" fmla="*/ 58 w 58"/>
                <a:gd name="T3" fmla="*/ 0 h 70"/>
                <a:gd name="T4" fmla="*/ 56 w 58"/>
                <a:gd name="T5" fmla="*/ 0 h 70"/>
                <a:gd name="T6" fmla="*/ 54 w 58"/>
                <a:gd name="T7" fmla="*/ 0 h 70"/>
                <a:gd name="T8" fmla="*/ 52 w 58"/>
                <a:gd name="T9" fmla="*/ 0 h 70"/>
                <a:gd name="T10" fmla="*/ 48 w 58"/>
                <a:gd name="T11" fmla="*/ 0 h 70"/>
                <a:gd name="T12" fmla="*/ 46 w 58"/>
                <a:gd name="T13" fmla="*/ 0 h 70"/>
                <a:gd name="T14" fmla="*/ 46 w 58"/>
                <a:gd name="T15" fmla="*/ 0 h 70"/>
                <a:gd name="T16" fmla="*/ 46 w 58"/>
                <a:gd name="T17" fmla="*/ 36 h 70"/>
                <a:gd name="T18" fmla="*/ 46 w 58"/>
                <a:gd name="T19" fmla="*/ 44 h 70"/>
                <a:gd name="T20" fmla="*/ 46 w 58"/>
                <a:gd name="T21" fmla="*/ 52 h 70"/>
                <a:gd name="T22" fmla="*/ 46 w 58"/>
                <a:gd name="T23" fmla="*/ 52 h 70"/>
                <a:gd name="T24" fmla="*/ 44 w 58"/>
                <a:gd name="T25" fmla="*/ 46 h 70"/>
                <a:gd name="T26" fmla="*/ 42 w 58"/>
                <a:gd name="T27" fmla="*/ 42 h 70"/>
                <a:gd name="T28" fmla="*/ 40 w 58"/>
                <a:gd name="T29" fmla="*/ 38 h 70"/>
                <a:gd name="T30" fmla="*/ 22 w 58"/>
                <a:gd name="T31" fmla="*/ 8 h 70"/>
                <a:gd name="T32" fmla="*/ 20 w 58"/>
                <a:gd name="T33" fmla="*/ 4 h 70"/>
                <a:gd name="T34" fmla="*/ 18 w 58"/>
                <a:gd name="T35" fmla="*/ 2 h 70"/>
                <a:gd name="T36" fmla="*/ 16 w 58"/>
                <a:gd name="T37" fmla="*/ 0 h 70"/>
                <a:gd name="T38" fmla="*/ 12 w 58"/>
                <a:gd name="T39" fmla="*/ 0 h 70"/>
                <a:gd name="T40" fmla="*/ 4 w 58"/>
                <a:gd name="T41" fmla="*/ 0 h 70"/>
                <a:gd name="T42" fmla="*/ 2 w 58"/>
                <a:gd name="T43" fmla="*/ 2 h 70"/>
                <a:gd name="T44" fmla="*/ 0 w 58"/>
                <a:gd name="T45" fmla="*/ 68 h 70"/>
                <a:gd name="T46" fmla="*/ 0 w 58"/>
                <a:gd name="T47" fmla="*/ 70 h 70"/>
                <a:gd name="T48" fmla="*/ 2 w 58"/>
                <a:gd name="T49" fmla="*/ 70 h 70"/>
                <a:gd name="T50" fmla="*/ 4 w 58"/>
                <a:gd name="T51" fmla="*/ 70 h 70"/>
                <a:gd name="T52" fmla="*/ 6 w 58"/>
                <a:gd name="T53" fmla="*/ 70 h 70"/>
                <a:gd name="T54" fmla="*/ 10 w 58"/>
                <a:gd name="T55" fmla="*/ 70 h 70"/>
                <a:gd name="T56" fmla="*/ 12 w 58"/>
                <a:gd name="T57" fmla="*/ 70 h 70"/>
                <a:gd name="T58" fmla="*/ 12 w 58"/>
                <a:gd name="T59" fmla="*/ 70 h 70"/>
                <a:gd name="T60" fmla="*/ 12 w 58"/>
                <a:gd name="T61" fmla="*/ 68 h 70"/>
                <a:gd name="T62" fmla="*/ 12 w 58"/>
                <a:gd name="T63" fmla="*/ 32 h 70"/>
                <a:gd name="T64" fmla="*/ 12 w 58"/>
                <a:gd name="T65" fmla="*/ 24 h 70"/>
                <a:gd name="T66" fmla="*/ 12 w 58"/>
                <a:gd name="T67" fmla="*/ 16 h 70"/>
                <a:gd name="T68" fmla="*/ 16 w 58"/>
                <a:gd name="T69" fmla="*/ 22 h 70"/>
                <a:gd name="T70" fmla="*/ 18 w 58"/>
                <a:gd name="T71" fmla="*/ 28 h 70"/>
                <a:gd name="T72" fmla="*/ 36 w 58"/>
                <a:gd name="T73" fmla="*/ 62 h 70"/>
                <a:gd name="T74" fmla="*/ 38 w 58"/>
                <a:gd name="T75" fmla="*/ 66 h 70"/>
                <a:gd name="T76" fmla="*/ 40 w 58"/>
                <a:gd name="T77" fmla="*/ 68 h 70"/>
                <a:gd name="T78" fmla="*/ 44 w 58"/>
                <a:gd name="T79" fmla="*/ 70 h 70"/>
                <a:gd name="T80" fmla="*/ 52 w 58"/>
                <a:gd name="T81" fmla="*/ 70 h 70"/>
                <a:gd name="T82" fmla="*/ 54 w 58"/>
                <a:gd name="T83" fmla="*/ 70 h 70"/>
                <a:gd name="T84" fmla="*/ 56 w 58"/>
                <a:gd name="T85" fmla="*/ 70 h 70"/>
                <a:gd name="T86" fmla="*/ 58 w 58"/>
                <a:gd name="T87" fmla="*/ 68 h 70"/>
                <a:gd name="T88" fmla="*/ 58 w 58"/>
                <a:gd name="T89" fmla="*/ 66 h 70"/>
                <a:gd name="T90" fmla="*/ 58 w 58"/>
                <a:gd name="T9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0">
                  <a:moveTo>
                    <a:pt x="58" y="2"/>
                  </a:moveTo>
                  <a:lnTo>
                    <a:pt x="58" y="2"/>
                  </a:lnTo>
                  <a:lnTo>
                    <a:pt x="58" y="0"/>
                  </a:lnTo>
                  <a:lnTo>
                    <a:pt x="58" y="0"/>
                  </a:lnTo>
                  <a:lnTo>
                    <a:pt x="56" y="0"/>
                  </a:lnTo>
                  <a:lnTo>
                    <a:pt x="56" y="0"/>
                  </a:lnTo>
                  <a:lnTo>
                    <a:pt x="54" y="0"/>
                  </a:lnTo>
                  <a:lnTo>
                    <a:pt x="54" y="0"/>
                  </a:lnTo>
                  <a:lnTo>
                    <a:pt x="52" y="0"/>
                  </a:lnTo>
                  <a:lnTo>
                    <a:pt x="52" y="0"/>
                  </a:lnTo>
                  <a:lnTo>
                    <a:pt x="48" y="0"/>
                  </a:lnTo>
                  <a:lnTo>
                    <a:pt x="48" y="0"/>
                  </a:lnTo>
                  <a:lnTo>
                    <a:pt x="46" y="0"/>
                  </a:lnTo>
                  <a:lnTo>
                    <a:pt x="46" y="0"/>
                  </a:lnTo>
                  <a:lnTo>
                    <a:pt x="46" y="0"/>
                  </a:lnTo>
                  <a:lnTo>
                    <a:pt x="46" y="0"/>
                  </a:lnTo>
                  <a:lnTo>
                    <a:pt x="46" y="2"/>
                  </a:lnTo>
                  <a:lnTo>
                    <a:pt x="46" y="36"/>
                  </a:lnTo>
                  <a:lnTo>
                    <a:pt x="46" y="36"/>
                  </a:lnTo>
                  <a:lnTo>
                    <a:pt x="46" y="44"/>
                  </a:lnTo>
                  <a:lnTo>
                    <a:pt x="46" y="44"/>
                  </a:lnTo>
                  <a:lnTo>
                    <a:pt x="46" y="52"/>
                  </a:lnTo>
                  <a:lnTo>
                    <a:pt x="46" y="52"/>
                  </a:lnTo>
                  <a:lnTo>
                    <a:pt x="46" y="52"/>
                  </a:lnTo>
                  <a:lnTo>
                    <a:pt x="44" y="46"/>
                  </a:lnTo>
                  <a:lnTo>
                    <a:pt x="44" y="46"/>
                  </a:lnTo>
                  <a:lnTo>
                    <a:pt x="42" y="42"/>
                  </a:lnTo>
                  <a:lnTo>
                    <a:pt x="42" y="42"/>
                  </a:lnTo>
                  <a:lnTo>
                    <a:pt x="40" y="38"/>
                  </a:lnTo>
                  <a:lnTo>
                    <a:pt x="40" y="38"/>
                  </a:lnTo>
                  <a:lnTo>
                    <a:pt x="36" y="34"/>
                  </a:lnTo>
                  <a:lnTo>
                    <a:pt x="22" y="8"/>
                  </a:lnTo>
                  <a:lnTo>
                    <a:pt x="22" y="8"/>
                  </a:lnTo>
                  <a:lnTo>
                    <a:pt x="20" y="4"/>
                  </a:lnTo>
                  <a:lnTo>
                    <a:pt x="20" y="4"/>
                  </a:lnTo>
                  <a:lnTo>
                    <a:pt x="18" y="2"/>
                  </a:lnTo>
                  <a:lnTo>
                    <a:pt x="18" y="2"/>
                  </a:lnTo>
                  <a:lnTo>
                    <a:pt x="16" y="0"/>
                  </a:lnTo>
                  <a:lnTo>
                    <a:pt x="16" y="0"/>
                  </a:lnTo>
                  <a:lnTo>
                    <a:pt x="12" y="0"/>
                  </a:lnTo>
                  <a:lnTo>
                    <a:pt x="4" y="0"/>
                  </a:lnTo>
                  <a:lnTo>
                    <a:pt x="4" y="0"/>
                  </a:lnTo>
                  <a:lnTo>
                    <a:pt x="2" y="2"/>
                  </a:lnTo>
                  <a:lnTo>
                    <a:pt x="2" y="2"/>
                  </a:lnTo>
                  <a:lnTo>
                    <a:pt x="0" y="4"/>
                  </a:lnTo>
                  <a:lnTo>
                    <a:pt x="0" y="68"/>
                  </a:lnTo>
                  <a:lnTo>
                    <a:pt x="0" y="68"/>
                  </a:lnTo>
                  <a:lnTo>
                    <a:pt x="0" y="70"/>
                  </a:lnTo>
                  <a:lnTo>
                    <a:pt x="0" y="70"/>
                  </a:lnTo>
                  <a:lnTo>
                    <a:pt x="2" y="70"/>
                  </a:lnTo>
                  <a:lnTo>
                    <a:pt x="2" y="70"/>
                  </a:lnTo>
                  <a:lnTo>
                    <a:pt x="4" y="70"/>
                  </a:lnTo>
                  <a:lnTo>
                    <a:pt x="4" y="70"/>
                  </a:lnTo>
                  <a:lnTo>
                    <a:pt x="6" y="70"/>
                  </a:lnTo>
                  <a:lnTo>
                    <a:pt x="6" y="70"/>
                  </a:lnTo>
                  <a:lnTo>
                    <a:pt x="10" y="70"/>
                  </a:lnTo>
                  <a:lnTo>
                    <a:pt x="10" y="70"/>
                  </a:lnTo>
                  <a:lnTo>
                    <a:pt x="12" y="70"/>
                  </a:lnTo>
                  <a:lnTo>
                    <a:pt x="12" y="70"/>
                  </a:lnTo>
                  <a:lnTo>
                    <a:pt x="12" y="70"/>
                  </a:lnTo>
                  <a:lnTo>
                    <a:pt x="12" y="70"/>
                  </a:lnTo>
                  <a:lnTo>
                    <a:pt x="12" y="68"/>
                  </a:lnTo>
                  <a:lnTo>
                    <a:pt x="12" y="32"/>
                  </a:lnTo>
                  <a:lnTo>
                    <a:pt x="12" y="32"/>
                  </a:lnTo>
                  <a:lnTo>
                    <a:pt x="12" y="24"/>
                  </a:lnTo>
                  <a:lnTo>
                    <a:pt x="12" y="24"/>
                  </a:lnTo>
                  <a:lnTo>
                    <a:pt x="12" y="16"/>
                  </a:lnTo>
                  <a:lnTo>
                    <a:pt x="12" y="16"/>
                  </a:lnTo>
                  <a:lnTo>
                    <a:pt x="12" y="16"/>
                  </a:lnTo>
                  <a:lnTo>
                    <a:pt x="16" y="22"/>
                  </a:lnTo>
                  <a:lnTo>
                    <a:pt x="16" y="22"/>
                  </a:lnTo>
                  <a:lnTo>
                    <a:pt x="18" y="28"/>
                  </a:lnTo>
                  <a:lnTo>
                    <a:pt x="36" y="62"/>
                  </a:lnTo>
                  <a:lnTo>
                    <a:pt x="36" y="62"/>
                  </a:lnTo>
                  <a:lnTo>
                    <a:pt x="38" y="66"/>
                  </a:lnTo>
                  <a:lnTo>
                    <a:pt x="38" y="66"/>
                  </a:lnTo>
                  <a:lnTo>
                    <a:pt x="40" y="68"/>
                  </a:lnTo>
                  <a:lnTo>
                    <a:pt x="40" y="68"/>
                  </a:lnTo>
                  <a:lnTo>
                    <a:pt x="44" y="70"/>
                  </a:lnTo>
                  <a:lnTo>
                    <a:pt x="44" y="70"/>
                  </a:lnTo>
                  <a:lnTo>
                    <a:pt x="46" y="70"/>
                  </a:lnTo>
                  <a:lnTo>
                    <a:pt x="52" y="70"/>
                  </a:lnTo>
                  <a:lnTo>
                    <a:pt x="52" y="70"/>
                  </a:lnTo>
                  <a:lnTo>
                    <a:pt x="54" y="70"/>
                  </a:lnTo>
                  <a:lnTo>
                    <a:pt x="54" y="70"/>
                  </a:lnTo>
                  <a:lnTo>
                    <a:pt x="56" y="70"/>
                  </a:lnTo>
                  <a:lnTo>
                    <a:pt x="56" y="70"/>
                  </a:lnTo>
                  <a:lnTo>
                    <a:pt x="58" y="68"/>
                  </a:lnTo>
                  <a:lnTo>
                    <a:pt x="58" y="68"/>
                  </a:lnTo>
                  <a:lnTo>
                    <a:pt x="58" y="66"/>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55" name="Freeform 333"/>
            <p:cNvSpPr>
              <a:spLocks/>
            </p:cNvSpPr>
            <p:nvPr/>
          </p:nvSpPr>
          <p:spPr bwMode="auto">
            <a:xfrm>
              <a:off x="17276763" y="3910013"/>
              <a:ext cx="88900" cy="111125"/>
            </a:xfrm>
            <a:custGeom>
              <a:avLst/>
              <a:gdLst>
                <a:gd name="T0" fmla="*/ 56 w 56"/>
                <a:gd name="T1" fmla="*/ 6 h 70"/>
                <a:gd name="T2" fmla="*/ 56 w 56"/>
                <a:gd name="T3" fmla="*/ 2 h 70"/>
                <a:gd name="T4" fmla="*/ 56 w 56"/>
                <a:gd name="T5" fmla="*/ 0 h 70"/>
                <a:gd name="T6" fmla="*/ 54 w 56"/>
                <a:gd name="T7" fmla="*/ 0 h 70"/>
                <a:gd name="T8" fmla="*/ 50 w 56"/>
                <a:gd name="T9" fmla="*/ 0 h 70"/>
                <a:gd name="T10" fmla="*/ 46 w 56"/>
                <a:gd name="T11" fmla="*/ 0 h 70"/>
                <a:gd name="T12" fmla="*/ 44 w 56"/>
                <a:gd name="T13" fmla="*/ 0 h 70"/>
                <a:gd name="T14" fmla="*/ 42 w 56"/>
                <a:gd name="T15" fmla="*/ 0 h 70"/>
                <a:gd name="T16" fmla="*/ 34 w 56"/>
                <a:gd name="T17" fmla="*/ 20 h 70"/>
                <a:gd name="T18" fmla="*/ 32 w 56"/>
                <a:gd name="T19" fmla="*/ 24 h 70"/>
                <a:gd name="T20" fmla="*/ 30 w 56"/>
                <a:gd name="T21" fmla="*/ 30 h 70"/>
                <a:gd name="T22" fmla="*/ 30 w 56"/>
                <a:gd name="T23" fmla="*/ 30 h 70"/>
                <a:gd name="T24" fmla="*/ 26 w 56"/>
                <a:gd name="T25" fmla="*/ 24 h 70"/>
                <a:gd name="T26" fmla="*/ 16 w 56"/>
                <a:gd name="T27" fmla="*/ 2 h 70"/>
                <a:gd name="T28" fmla="*/ 16 w 56"/>
                <a:gd name="T29" fmla="*/ 0 h 70"/>
                <a:gd name="T30" fmla="*/ 14 w 56"/>
                <a:gd name="T31" fmla="*/ 0 h 70"/>
                <a:gd name="T32" fmla="*/ 12 w 56"/>
                <a:gd name="T33" fmla="*/ 0 h 70"/>
                <a:gd name="T34" fmla="*/ 8 w 56"/>
                <a:gd name="T35" fmla="*/ 0 h 70"/>
                <a:gd name="T36" fmla="*/ 4 w 56"/>
                <a:gd name="T37" fmla="*/ 0 h 70"/>
                <a:gd name="T38" fmla="*/ 2 w 56"/>
                <a:gd name="T39" fmla="*/ 0 h 70"/>
                <a:gd name="T40" fmla="*/ 0 w 56"/>
                <a:gd name="T41" fmla="*/ 2 h 70"/>
                <a:gd name="T42" fmla="*/ 2 w 56"/>
                <a:gd name="T43" fmla="*/ 6 h 70"/>
                <a:gd name="T44" fmla="*/ 22 w 56"/>
                <a:gd name="T45" fmla="*/ 68 h 70"/>
                <a:gd name="T46" fmla="*/ 22 w 56"/>
                <a:gd name="T47" fmla="*/ 70 h 70"/>
                <a:gd name="T48" fmla="*/ 24 w 56"/>
                <a:gd name="T49" fmla="*/ 70 h 70"/>
                <a:gd name="T50" fmla="*/ 26 w 56"/>
                <a:gd name="T51" fmla="*/ 70 h 70"/>
                <a:gd name="T52" fmla="*/ 28 w 56"/>
                <a:gd name="T53" fmla="*/ 70 h 70"/>
                <a:gd name="T54" fmla="*/ 32 w 56"/>
                <a:gd name="T55" fmla="*/ 70 h 70"/>
                <a:gd name="T56" fmla="*/ 34 w 56"/>
                <a:gd name="T57" fmla="*/ 70 h 70"/>
                <a:gd name="T58" fmla="*/ 36 w 56"/>
                <a:gd name="T59" fmla="*/ 70 h 70"/>
                <a:gd name="T60" fmla="*/ 36 w 56"/>
                <a:gd name="T61" fmla="*/ 68 h 70"/>
                <a:gd name="T62" fmla="*/ 56 w 56"/>
                <a:gd name="T63"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70">
                  <a:moveTo>
                    <a:pt x="56" y="6"/>
                  </a:moveTo>
                  <a:lnTo>
                    <a:pt x="56" y="6"/>
                  </a:lnTo>
                  <a:lnTo>
                    <a:pt x="56" y="2"/>
                  </a:lnTo>
                  <a:lnTo>
                    <a:pt x="56" y="2"/>
                  </a:lnTo>
                  <a:lnTo>
                    <a:pt x="56" y="0"/>
                  </a:lnTo>
                  <a:lnTo>
                    <a:pt x="56" y="0"/>
                  </a:lnTo>
                  <a:lnTo>
                    <a:pt x="54" y="0"/>
                  </a:lnTo>
                  <a:lnTo>
                    <a:pt x="54" y="0"/>
                  </a:lnTo>
                  <a:lnTo>
                    <a:pt x="50" y="0"/>
                  </a:lnTo>
                  <a:lnTo>
                    <a:pt x="50" y="0"/>
                  </a:lnTo>
                  <a:lnTo>
                    <a:pt x="46" y="0"/>
                  </a:lnTo>
                  <a:lnTo>
                    <a:pt x="46" y="0"/>
                  </a:lnTo>
                  <a:lnTo>
                    <a:pt x="44" y="0"/>
                  </a:lnTo>
                  <a:lnTo>
                    <a:pt x="44" y="0"/>
                  </a:lnTo>
                  <a:lnTo>
                    <a:pt x="42" y="0"/>
                  </a:lnTo>
                  <a:lnTo>
                    <a:pt x="42" y="0"/>
                  </a:lnTo>
                  <a:lnTo>
                    <a:pt x="42" y="2"/>
                  </a:lnTo>
                  <a:lnTo>
                    <a:pt x="34" y="20"/>
                  </a:lnTo>
                  <a:lnTo>
                    <a:pt x="34" y="20"/>
                  </a:lnTo>
                  <a:lnTo>
                    <a:pt x="32" y="24"/>
                  </a:lnTo>
                  <a:lnTo>
                    <a:pt x="32" y="24"/>
                  </a:lnTo>
                  <a:lnTo>
                    <a:pt x="30" y="30"/>
                  </a:lnTo>
                  <a:lnTo>
                    <a:pt x="30" y="30"/>
                  </a:lnTo>
                  <a:lnTo>
                    <a:pt x="30" y="30"/>
                  </a:lnTo>
                  <a:lnTo>
                    <a:pt x="26" y="24"/>
                  </a:lnTo>
                  <a:lnTo>
                    <a:pt x="26" y="24"/>
                  </a:lnTo>
                  <a:lnTo>
                    <a:pt x="24" y="20"/>
                  </a:lnTo>
                  <a:lnTo>
                    <a:pt x="16" y="2"/>
                  </a:lnTo>
                  <a:lnTo>
                    <a:pt x="16" y="2"/>
                  </a:lnTo>
                  <a:lnTo>
                    <a:pt x="16" y="0"/>
                  </a:lnTo>
                  <a:lnTo>
                    <a:pt x="16" y="0"/>
                  </a:lnTo>
                  <a:lnTo>
                    <a:pt x="14" y="0"/>
                  </a:lnTo>
                  <a:lnTo>
                    <a:pt x="14" y="0"/>
                  </a:lnTo>
                  <a:lnTo>
                    <a:pt x="12" y="0"/>
                  </a:lnTo>
                  <a:lnTo>
                    <a:pt x="12" y="0"/>
                  </a:lnTo>
                  <a:lnTo>
                    <a:pt x="8" y="0"/>
                  </a:lnTo>
                  <a:lnTo>
                    <a:pt x="8" y="0"/>
                  </a:lnTo>
                  <a:lnTo>
                    <a:pt x="4" y="0"/>
                  </a:lnTo>
                  <a:lnTo>
                    <a:pt x="4" y="0"/>
                  </a:lnTo>
                  <a:lnTo>
                    <a:pt x="2" y="0"/>
                  </a:lnTo>
                  <a:lnTo>
                    <a:pt x="2" y="0"/>
                  </a:lnTo>
                  <a:lnTo>
                    <a:pt x="0" y="2"/>
                  </a:lnTo>
                  <a:lnTo>
                    <a:pt x="0" y="2"/>
                  </a:lnTo>
                  <a:lnTo>
                    <a:pt x="2" y="6"/>
                  </a:lnTo>
                  <a:lnTo>
                    <a:pt x="22" y="44"/>
                  </a:lnTo>
                  <a:lnTo>
                    <a:pt x="22" y="68"/>
                  </a:lnTo>
                  <a:lnTo>
                    <a:pt x="22" y="68"/>
                  </a:lnTo>
                  <a:lnTo>
                    <a:pt x="22" y="70"/>
                  </a:lnTo>
                  <a:lnTo>
                    <a:pt x="22" y="70"/>
                  </a:lnTo>
                  <a:lnTo>
                    <a:pt x="24" y="70"/>
                  </a:lnTo>
                  <a:lnTo>
                    <a:pt x="24" y="70"/>
                  </a:lnTo>
                  <a:lnTo>
                    <a:pt x="26" y="70"/>
                  </a:lnTo>
                  <a:lnTo>
                    <a:pt x="26" y="70"/>
                  </a:lnTo>
                  <a:lnTo>
                    <a:pt x="28" y="70"/>
                  </a:lnTo>
                  <a:lnTo>
                    <a:pt x="28" y="70"/>
                  </a:lnTo>
                  <a:lnTo>
                    <a:pt x="32" y="70"/>
                  </a:lnTo>
                  <a:lnTo>
                    <a:pt x="32" y="70"/>
                  </a:lnTo>
                  <a:lnTo>
                    <a:pt x="34" y="70"/>
                  </a:lnTo>
                  <a:lnTo>
                    <a:pt x="34" y="70"/>
                  </a:lnTo>
                  <a:lnTo>
                    <a:pt x="36" y="70"/>
                  </a:lnTo>
                  <a:lnTo>
                    <a:pt x="36" y="70"/>
                  </a:lnTo>
                  <a:lnTo>
                    <a:pt x="36" y="68"/>
                  </a:lnTo>
                  <a:lnTo>
                    <a:pt x="36" y="44"/>
                  </a:lnTo>
                  <a:lnTo>
                    <a:pt x="56" y="6"/>
                  </a:lnTo>
                  <a:lnTo>
                    <a:pt x="56"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56" name="Freeform 334"/>
            <p:cNvSpPr>
              <a:spLocks noEditPoints="1"/>
            </p:cNvSpPr>
            <p:nvPr/>
          </p:nvSpPr>
          <p:spPr bwMode="auto">
            <a:xfrm>
              <a:off x="17959388" y="3789363"/>
              <a:ext cx="82550" cy="111125"/>
            </a:xfrm>
            <a:custGeom>
              <a:avLst/>
              <a:gdLst>
                <a:gd name="T0" fmla="*/ 52 w 52"/>
                <a:gd name="T1" fmla="*/ 66 h 70"/>
                <a:gd name="T2" fmla="*/ 44 w 52"/>
                <a:gd name="T3" fmla="*/ 50 h 70"/>
                <a:gd name="T4" fmla="*/ 42 w 52"/>
                <a:gd name="T5" fmla="*/ 44 h 70"/>
                <a:gd name="T6" fmla="*/ 40 w 52"/>
                <a:gd name="T7" fmla="*/ 42 h 70"/>
                <a:gd name="T8" fmla="*/ 38 w 52"/>
                <a:gd name="T9" fmla="*/ 38 h 70"/>
                <a:gd name="T10" fmla="*/ 34 w 52"/>
                <a:gd name="T11" fmla="*/ 36 h 70"/>
                <a:gd name="T12" fmla="*/ 40 w 52"/>
                <a:gd name="T13" fmla="*/ 34 h 70"/>
                <a:gd name="T14" fmla="*/ 44 w 52"/>
                <a:gd name="T15" fmla="*/ 30 h 70"/>
                <a:gd name="T16" fmla="*/ 48 w 52"/>
                <a:gd name="T17" fmla="*/ 24 h 70"/>
                <a:gd name="T18" fmla="*/ 48 w 52"/>
                <a:gd name="T19" fmla="*/ 18 h 70"/>
                <a:gd name="T20" fmla="*/ 48 w 52"/>
                <a:gd name="T21" fmla="*/ 10 h 70"/>
                <a:gd name="T22" fmla="*/ 44 w 52"/>
                <a:gd name="T23" fmla="*/ 6 h 70"/>
                <a:gd name="T24" fmla="*/ 38 w 52"/>
                <a:gd name="T25" fmla="*/ 2 h 70"/>
                <a:gd name="T26" fmla="*/ 30 w 52"/>
                <a:gd name="T27" fmla="*/ 0 h 70"/>
                <a:gd name="T28" fmla="*/ 26 w 52"/>
                <a:gd name="T29" fmla="*/ 0 h 70"/>
                <a:gd name="T30" fmla="*/ 22 w 52"/>
                <a:gd name="T31" fmla="*/ 0 h 70"/>
                <a:gd name="T32" fmla="*/ 4 w 52"/>
                <a:gd name="T33" fmla="*/ 0 h 70"/>
                <a:gd name="T34" fmla="*/ 0 w 52"/>
                <a:gd name="T35" fmla="*/ 0 h 70"/>
                <a:gd name="T36" fmla="*/ 0 w 52"/>
                <a:gd name="T37" fmla="*/ 68 h 70"/>
                <a:gd name="T38" fmla="*/ 0 w 52"/>
                <a:gd name="T39" fmla="*/ 68 h 70"/>
                <a:gd name="T40" fmla="*/ 2 w 52"/>
                <a:gd name="T41" fmla="*/ 70 h 70"/>
                <a:gd name="T42" fmla="*/ 4 w 52"/>
                <a:gd name="T43" fmla="*/ 70 h 70"/>
                <a:gd name="T44" fmla="*/ 6 w 52"/>
                <a:gd name="T45" fmla="*/ 70 h 70"/>
                <a:gd name="T46" fmla="*/ 10 w 52"/>
                <a:gd name="T47" fmla="*/ 70 h 70"/>
                <a:gd name="T48" fmla="*/ 12 w 52"/>
                <a:gd name="T49" fmla="*/ 70 h 70"/>
                <a:gd name="T50" fmla="*/ 14 w 52"/>
                <a:gd name="T51" fmla="*/ 68 h 70"/>
                <a:gd name="T52" fmla="*/ 14 w 52"/>
                <a:gd name="T53" fmla="*/ 68 h 70"/>
                <a:gd name="T54" fmla="*/ 18 w 52"/>
                <a:gd name="T55" fmla="*/ 40 h 70"/>
                <a:gd name="T56" fmla="*/ 22 w 52"/>
                <a:gd name="T57" fmla="*/ 42 h 70"/>
                <a:gd name="T58" fmla="*/ 26 w 52"/>
                <a:gd name="T59" fmla="*/ 44 h 70"/>
                <a:gd name="T60" fmla="*/ 28 w 52"/>
                <a:gd name="T61" fmla="*/ 48 h 70"/>
                <a:gd name="T62" fmla="*/ 30 w 52"/>
                <a:gd name="T63" fmla="*/ 52 h 70"/>
                <a:gd name="T64" fmla="*/ 36 w 52"/>
                <a:gd name="T65" fmla="*/ 68 h 70"/>
                <a:gd name="T66" fmla="*/ 38 w 52"/>
                <a:gd name="T67" fmla="*/ 68 h 70"/>
                <a:gd name="T68" fmla="*/ 38 w 52"/>
                <a:gd name="T69" fmla="*/ 70 h 70"/>
                <a:gd name="T70" fmla="*/ 40 w 52"/>
                <a:gd name="T71" fmla="*/ 70 h 70"/>
                <a:gd name="T72" fmla="*/ 44 w 52"/>
                <a:gd name="T73" fmla="*/ 70 h 70"/>
                <a:gd name="T74" fmla="*/ 48 w 52"/>
                <a:gd name="T75" fmla="*/ 70 h 70"/>
                <a:gd name="T76" fmla="*/ 50 w 52"/>
                <a:gd name="T77" fmla="*/ 70 h 70"/>
                <a:gd name="T78" fmla="*/ 52 w 52"/>
                <a:gd name="T79" fmla="*/ 68 h 70"/>
                <a:gd name="T80" fmla="*/ 52 w 52"/>
                <a:gd name="T81" fmla="*/ 68 h 70"/>
                <a:gd name="T82" fmla="*/ 52 w 52"/>
                <a:gd name="T83" fmla="*/ 66 h 70"/>
                <a:gd name="T84" fmla="*/ 32 w 52"/>
                <a:gd name="T85" fmla="*/ 24 h 70"/>
                <a:gd name="T86" fmla="*/ 30 w 52"/>
                <a:gd name="T87" fmla="*/ 28 h 70"/>
                <a:gd name="T88" fmla="*/ 26 w 52"/>
                <a:gd name="T89" fmla="*/ 30 h 70"/>
                <a:gd name="T90" fmla="*/ 14 w 52"/>
                <a:gd name="T91" fmla="*/ 30 h 70"/>
                <a:gd name="T92" fmla="*/ 20 w 52"/>
                <a:gd name="T93" fmla="*/ 10 h 70"/>
                <a:gd name="T94" fmla="*/ 24 w 52"/>
                <a:gd name="T95" fmla="*/ 10 h 70"/>
                <a:gd name="T96" fmla="*/ 26 w 52"/>
                <a:gd name="T97" fmla="*/ 10 h 70"/>
                <a:gd name="T98" fmla="*/ 32 w 52"/>
                <a:gd name="T99" fmla="*/ 14 h 70"/>
                <a:gd name="T100" fmla="*/ 34 w 52"/>
                <a:gd name="T101" fmla="*/ 20 h 70"/>
                <a:gd name="T102" fmla="*/ 32 w 52"/>
                <a:gd name="T103"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52" y="66"/>
                  </a:moveTo>
                  <a:lnTo>
                    <a:pt x="52" y="66"/>
                  </a:lnTo>
                  <a:lnTo>
                    <a:pt x="50" y="64"/>
                  </a:lnTo>
                  <a:lnTo>
                    <a:pt x="44" y="50"/>
                  </a:lnTo>
                  <a:lnTo>
                    <a:pt x="44" y="50"/>
                  </a:lnTo>
                  <a:lnTo>
                    <a:pt x="42" y="44"/>
                  </a:lnTo>
                  <a:lnTo>
                    <a:pt x="42" y="44"/>
                  </a:lnTo>
                  <a:lnTo>
                    <a:pt x="40" y="42"/>
                  </a:lnTo>
                  <a:lnTo>
                    <a:pt x="40" y="42"/>
                  </a:lnTo>
                  <a:lnTo>
                    <a:pt x="38" y="38"/>
                  </a:lnTo>
                  <a:lnTo>
                    <a:pt x="38" y="38"/>
                  </a:lnTo>
                  <a:lnTo>
                    <a:pt x="34" y="36"/>
                  </a:lnTo>
                  <a:lnTo>
                    <a:pt x="34" y="36"/>
                  </a:lnTo>
                  <a:lnTo>
                    <a:pt x="40" y="34"/>
                  </a:lnTo>
                  <a:lnTo>
                    <a:pt x="40" y="34"/>
                  </a:lnTo>
                  <a:lnTo>
                    <a:pt x="44" y="30"/>
                  </a:lnTo>
                  <a:lnTo>
                    <a:pt x="44" y="30"/>
                  </a:lnTo>
                  <a:lnTo>
                    <a:pt x="48" y="24"/>
                  </a:lnTo>
                  <a:lnTo>
                    <a:pt x="48" y="24"/>
                  </a:lnTo>
                  <a:lnTo>
                    <a:pt x="48" y="18"/>
                  </a:lnTo>
                  <a:lnTo>
                    <a:pt x="48" y="18"/>
                  </a:lnTo>
                  <a:lnTo>
                    <a:pt x="48" y="10"/>
                  </a:lnTo>
                  <a:lnTo>
                    <a:pt x="48" y="10"/>
                  </a:lnTo>
                  <a:lnTo>
                    <a:pt x="44" y="6"/>
                  </a:lnTo>
                  <a:lnTo>
                    <a:pt x="44" y="6"/>
                  </a:lnTo>
                  <a:lnTo>
                    <a:pt x="38" y="2"/>
                  </a:lnTo>
                  <a:lnTo>
                    <a:pt x="38" y="2"/>
                  </a:lnTo>
                  <a:lnTo>
                    <a:pt x="30" y="0"/>
                  </a:lnTo>
                  <a:lnTo>
                    <a:pt x="30" y="0"/>
                  </a:lnTo>
                  <a:lnTo>
                    <a:pt x="26" y="0"/>
                  </a:lnTo>
                  <a:lnTo>
                    <a:pt x="26" y="0"/>
                  </a:lnTo>
                  <a:lnTo>
                    <a:pt x="22" y="0"/>
                  </a:lnTo>
                  <a:lnTo>
                    <a:pt x="4" y="0"/>
                  </a:lnTo>
                  <a:lnTo>
                    <a:pt x="4" y="0"/>
                  </a:lnTo>
                  <a:lnTo>
                    <a:pt x="0" y="0"/>
                  </a:lnTo>
                  <a:lnTo>
                    <a:pt x="0" y="0"/>
                  </a:lnTo>
                  <a:lnTo>
                    <a:pt x="0" y="4"/>
                  </a:lnTo>
                  <a:lnTo>
                    <a:pt x="0" y="68"/>
                  </a:lnTo>
                  <a:lnTo>
                    <a:pt x="0" y="68"/>
                  </a:lnTo>
                  <a:lnTo>
                    <a:pt x="0" y="68"/>
                  </a:lnTo>
                  <a:lnTo>
                    <a:pt x="0" y="68"/>
                  </a:lnTo>
                  <a:lnTo>
                    <a:pt x="2" y="70"/>
                  </a:lnTo>
                  <a:lnTo>
                    <a:pt x="2" y="70"/>
                  </a:lnTo>
                  <a:lnTo>
                    <a:pt x="4" y="70"/>
                  </a:lnTo>
                  <a:lnTo>
                    <a:pt x="4" y="70"/>
                  </a:lnTo>
                  <a:lnTo>
                    <a:pt x="6" y="70"/>
                  </a:lnTo>
                  <a:lnTo>
                    <a:pt x="6" y="70"/>
                  </a:lnTo>
                  <a:lnTo>
                    <a:pt x="10" y="70"/>
                  </a:lnTo>
                  <a:lnTo>
                    <a:pt x="10" y="70"/>
                  </a:lnTo>
                  <a:lnTo>
                    <a:pt x="12" y="70"/>
                  </a:lnTo>
                  <a:lnTo>
                    <a:pt x="12" y="70"/>
                  </a:lnTo>
                  <a:lnTo>
                    <a:pt x="14" y="68"/>
                  </a:lnTo>
                  <a:lnTo>
                    <a:pt x="14" y="68"/>
                  </a:lnTo>
                  <a:lnTo>
                    <a:pt x="14" y="68"/>
                  </a:lnTo>
                  <a:lnTo>
                    <a:pt x="14" y="40"/>
                  </a:lnTo>
                  <a:lnTo>
                    <a:pt x="18" y="40"/>
                  </a:lnTo>
                  <a:lnTo>
                    <a:pt x="18" y="40"/>
                  </a:lnTo>
                  <a:lnTo>
                    <a:pt x="22" y="42"/>
                  </a:lnTo>
                  <a:lnTo>
                    <a:pt x="22" y="42"/>
                  </a:lnTo>
                  <a:lnTo>
                    <a:pt x="26" y="44"/>
                  </a:lnTo>
                  <a:lnTo>
                    <a:pt x="26" y="44"/>
                  </a:lnTo>
                  <a:lnTo>
                    <a:pt x="28" y="48"/>
                  </a:lnTo>
                  <a:lnTo>
                    <a:pt x="28" y="48"/>
                  </a:lnTo>
                  <a:lnTo>
                    <a:pt x="30" y="52"/>
                  </a:lnTo>
                  <a:lnTo>
                    <a:pt x="36" y="68"/>
                  </a:lnTo>
                  <a:lnTo>
                    <a:pt x="36" y="68"/>
                  </a:lnTo>
                  <a:lnTo>
                    <a:pt x="38" y="68"/>
                  </a:lnTo>
                  <a:lnTo>
                    <a:pt x="38" y="68"/>
                  </a:lnTo>
                  <a:lnTo>
                    <a:pt x="38" y="70"/>
                  </a:lnTo>
                  <a:lnTo>
                    <a:pt x="38" y="70"/>
                  </a:lnTo>
                  <a:lnTo>
                    <a:pt x="40" y="70"/>
                  </a:lnTo>
                  <a:lnTo>
                    <a:pt x="40" y="70"/>
                  </a:lnTo>
                  <a:lnTo>
                    <a:pt x="44" y="70"/>
                  </a:lnTo>
                  <a:lnTo>
                    <a:pt x="44" y="70"/>
                  </a:lnTo>
                  <a:lnTo>
                    <a:pt x="48" y="70"/>
                  </a:lnTo>
                  <a:lnTo>
                    <a:pt x="48" y="70"/>
                  </a:lnTo>
                  <a:lnTo>
                    <a:pt x="50" y="70"/>
                  </a:lnTo>
                  <a:lnTo>
                    <a:pt x="50" y="70"/>
                  </a:lnTo>
                  <a:lnTo>
                    <a:pt x="52" y="68"/>
                  </a:lnTo>
                  <a:lnTo>
                    <a:pt x="52" y="68"/>
                  </a:lnTo>
                  <a:lnTo>
                    <a:pt x="52" y="68"/>
                  </a:lnTo>
                  <a:lnTo>
                    <a:pt x="52" y="68"/>
                  </a:lnTo>
                  <a:lnTo>
                    <a:pt x="52" y="66"/>
                  </a:lnTo>
                  <a:lnTo>
                    <a:pt x="52" y="66"/>
                  </a:lnTo>
                  <a:close/>
                  <a:moveTo>
                    <a:pt x="32" y="24"/>
                  </a:moveTo>
                  <a:lnTo>
                    <a:pt x="32" y="24"/>
                  </a:lnTo>
                  <a:lnTo>
                    <a:pt x="30" y="28"/>
                  </a:lnTo>
                  <a:lnTo>
                    <a:pt x="30" y="28"/>
                  </a:lnTo>
                  <a:lnTo>
                    <a:pt x="26" y="30"/>
                  </a:lnTo>
                  <a:lnTo>
                    <a:pt x="26" y="30"/>
                  </a:lnTo>
                  <a:lnTo>
                    <a:pt x="22" y="30"/>
                  </a:lnTo>
                  <a:lnTo>
                    <a:pt x="14" y="30"/>
                  </a:lnTo>
                  <a:lnTo>
                    <a:pt x="14" y="10"/>
                  </a:lnTo>
                  <a:lnTo>
                    <a:pt x="20" y="10"/>
                  </a:lnTo>
                  <a:lnTo>
                    <a:pt x="20" y="10"/>
                  </a:lnTo>
                  <a:lnTo>
                    <a:pt x="24" y="10"/>
                  </a:lnTo>
                  <a:lnTo>
                    <a:pt x="24" y="10"/>
                  </a:lnTo>
                  <a:lnTo>
                    <a:pt x="26" y="10"/>
                  </a:lnTo>
                  <a:lnTo>
                    <a:pt x="26" y="10"/>
                  </a:lnTo>
                  <a:lnTo>
                    <a:pt x="32" y="14"/>
                  </a:lnTo>
                  <a:lnTo>
                    <a:pt x="32" y="14"/>
                  </a:lnTo>
                  <a:lnTo>
                    <a:pt x="34" y="20"/>
                  </a:lnTo>
                  <a:lnTo>
                    <a:pt x="34" y="20"/>
                  </a:lnTo>
                  <a:lnTo>
                    <a:pt x="32" y="24"/>
                  </a:lnTo>
                  <a:lnTo>
                    <a:pt x="32" y="2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57" name="Freeform 335"/>
            <p:cNvSpPr>
              <a:spLocks/>
            </p:cNvSpPr>
            <p:nvPr/>
          </p:nvSpPr>
          <p:spPr bwMode="auto">
            <a:xfrm>
              <a:off x="18057813" y="3786188"/>
              <a:ext cx="22225" cy="114300"/>
            </a:xfrm>
            <a:custGeom>
              <a:avLst/>
              <a:gdLst>
                <a:gd name="T0" fmla="*/ 14 w 14"/>
                <a:gd name="T1" fmla="*/ 4 h 72"/>
                <a:gd name="T2" fmla="*/ 14 w 14"/>
                <a:gd name="T3" fmla="*/ 4 h 72"/>
                <a:gd name="T4" fmla="*/ 14 w 14"/>
                <a:gd name="T5" fmla="*/ 2 h 72"/>
                <a:gd name="T6" fmla="*/ 14 w 14"/>
                <a:gd name="T7" fmla="*/ 2 h 72"/>
                <a:gd name="T8" fmla="*/ 12 w 14"/>
                <a:gd name="T9" fmla="*/ 2 h 72"/>
                <a:gd name="T10" fmla="*/ 12 w 14"/>
                <a:gd name="T11" fmla="*/ 2 h 72"/>
                <a:gd name="T12" fmla="*/ 10 w 14"/>
                <a:gd name="T13" fmla="*/ 0 h 72"/>
                <a:gd name="T14" fmla="*/ 10 w 14"/>
                <a:gd name="T15" fmla="*/ 0 h 72"/>
                <a:gd name="T16" fmla="*/ 8 w 14"/>
                <a:gd name="T17" fmla="*/ 0 h 72"/>
                <a:gd name="T18" fmla="*/ 8 w 14"/>
                <a:gd name="T19" fmla="*/ 0 h 72"/>
                <a:gd name="T20" fmla="*/ 4 w 14"/>
                <a:gd name="T21" fmla="*/ 0 h 72"/>
                <a:gd name="T22" fmla="*/ 4 w 14"/>
                <a:gd name="T23" fmla="*/ 0 h 72"/>
                <a:gd name="T24" fmla="*/ 2 w 14"/>
                <a:gd name="T25" fmla="*/ 2 h 72"/>
                <a:gd name="T26" fmla="*/ 2 w 14"/>
                <a:gd name="T27" fmla="*/ 2 h 72"/>
                <a:gd name="T28" fmla="*/ 0 w 14"/>
                <a:gd name="T29" fmla="*/ 2 h 72"/>
                <a:gd name="T30" fmla="*/ 0 w 14"/>
                <a:gd name="T31" fmla="*/ 2 h 72"/>
                <a:gd name="T32" fmla="*/ 0 w 14"/>
                <a:gd name="T33" fmla="*/ 4 h 72"/>
                <a:gd name="T34" fmla="*/ 0 w 14"/>
                <a:gd name="T35" fmla="*/ 70 h 72"/>
                <a:gd name="T36" fmla="*/ 0 w 14"/>
                <a:gd name="T37" fmla="*/ 70 h 72"/>
                <a:gd name="T38" fmla="*/ 0 w 14"/>
                <a:gd name="T39" fmla="*/ 70 h 72"/>
                <a:gd name="T40" fmla="*/ 0 w 14"/>
                <a:gd name="T41" fmla="*/ 70 h 72"/>
                <a:gd name="T42" fmla="*/ 2 w 14"/>
                <a:gd name="T43" fmla="*/ 72 h 72"/>
                <a:gd name="T44" fmla="*/ 2 w 14"/>
                <a:gd name="T45" fmla="*/ 72 h 72"/>
                <a:gd name="T46" fmla="*/ 4 w 14"/>
                <a:gd name="T47" fmla="*/ 72 h 72"/>
                <a:gd name="T48" fmla="*/ 4 w 14"/>
                <a:gd name="T49" fmla="*/ 72 h 72"/>
                <a:gd name="T50" fmla="*/ 8 w 14"/>
                <a:gd name="T51" fmla="*/ 72 h 72"/>
                <a:gd name="T52" fmla="*/ 8 w 14"/>
                <a:gd name="T53" fmla="*/ 72 h 72"/>
                <a:gd name="T54" fmla="*/ 10 w 14"/>
                <a:gd name="T55" fmla="*/ 72 h 72"/>
                <a:gd name="T56" fmla="*/ 10 w 14"/>
                <a:gd name="T57" fmla="*/ 72 h 72"/>
                <a:gd name="T58" fmla="*/ 12 w 14"/>
                <a:gd name="T59" fmla="*/ 72 h 72"/>
                <a:gd name="T60" fmla="*/ 12 w 14"/>
                <a:gd name="T61" fmla="*/ 72 h 72"/>
                <a:gd name="T62" fmla="*/ 14 w 14"/>
                <a:gd name="T63" fmla="*/ 70 h 72"/>
                <a:gd name="T64" fmla="*/ 14 w 14"/>
                <a:gd name="T65" fmla="*/ 70 h 72"/>
                <a:gd name="T66" fmla="*/ 14 w 14"/>
                <a:gd name="T67" fmla="*/ 70 h 72"/>
                <a:gd name="T68" fmla="*/ 14 w 14"/>
                <a:gd name="T69" fmla="*/ 4 h 72"/>
                <a:gd name="T70" fmla="*/ 14 w 14"/>
                <a:gd name="T71"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72">
                  <a:moveTo>
                    <a:pt x="14" y="4"/>
                  </a:moveTo>
                  <a:lnTo>
                    <a:pt x="14" y="4"/>
                  </a:lnTo>
                  <a:lnTo>
                    <a:pt x="14" y="2"/>
                  </a:lnTo>
                  <a:lnTo>
                    <a:pt x="14" y="2"/>
                  </a:lnTo>
                  <a:lnTo>
                    <a:pt x="12" y="2"/>
                  </a:lnTo>
                  <a:lnTo>
                    <a:pt x="12" y="2"/>
                  </a:lnTo>
                  <a:lnTo>
                    <a:pt x="10" y="0"/>
                  </a:lnTo>
                  <a:lnTo>
                    <a:pt x="10" y="0"/>
                  </a:lnTo>
                  <a:lnTo>
                    <a:pt x="8" y="0"/>
                  </a:lnTo>
                  <a:lnTo>
                    <a:pt x="8" y="0"/>
                  </a:lnTo>
                  <a:lnTo>
                    <a:pt x="4" y="0"/>
                  </a:lnTo>
                  <a:lnTo>
                    <a:pt x="4" y="0"/>
                  </a:lnTo>
                  <a:lnTo>
                    <a:pt x="2" y="2"/>
                  </a:lnTo>
                  <a:lnTo>
                    <a:pt x="2" y="2"/>
                  </a:lnTo>
                  <a:lnTo>
                    <a:pt x="0" y="2"/>
                  </a:lnTo>
                  <a:lnTo>
                    <a:pt x="0" y="2"/>
                  </a:lnTo>
                  <a:lnTo>
                    <a:pt x="0" y="4"/>
                  </a:lnTo>
                  <a:lnTo>
                    <a:pt x="0" y="70"/>
                  </a:lnTo>
                  <a:lnTo>
                    <a:pt x="0" y="70"/>
                  </a:lnTo>
                  <a:lnTo>
                    <a:pt x="0" y="70"/>
                  </a:lnTo>
                  <a:lnTo>
                    <a:pt x="0" y="70"/>
                  </a:lnTo>
                  <a:lnTo>
                    <a:pt x="2" y="72"/>
                  </a:lnTo>
                  <a:lnTo>
                    <a:pt x="2" y="72"/>
                  </a:lnTo>
                  <a:lnTo>
                    <a:pt x="4" y="72"/>
                  </a:lnTo>
                  <a:lnTo>
                    <a:pt x="4" y="72"/>
                  </a:lnTo>
                  <a:lnTo>
                    <a:pt x="8" y="72"/>
                  </a:lnTo>
                  <a:lnTo>
                    <a:pt x="8" y="72"/>
                  </a:lnTo>
                  <a:lnTo>
                    <a:pt x="10" y="72"/>
                  </a:lnTo>
                  <a:lnTo>
                    <a:pt x="10" y="72"/>
                  </a:lnTo>
                  <a:lnTo>
                    <a:pt x="12" y="72"/>
                  </a:lnTo>
                  <a:lnTo>
                    <a:pt x="12" y="72"/>
                  </a:lnTo>
                  <a:lnTo>
                    <a:pt x="14" y="70"/>
                  </a:lnTo>
                  <a:lnTo>
                    <a:pt x="14" y="70"/>
                  </a:lnTo>
                  <a:lnTo>
                    <a:pt x="14" y="70"/>
                  </a:lnTo>
                  <a:lnTo>
                    <a:pt x="14" y="4"/>
                  </a:lnTo>
                  <a:lnTo>
                    <a:pt x="14" y="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58" name="Freeform 336"/>
            <p:cNvSpPr>
              <a:spLocks noEditPoints="1"/>
            </p:cNvSpPr>
            <p:nvPr/>
          </p:nvSpPr>
          <p:spPr bwMode="auto">
            <a:xfrm>
              <a:off x="17930813" y="4932363"/>
              <a:ext cx="92075" cy="114300"/>
            </a:xfrm>
            <a:custGeom>
              <a:avLst/>
              <a:gdLst>
                <a:gd name="T0" fmla="*/ 56 w 58"/>
                <a:gd name="T1" fmla="*/ 20 h 72"/>
                <a:gd name="T2" fmla="*/ 56 w 58"/>
                <a:gd name="T3" fmla="*/ 20 h 72"/>
                <a:gd name="T4" fmla="*/ 54 w 58"/>
                <a:gd name="T5" fmla="*/ 14 h 72"/>
                <a:gd name="T6" fmla="*/ 50 w 58"/>
                <a:gd name="T7" fmla="*/ 10 h 72"/>
                <a:gd name="T8" fmla="*/ 50 w 58"/>
                <a:gd name="T9" fmla="*/ 10 h 72"/>
                <a:gd name="T10" fmla="*/ 44 w 58"/>
                <a:gd name="T11" fmla="*/ 6 h 72"/>
                <a:gd name="T12" fmla="*/ 38 w 58"/>
                <a:gd name="T13" fmla="*/ 2 h 72"/>
                <a:gd name="T14" fmla="*/ 38 w 58"/>
                <a:gd name="T15" fmla="*/ 2 h 72"/>
                <a:gd name="T16" fmla="*/ 32 w 58"/>
                <a:gd name="T17" fmla="*/ 0 h 72"/>
                <a:gd name="T18" fmla="*/ 22 w 58"/>
                <a:gd name="T19" fmla="*/ 0 h 72"/>
                <a:gd name="T20" fmla="*/ 4 w 58"/>
                <a:gd name="T21" fmla="*/ 0 h 72"/>
                <a:gd name="T22" fmla="*/ 4 w 58"/>
                <a:gd name="T23" fmla="*/ 0 h 72"/>
                <a:gd name="T24" fmla="*/ 2 w 58"/>
                <a:gd name="T25" fmla="*/ 2 h 72"/>
                <a:gd name="T26" fmla="*/ 2 w 58"/>
                <a:gd name="T27" fmla="*/ 2 h 72"/>
                <a:gd name="T28" fmla="*/ 0 w 58"/>
                <a:gd name="T29" fmla="*/ 4 h 72"/>
                <a:gd name="T30" fmla="*/ 0 w 58"/>
                <a:gd name="T31" fmla="*/ 66 h 72"/>
                <a:gd name="T32" fmla="*/ 0 w 58"/>
                <a:gd name="T33" fmla="*/ 66 h 72"/>
                <a:gd name="T34" fmla="*/ 2 w 58"/>
                <a:gd name="T35" fmla="*/ 70 h 72"/>
                <a:gd name="T36" fmla="*/ 2 w 58"/>
                <a:gd name="T37" fmla="*/ 70 h 72"/>
                <a:gd name="T38" fmla="*/ 4 w 58"/>
                <a:gd name="T39" fmla="*/ 72 h 72"/>
                <a:gd name="T40" fmla="*/ 22 w 58"/>
                <a:gd name="T41" fmla="*/ 72 h 72"/>
                <a:gd name="T42" fmla="*/ 22 w 58"/>
                <a:gd name="T43" fmla="*/ 72 h 72"/>
                <a:gd name="T44" fmla="*/ 38 w 58"/>
                <a:gd name="T45" fmla="*/ 70 h 72"/>
                <a:gd name="T46" fmla="*/ 38 w 58"/>
                <a:gd name="T47" fmla="*/ 70 h 72"/>
                <a:gd name="T48" fmla="*/ 44 w 58"/>
                <a:gd name="T49" fmla="*/ 66 h 72"/>
                <a:gd name="T50" fmla="*/ 48 w 58"/>
                <a:gd name="T51" fmla="*/ 62 h 72"/>
                <a:gd name="T52" fmla="*/ 48 w 58"/>
                <a:gd name="T53" fmla="*/ 62 h 72"/>
                <a:gd name="T54" fmla="*/ 54 w 58"/>
                <a:gd name="T55" fmla="*/ 58 h 72"/>
                <a:gd name="T56" fmla="*/ 56 w 58"/>
                <a:gd name="T57" fmla="*/ 52 h 72"/>
                <a:gd name="T58" fmla="*/ 56 w 58"/>
                <a:gd name="T59" fmla="*/ 52 h 72"/>
                <a:gd name="T60" fmla="*/ 58 w 58"/>
                <a:gd name="T61" fmla="*/ 44 h 72"/>
                <a:gd name="T62" fmla="*/ 58 w 58"/>
                <a:gd name="T63" fmla="*/ 34 h 72"/>
                <a:gd name="T64" fmla="*/ 58 w 58"/>
                <a:gd name="T65" fmla="*/ 34 h 72"/>
                <a:gd name="T66" fmla="*/ 58 w 58"/>
                <a:gd name="T67" fmla="*/ 26 h 72"/>
                <a:gd name="T68" fmla="*/ 56 w 58"/>
                <a:gd name="T69" fmla="*/ 20 h 72"/>
                <a:gd name="T70" fmla="*/ 56 w 58"/>
                <a:gd name="T71" fmla="*/ 20 h 72"/>
                <a:gd name="T72" fmla="*/ 42 w 58"/>
                <a:gd name="T73" fmla="*/ 46 h 72"/>
                <a:gd name="T74" fmla="*/ 42 w 58"/>
                <a:gd name="T75" fmla="*/ 46 h 72"/>
                <a:gd name="T76" fmla="*/ 38 w 58"/>
                <a:gd name="T77" fmla="*/ 54 h 72"/>
                <a:gd name="T78" fmla="*/ 38 w 58"/>
                <a:gd name="T79" fmla="*/ 54 h 72"/>
                <a:gd name="T80" fmla="*/ 32 w 58"/>
                <a:gd name="T81" fmla="*/ 58 h 72"/>
                <a:gd name="T82" fmla="*/ 32 w 58"/>
                <a:gd name="T83" fmla="*/ 58 h 72"/>
                <a:gd name="T84" fmla="*/ 22 w 58"/>
                <a:gd name="T85" fmla="*/ 60 h 72"/>
                <a:gd name="T86" fmla="*/ 14 w 58"/>
                <a:gd name="T87" fmla="*/ 60 h 72"/>
                <a:gd name="T88" fmla="*/ 14 w 58"/>
                <a:gd name="T89" fmla="*/ 12 h 72"/>
                <a:gd name="T90" fmla="*/ 22 w 58"/>
                <a:gd name="T91" fmla="*/ 12 h 72"/>
                <a:gd name="T92" fmla="*/ 22 w 58"/>
                <a:gd name="T93" fmla="*/ 12 h 72"/>
                <a:gd name="T94" fmla="*/ 32 w 58"/>
                <a:gd name="T95" fmla="*/ 14 h 72"/>
                <a:gd name="T96" fmla="*/ 32 w 58"/>
                <a:gd name="T97" fmla="*/ 14 h 72"/>
                <a:gd name="T98" fmla="*/ 38 w 58"/>
                <a:gd name="T99" fmla="*/ 18 h 72"/>
                <a:gd name="T100" fmla="*/ 38 w 58"/>
                <a:gd name="T101" fmla="*/ 18 h 72"/>
                <a:gd name="T102" fmla="*/ 42 w 58"/>
                <a:gd name="T103" fmla="*/ 26 h 72"/>
                <a:gd name="T104" fmla="*/ 42 w 58"/>
                <a:gd name="T105" fmla="*/ 26 h 72"/>
                <a:gd name="T106" fmla="*/ 44 w 58"/>
                <a:gd name="T107" fmla="*/ 36 h 72"/>
                <a:gd name="T108" fmla="*/ 44 w 58"/>
                <a:gd name="T109" fmla="*/ 36 h 72"/>
                <a:gd name="T110" fmla="*/ 42 w 58"/>
                <a:gd name="T111" fmla="*/ 46 h 72"/>
                <a:gd name="T112" fmla="*/ 42 w 58"/>
                <a:gd name="T113" fmla="*/ 4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72">
                  <a:moveTo>
                    <a:pt x="56" y="20"/>
                  </a:moveTo>
                  <a:lnTo>
                    <a:pt x="56" y="20"/>
                  </a:lnTo>
                  <a:lnTo>
                    <a:pt x="54" y="14"/>
                  </a:lnTo>
                  <a:lnTo>
                    <a:pt x="50" y="10"/>
                  </a:lnTo>
                  <a:lnTo>
                    <a:pt x="50" y="10"/>
                  </a:lnTo>
                  <a:lnTo>
                    <a:pt x="44" y="6"/>
                  </a:lnTo>
                  <a:lnTo>
                    <a:pt x="38" y="2"/>
                  </a:lnTo>
                  <a:lnTo>
                    <a:pt x="38" y="2"/>
                  </a:lnTo>
                  <a:lnTo>
                    <a:pt x="32" y="0"/>
                  </a:lnTo>
                  <a:lnTo>
                    <a:pt x="22" y="0"/>
                  </a:lnTo>
                  <a:lnTo>
                    <a:pt x="4" y="0"/>
                  </a:lnTo>
                  <a:lnTo>
                    <a:pt x="4" y="0"/>
                  </a:lnTo>
                  <a:lnTo>
                    <a:pt x="2" y="2"/>
                  </a:lnTo>
                  <a:lnTo>
                    <a:pt x="2" y="2"/>
                  </a:lnTo>
                  <a:lnTo>
                    <a:pt x="0" y="4"/>
                  </a:lnTo>
                  <a:lnTo>
                    <a:pt x="0" y="66"/>
                  </a:lnTo>
                  <a:lnTo>
                    <a:pt x="0" y="66"/>
                  </a:lnTo>
                  <a:lnTo>
                    <a:pt x="2" y="70"/>
                  </a:lnTo>
                  <a:lnTo>
                    <a:pt x="2" y="70"/>
                  </a:lnTo>
                  <a:lnTo>
                    <a:pt x="4" y="72"/>
                  </a:lnTo>
                  <a:lnTo>
                    <a:pt x="22" y="72"/>
                  </a:lnTo>
                  <a:lnTo>
                    <a:pt x="22" y="72"/>
                  </a:lnTo>
                  <a:lnTo>
                    <a:pt x="38" y="70"/>
                  </a:lnTo>
                  <a:lnTo>
                    <a:pt x="38" y="70"/>
                  </a:lnTo>
                  <a:lnTo>
                    <a:pt x="44" y="66"/>
                  </a:lnTo>
                  <a:lnTo>
                    <a:pt x="48" y="62"/>
                  </a:lnTo>
                  <a:lnTo>
                    <a:pt x="48" y="62"/>
                  </a:lnTo>
                  <a:lnTo>
                    <a:pt x="54" y="58"/>
                  </a:lnTo>
                  <a:lnTo>
                    <a:pt x="56" y="52"/>
                  </a:lnTo>
                  <a:lnTo>
                    <a:pt x="56" y="52"/>
                  </a:lnTo>
                  <a:lnTo>
                    <a:pt x="58" y="44"/>
                  </a:lnTo>
                  <a:lnTo>
                    <a:pt x="58" y="34"/>
                  </a:lnTo>
                  <a:lnTo>
                    <a:pt x="58" y="34"/>
                  </a:lnTo>
                  <a:lnTo>
                    <a:pt x="58" y="26"/>
                  </a:lnTo>
                  <a:lnTo>
                    <a:pt x="56" y="20"/>
                  </a:lnTo>
                  <a:lnTo>
                    <a:pt x="56" y="20"/>
                  </a:lnTo>
                  <a:close/>
                  <a:moveTo>
                    <a:pt x="42" y="46"/>
                  </a:moveTo>
                  <a:lnTo>
                    <a:pt x="42" y="46"/>
                  </a:lnTo>
                  <a:lnTo>
                    <a:pt x="38" y="54"/>
                  </a:lnTo>
                  <a:lnTo>
                    <a:pt x="38" y="54"/>
                  </a:lnTo>
                  <a:lnTo>
                    <a:pt x="32" y="58"/>
                  </a:lnTo>
                  <a:lnTo>
                    <a:pt x="32" y="58"/>
                  </a:lnTo>
                  <a:lnTo>
                    <a:pt x="22" y="60"/>
                  </a:lnTo>
                  <a:lnTo>
                    <a:pt x="14" y="60"/>
                  </a:lnTo>
                  <a:lnTo>
                    <a:pt x="14" y="12"/>
                  </a:lnTo>
                  <a:lnTo>
                    <a:pt x="22" y="12"/>
                  </a:lnTo>
                  <a:lnTo>
                    <a:pt x="22" y="12"/>
                  </a:lnTo>
                  <a:lnTo>
                    <a:pt x="32" y="14"/>
                  </a:lnTo>
                  <a:lnTo>
                    <a:pt x="32" y="14"/>
                  </a:lnTo>
                  <a:lnTo>
                    <a:pt x="38" y="18"/>
                  </a:lnTo>
                  <a:lnTo>
                    <a:pt x="38" y="18"/>
                  </a:lnTo>
                  <a:lnTo>
                    <a:pt x="42" y="26"/>
                  </a:lnTo>
                  <a:lnTo>
                    <a:pt x="42" y="26"/>
                  </a:lnTo>
                  <a:lnTo>
                    <a:pt x="44" y="36"/>
                  </a:lnTo>
                  <a:lnTo>
                    <a:pt x="44" y="36"/>
                  </a:lnTo>
                  <a:lnTo>
                    <a:pt x="42" y="46"/>
                  </a:lnTo>
                  <a:lnTo>
                    <a:pt x="42" y="4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59" name="Freeform 337"/>
            <p:cNvSpPr>
              <a:spLocks/>
            </p:cNvSpPr>
            <p:nvPr/>
          </p:nvSpPr>
          <p:spPr bwMode="auto">
            <a:xfrm>
              <a:off x="18038763" y="4932363"/>
              <a:ext cx="82550" cy="114300"/>
            </a:xfrm>
            <a:custGeom>
              <a:avLst/>
              <a:gdLst>
                <a:gd name="T0" fmla="*/ 52 w 52"/>
                <a:gd name="T1" fmla="*/ 58 h 72"/>
                <a:gd name="T2" fmla="*/ 50 w 52"/>
                <a:gd name="T3" fmla="*/ 56 h 72"/>
                <a:gd name="T4" fmla="*/ 50 w 52"/>
                <a:gd name="T5" fmla="*/ 54 h 72"/>
                <a:gd name="T6" fmla="*/ 50 w 52"/>
                <a:gd name="T7" fmla="*/ 54 h 72"/>
                <a:gd name="T8" fmla="*/ 48 w 52"/>
                <a:gd name="T9" fmla="*/ 56 h 72"/>
                <a:gd name="T10" fmla="*/ 44 w 52"/>
                <a:gd name="T11" fmla="*/ 58 h 72"/>
                <a:gd name="T12" fmla="*/ 40 w 52"/>
                <a:gd name="T13" fmla="*/ 60 h 72"/>
                <a:gd name="T14" fmla="*/ 32 w 52"/>
                <a:gd name="T15" fmla="*/ 60 h 72"/>
                <a:gd name="T16" fmla="*/ 26 w 52"/>
                <a:gd name="T17" fmla="*/ 58 h 72"/>
                <a:gd name="T18" fmla="*/ 20 w 52"/>
                <a:gd name="T19" fmla="*/ 54 h 72"/>
                <a:gd name="T20" fmla="*/ 16 w 52"/>
                <a:gd name="T21" fmla="*/ 46 h 72"/>
                <a:gd name="T22" fmla="*/ 14 w 52"/>
                <a:gd name="T23" fmla="*/ 36 h 72"/>
                <a:gd name="T24" fmla="*/ 16 w 52"/>
                <a:gd name="T25" fmla="*/ 26 h 72"/>
                <a:gd name="T26" fmla="*/ 20 w 52"/>
                <a:gd name="T27" fmla="*/ 18 h 72"/>
                <a:gd name="T28" fmla="*/ 24 w 52"/>
                <a:gd name="T29" fmla="*/ 14 h 72"/>
                <a:gd name="T30" fmla="*/ 32 w 52"/>
                <a:gd name="T31" fmla="*/ 12 h 72"/>
                <a:gd name="T32" fmla="*/ 40 w 52"/>
                <a:gd name="T33" fmla="*/ 12 h 72"/>
                <a:gd name="T34" fmla="*/ 44 w 52"/>
                <a:gd name="T35" fmla="*/ 14 h 72"/>
                <a:gd name="T36" fmla="*/ 48 w 52"/>
                <a:gd name="T37" fmla="*/ 16 h 72"/>
                <a:gd name="T38" fmla="*/ 50 w 52"/>
                <a:gd name="T39" fmla="*/ 18 h 72"/>
                <a:gd name="T40" fmla="*/ 50 w 52"/>
                <a:gd name="T41" fmla="*/ 18 h 72"/>
                <a:gd name="T42" fmla="*/ 50 w 52"/>
                <a:gd name="T43" fmla="*/ 16 h 72"/>
                <a:gd name="T44" fmla="*/ 52 w 52"/>
                <a:gd name="T45" fmla="*/ 14 h 72"/>
                <a:gd name="T46" fmla="*/ 52 w 52"/>
                <a:gd name="T47" fmla="*/ 12 h 72"/>
                <a:gd name="T48" fmla="*/ 52 w 52"/>
                <a:gd name="T49" fmla="*/ 8 h 72"/>
                <a:gd name="T50" fmla="*/ 50 w 52"/>
                <a:gd name="T51" fmla="*/ 8 h 72"/>
                <a:gd name="T52" fmla="*/ 50 w 52"/>
                <a:gd name="T53" fmla="*/ 6 h 72"/>
                <a:gd name="T54" fmla="*/ 50 w 52"/>
                <a:gd name="T55" fmla="*/ 4 h 72"/>
                <a:gd name="T56" fmla="*/ 46 w 52"/>
                <a:gd name="T57" fmla="*/ 2 h 72"/>
                <a:gd name="T58" fmla="*/ 42 w 52"/>
                <a:gd name="T59" fmla="*/ 2 h 72"/>
                <a:gd name="T60" fmla="*/ 38 w 52"/>
                <a:gd name="T61" fmla="*/ 0 h 72"/>
                <a:gd name="T62" fmla="*/ 32 w 52"/>
                <a:gd name="T63" fmla="*/ 0 h 72"/>
                <a:gd name="T64" fmla="*/ 18 w 52"/>
                <a:gd name="T65" fmla="*/ 2 h 72"/>
                <a:gd name="T66" fmla="*/ 12 w 52"/>
                <a:gd name="T67" fmla="*/ 4 h 72"/>
                <a:gd name="T68" fmla="*/ 8 w 52"/>
                <a:gd name="T69" fmla="*/ 8 h 72"/>
                <a:gd name="T70" fmla="*/ 2 w 52"/>
                <a:gd name="T71" fmla="*/ 20 h 72"/>
                <a:gd name="T72" fmla="*/ 0 w 52"/>
                <a:gd name="T73" fmla="*/ 28 h 72"/>
                <a:gd name="T74" fmla="*/ 0 w 52"/>
                <a:gd name="T75" fmla="*/ 36 h 72"/>
                <a:gd name="T76" fmla="*/ 2 w 52"/>
                <a:gd name="T77" fmla="*/ 52 h 72"/>
                <a:gd name="T78" fmla="*/ 4 w 52"/>
                <a:gd name="T79" fmla="*/ 58 h 72"/>
                <a:gd name="T80" fmla="*/ 8 w 52"/>
                <a:gd name="T81" fmla="*/ 64 h 72"/>
                <a:gd name="T82" fmla="*/ 18 w 52"/>
                <a:gd name="T83" fmla="*/ 70 h 72"/>
                <a:gd name="T84" fmla="*/ 24 w 52"/>
                <a:gd name="T85" fmla="*/ 72 h 72"/>
                <a:gd name="T86" fmla="*/ 30 w 52"/>
                <a:gd name="T87" fmla="*/ 72 h 72"/>
                <a:gd name="T88" fmla="*/ 38 w 52"/>
                <a:gd name="T89" fmla="*/ 72 h 72"/>
                <a:gd name="T90" fmla="*/ 44 w 52"/>
                <a:gd name="T91" fmla="*/ 70 h 72"/>
                <a:gd name="T92" fmla="*/ 48 w 52"/>
                <a:gd name="T93" fmla="*/ 68 h 72"/>
                <a:gd name="T94" fmla="*/ 50 w 52"/>
                <a:gd name="T95" fmla="*/ 66 h 72"/>
                <a:gd name="T96" fmla="*/ 50 w 52"/>
                <a:gd name="T97" fmla="*/ 66 h 72"/>
                <a:gd name="T98" fmla="*/ 52 w 52"/>
                <a:gd name="T99" fmla="*/ 64 h 72"/>
                <a:gd name="T100" fmla="*/ 52 w 52"/>
                <a:gd name="T101" fmla="*/ 62 h 72"/>
                <a:gd name="T102" fmla="*/ 52 w 52"/>
                <a:gd name="T103" fmla="*/ 60 h 72"/>
                <a:gd name="T104" fmla="*/ 52 w 52"/>
                <a:gd name="T105"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72">
                  <a:moveTo>
                    <a:pt x="52" y="58"/>
                  </a:moveTo>
                  <a:lnTo>
                    <a:pt x="52" y="58"/>
                  </a:lnTo>
                  <a:lnTo>
                    <a:pt x="50" y="56"/>
                  </a:lnTo>
                  <a:lnTo>
                    <a:pt x="50" y="56"/>
                  </a:lnTo>
                  <a:lnTo>
                    <a:pt x="50" y="54"/>
                  </a:lnTo>
                  <a:lnTo>
                    <a:pt x="50" y="54"/>
                  </a:lnTo>
                  <a:lnTo>
                    <a:pt x="50" y="54"/>
                  </a:lnTo>
                  <a:lnTo>
                    <a:pt x="50" y="54"/>
                  </a:lnTo>
                  <a:lnTo>
                    <a:pt x="48" y="56"/>
                  </a:lnTo>
                  <a:lnTo>
                    <a:pt x="48" y="56"/>
                  </a:lnTo>
                  <a:lnTo>
                    <a:pt x="44" y="58"/>
                  </a:lnTo>
                  <a:lnTo>
                    <a:pt x="44" y="58"/>
                  </a:lnTo>
                  <a:lnTo>
                    <a:pt x="40" y="60"/>
                  </a:lnTo>
                  <a:lnTo>
                    <a:pt x="40" y="60"/>
                  </a:lnTo>
                  <a:lnTo>
                    <a:pt x="32" y="60"/>
                  </a:lnTo>
                  <a:lnTo>
                    <a:pt x="32" y="60"/>
                  </a:lnTo>
                  <a:lnTo>
                    <a:pt x="26" y="58"/>
                  </a:lnTo>
                  <a:lnTo>
                    <a:pt x="26" y="58"/>
                  </a:lnTo>
                  <a:lnTo>
                    <a:pt x="20" y="54"/>
                  </a:lnTo>
                  <a:lnTo>
                    <a:pt x="20" y="54"/>
                  </a:lnTo>
                  <a:lnTo>
                    <a:pt x="16" y="46"/>
                  </a:lnTo>
                  <a:lnTo>
                    <a:pt x="16" y="46"/>
                  </a:lnTo>
                  <a:lnTo>
                    <a:pt x="14" y="36"/>
                  </a:lnTo>
                  <a:lnTo>
                    <a:pt x="14" y="36"/>
                  </a:lnTo>
                  <a:lnTo>
                    <a:pt x="16" y="26"/>
                  </a:lnTo>
                  <a:lnTo>
                    <a:pt x="16" y="26"/>
                  </a:lnTo>
                  <a:lnTo>
                    <a:pt x="20" y="18"/>
                  </a:lnTo>
                  <a:lnTo>
                    <a:pt x="20" y="18"/>
                  </a:lnTo>
                  <a:lnTo>
                    <a:pt x="24" y="14"/>
                  </a:lnTo>
                  <a:lnTo>
                    <a:pt x="24" y="14"/>
                  </a:lnTo>
                  <a:lnTo>
                    <a:pt x="32" y="12"/>
                  </a:lnTo>
                  <a:lnTo>
                    <a:pt x="32" y="12"/>
                  </a:lnTo>
                  <a:lnTo>
                    <a:pt x="40" y="12"/>
                  </a:lnTo>
                  <a:lnTo>
                    <a:pt x="40" y="12"/>
                  </a:lnTo>
                  <a:lnTo>
                    <a:pt x="44" y="14"/>
                  </a:lnTo>
                  <a:lnTo>
                    <a:pt x="44" y="14"/>
                  </a:lnTo>
                  <a:lnTo>
                    <a:pt x="48" y="16"/>
                  </a:lnTo>
                  <a:lnTo>
                    <a:pt x="48" y="16"/>
                  </a:lnTo>
                  <a:lnTo>
                    <a:pt x="50" y="18"/>
                  </a:lnTo>
                  <a:lnTo>
                    <a:pt x="50" y="18"/>
                  </a:lnTo>
                  <a:lnTo>
                    <a:pt x="50" y="18"/>
                  </a:lnTo>
                  <a:lnTo>
                    <a:pt x="50" y="18"/>
                  </a:lnTo>
                  <a:lnTo>
                    <a:pt x="50" y="16"/>
                  </a:lnTo>
                  <a:lnTo>
                    <a:pt x="50" y="16"/>
                  </a:lnTo>
                  <a:lnTo>
                    <a:pt x="52" y="14"/>
                  </a:lnTo>
                  <a:lnTo>
                    <a:pt x="52" y="14"/>
                  </a:lnTo>
                  <a:lnTo>
                    <a:pt x="52" y="12"/>
                  </a:lnTo>
                  <a:lnTo>
                    <a:pt x="52" y="12"/>
                  </a:lnTo>
                  <a:lnTo>
                    <a:pt x="52" y="8"/>
                  </a:lnTo>
                  <a:lnTo>
                    <a:pt x="52" y="8"/>
                  </a:lnTo>
                  <a:lnTo>
                    <a:pt x="50" y="8"/>
                  </a:lnTo>
                  <a:lnTo>
                    <a:pt x="50" y="8"/>
                  </a:lnTo>
                  <a:lnTo>
                    <a:pt x="50" y="6"/>
                  </a:lnTo>
                  <a:lnTo>
                    <a:pt x="50" y="6"/>
                  </a:lnTo>
                  <a:lnTo>
                    <a:pt x="50" y="4"/>
                  </a:lnTo>
                  <a:lnTo>
                    <a:pt x="50" y="4"/>
                  </a:lnTo>
                  <a:lnTo>
                    <a:pt x="46" y="2"/>
                  </a:lnTo>
                  <a:lnTo>
                    <a:pt x="46" y="2"/>
                  </a:lnTo>
                  <a:lnTo>
                    <a:pt x="42" y="2"/>
                  </a:lnTo>
                  <a:lnTo>
                    <a:pt x="42" y="2"/>
                  </a:lnTo>
                  <a:lnTo>
                    <a:pt x="38" y="0"/>
                  </a:lnTo>
                  <a:lnTo>
                    <a:pt x="38" y="0"/>
                  </a:lnTo>
                  <a:lnTo>
                    <a:pt x="32" y="0"/>
                  </a:lnTo>
                  <a:lnTo>
                    <a:pt x="32" y="0"/>
                  </a:lnTo>
                  <a:lnTo>
                    <a:pt x="24" y="0"/>
                  </a:lnTo>
                  <a:lnTo>
                    <a:pt x="18" y="2"/>
                  </a:lnTo>
                  <a:lnTo>
                    <a:pt x="18" y="2"/>
                  </a:lnTo>
                  <a:lnTo>
                    <a:pt x="12" y="4"/>
                  </a:lnTo>
                  <a:lnTo>
                    <a:pt x="8" y="8"/>
                  </a:lnTo>
                  <a:lnTo>
                    <a:pt x="8" y="8"/>
                  </a:lnTo>
                  <a:lnTo>
                    <a:pt x="4" y="14"/>
                  </a:lnTo>
                  <a:lnTo>
                    <a:pt x="2" y="20"/>
                  </a:lnTo>
                  <a:lnTo>
                    <a:pt x="2" y="20"/>
                  </a:lnTo>
                  <a:lnTo>
                    <a:pt x="0" y="28"/>
                  </a:lnTo>
                  <a:lnTo>
                    <a:pt x="0" y="36"/>
                  </a:lnTo>
                  <a:lnTo>
                    <a:pt x="0" y="36"/>
                  </a:lnTo>
                  <a:lnTo>
                    <a:pt x="0" y="46"/>
                  </a:lnTo>
                  <a:lnTo>
                    <a:pt x="2" y="52"/>
                  </a:lnTo>
                  <a:lnTo>
                    <a:pt x="2" y="52"/>
                  </a:lnTo>
                  <a:lnTo>
                    <a:pt x="4" y="58"/>
                  </a:lnTo>
                  <a:lnTo>
                    <a:pt x="8" y="64"/>
                  </a:lnTo>
                  <a:lnTo>
                    <a:pt x="8" y="64"/>
                  </a:lnTo>
                  <a:lnTo>
                    <a:pt x="12" y="68"/>
                  </a:lnTo>
                  <a:lnTo>
                    <a:pt x="18" y="70"/>
                  </a:lnTo>
                  <a:lnTo>
                    <a:pt x="18" y="70"/>
                  </a:lnTo>
                  <a:lnTo>
                    <a:pt x="24" y="72"/>
                  </a:lnTo>
                  <a:lnTo>
                    <a:pt x="30" y="72"/>
                  </a:lnTo>
                  <a:lnTo>
                    <a:pt x="30" y="72"/>
                  </a:lnTo>
                  <a:lnTo>
                    <a:pt x="38" y="72"/>
                  </a:lnTo>
                  <a:lnTo>
                    <a:pt x="38" y="72"/>
                  </a:lnTo>
                  <a:lnTo>
                    <a:pt x="44" y="70"/>
                  </a:lnTo>
                  <a:lnTo>
                    <a:pt x="44" y="70"/>
                  </a:lnTo>
                  <a:lnTo>
                    <a:pt x="48" y="68"/>
                  </a:lnTo>
                  <a:lnTo>
                    <a:pt x="48" y="68"/>
                  </a:lnTo>
                  <a:lnTo>
                    <a:pt x="50" y="66"/>
                  </a:lnTo>
                  <a:lnTo>
                    <a:pt x="50" y="66"/>
                  </a:lnTo>
                  <a:lnTo>
                    <a:pt x="50" y="66"/>
                  </a:lnTo>
                  <a:lnTo>
                    <a:pt x="50" y="66"/>
                  </a:lnTo>
                  <a:lnTo>
                    <a:pt x="52" y="64"/>
                  </a:lnTo>
                  <a:lnTo>
                    <a:pt x="52" y="64"/>
                  </a:lnTo>
                  <a:lnTo>
                    <a:pt x="52" y="62"/>
                  </a:lnTo>
                  <a:lnTo>
                    <a:pt x="52" y="62"/>
                  </a:lnTo>
                  <a:lnTo>
                    <a:pt x="52" y="60"/>
                  </a:lnTo>
                  <a:lnTo>
                    <a:pt x="52" y="60"/>
                  </a:lnTo>
                  <a:lnTo>
                    <a:pt x="52" y="58"/>
                  </a:lnTo>
                  <a:lnTo>
                    <a:pt x="52" y="5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60" name="Freeform 338"/>
            <p:cNvSpPr>
              <a:spLocks/>
            </p:cNvSpPr>
            <p:nvPr/>
          </p:nvSpPr>
          <p:spPr bwMode="auto">
            <a:xfrm>
              <a:off x="17619663" y="4376738"/>
              <a:ext cx="95250" cy="114300"/>
            </a:xfrm>
            <a:custGeom>
              <a:avLst/>
              <a:gdLst>
                <a:gd name="T0" fmla="*/ 60 w 60"/>
                <a:gd name="T1" fmla="*/ 2 h 72"/>
                <a:gd name="T2" fmla="*/ 58 w 60"/>
                <a:gd name="T3" fmla="*/ 2 h 72"/>
                <a:gd name="T4" fmla="*/ 58 w 60"/>
                <a:gd name="T5" fmla="*/ 0 h 72"/>
                <a:gd name="T6" fmla="*/ 56 w 60"/>
                <a:gd name="T7" fmla="*/ 0 h 72"/>
                <a:gd name="T8" fmla="*/ 52 w 60"/>
                <a:gd name="T9" fmla="*/ 0 h 72"/>
                <a:gd name="T10" fmla="*/ 50 w 60"/>
                <a:gd name="T11" fmla="*/ 0 h 72"/>
                <a:gd name="T12" fmla="*/ 48 w 60"/>
                <a:gd name="T13" fmla="*/ 0 h 72"/>
                <a:gd name="T14" fmla="*/ 46 w 60"/>
                <a:gd name="T15" fmla="*/ 2 h 72"/>
                <a:gd name="T16" fmla="*/ 46 w 60"/>
                <a:gd name="T17" fmla="*/ 36 h 72"/>
                <a:gd name="T18" fmla="*/ 46 w 60"/>
                <a:gd name="T19" fmla="*/ 44 h 72"/>
                <a:gd name="T20" fmla="*/ 46 w 60"/>
                <a:gd name="T21" fmla="*/ 52 h 72"/>
                <a:gd name="T22" fmla="*/ 46 w 60"/>
                <a:gd name="T23" fmla="*/ 52 h 72"/>
                <a:gd name="T24" fmla="*/ 44 w 60"/>
                <a:gd name="T25" fmla="*/ 46 h 72"/>
                <a:gd name="T26" fmla="*/ 42 w 60"/>
                <a:gd name="T27" fmla="*/ 42 h 72"/>
                <a:gd name="T28" fmla="*/ 40 w 60"/>
                <a:gd name="T29" fmla="*/ 38 h 72"/>
                <a:gd name="T30" fmla="*/ 24 w 60"/>
                <a:gd name="T31" fmla="*/ 8 h 72"/>
                <a:gd name="T32" fmla="*/ 22 w 60"/>
                <a:gd name="T33" fmla="*/ 4 h 72"/>
                <a:gd name="T34" fmla="*/ 20 w 60"/>
                <a:gd name="T35" fmla="*/ 2 h 72"/>
                <a:gd name="T36" fmla="*/ 18 w 60"/>
                <a:gd name="T37" fmla="*/ 0 h 72"/>
                <a:gd name="T38" fmla="*/ 14 w 60"/>
                <a:gd name="T39" fmla="*/ 0 h 72"/>
                <a:gd name="T40" fmla="*/ 6 w 60"/>
                <a:gd name="T41" fmla="*/ 0 h 72"/>
                <a:gd name="T42" fmla="*/ 2 w 60"/>
                <a:gd name="T43" fmla="*/ 2 h 72"/>
                <a:gd name="T44" fmla="*/ 0 w 60"/>
                <a:gd name="T45" fmla="*/ 68 h 72"/>
                <a:gd name="T46" fmla="*/ 2 w 60"/>
                <a:gd name="T47" fmla="*/ 70 h 72"/>
                <a:gd name="T48" fmla="*/ 2 w 60"/>
                <a:gd name="T49" fmla="*/ 70 h 72"/>
                <a:gd name="T50" fmla="*/ 4 w 60"/>
                <a:gd name="T51" fmla="*/ 72 h 72"/>
                <a:gd name="T52" fmla="*/ 8 w 60"/>
                <a:gd name="T53" fmla="*/ 72 h 72"/>
                <a:gd name="T54" fmla="*/ 10 w 60"/>
                <a:gd name="T55" fmla="*/ 72 h 72"/>
                <a:gd name="T56" fmla="*/ 12 w 60"/>
                <a:gd name="T57" fmla="*/ 70 h 72"/>
                <a:gd name="T58" fmla="*/ 14 w 60"/>
                <a:gd name="T59" fmla="*/ 70 h 72"/>
                <a:gd name="T60" fmla="*/ 14 w 60"/>
                <a:gd name="T61" fmla="*/ 68 h 72"/>
                <a:gd name="T62" fmla="*/ 14 w 60"/>
                <a:gd name="T63" fmla="*/ 32 h 72"/>
                <a:gd name="T64" fmla="*/ 14 w 60"/>
                <a:gd name="T65" fmla="*/ 24 h 72"/>
                <a:gd name="T66" fmla="*/ 14 w 60"/>
                <a:gd name="T67" fmla="*/ 16 h 72"/>
                <a:gd name="T68" fmla="*/ 16 w 60"/>
                <a:gd name="T69" fmla="*/ 22 h 72"/>
                <a:gd name="T70" fmla="*/ 20 w 60"/>
                <a:gd name="T71" fmla="*/ 28 h 72"/>
                <a:gd name="T72" fmla="*/ 36 w 60"/>
                <a:gd name="T73" fmla="*/ 62 h 72"/>
                <a:gd name="T74" fmla="*/ 40 w 60"/>
                <a:gd name="T75" fmla="*/ 66 h 72"/>
                <a:gd name="T76" fmla="*/ 42 w 60"/>
                <a:gd name="T77" fmla="*/ 70 h 72"/>
                <a:gd name="T78" fmla="*/ 44 w 60"/>
                <a:gd name="T79" fmla="*/ 70 h 72"/>
                <a:gd name="T80" fmla="*/ 54 w 60"/>
                <a:gd name="T81" fmla="*/ 70 h 72"/>
                <a:gd name="T82" fmla="*/ 56 w 60"/>
                <a:gd name="T83" fmla="*/ 70 h 72"/>
                <a:gd name="T84" fmla="*/ 58 w 60"/>
                <a:gd name="T85" fmla="*/ 70 h 72"/>
                <a:gd name="T86" fmla="*/ 58 w 60"/>
                <a:gd name="T87" fmla="*/ 68 h 72"/>
                <a:gd name="T88" fmla="*/ 60 w 60"/>
                <a:gd name="T89" fmla="*/ 66 h 72"/>
                <a:gd name="T90" fmla="*/ 60 w 60"/>
                <a:gd name="T9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72">
                  <a:moveTo>
                    <a:pt x="60" y="2"/>
                  </a:moveTo>
                  <a:lnTo>
                    <a:pt x="60" y="2"/>
                  </a:lnTo>
                  <a:lnTo>
                    <a:pt x="58" y="2"/>
                  </a:lnTo>
                  <a:lnTo>
                    <a:pt x="58" y="2"/>
                  </a:lnTo>
                  <a:lnTo>
                    <a:pt x="58" y="0"/>
                  </a:lnTo>
                  <a:lnTo>
                    <a:pt x="58" y="0"/>
                  </a:lnTo>
                  <a:lnTo>
                    <a:pt x="56" y="0"/>
                  </a:lnTo>
                  <a:lnTo>
                    <a:pt x="56" y="0"/>
                  </a:lnTo>
                  <a:lnTo>
                    <a:pt x="52" y="0"/>
                  </a:lnTo>
                  <a:lnTo>
                    <a:pt x="52" y="0"/>
                  </a:lnTo>
                  <a:lnTo>
                    <a:pt x="50" y="0"/>
                  </a:lnTo>
                  <a:lnTo>
                    <a:pt x="50" y="0"/>
                  </a:lnTo>
                  <a:lnTo>
                    <a:pt x="48" y="0"/>
                  </a:lnTo>
                  <a:lnTo>
                    <a:pt x="48" y="0"/>
                  </a:lnTo>
                  <a:lnTo>
                    <a:pt x="46" y="2"/>
                  </a:lnTo>
                  <a:lnTo>
                    <a:pt x="46" y="2"/>
                  </a:lnTo>
                  <a:lnTo>
                    <a:pt x="46" y="2"/>
                  </a:lnTo>
                  <a:lnTo>
                    <a:pt x="46" y="36"/>
                  </a:lnTo>
                  <a:lnTo>
                    <a:pt x="46" y="36"/>
                  </a:lnTo>
                  <a:lnTo>
                    <a:pt x="46" y="44"/>
                  </a:lnTo>
                  <a:lnTo>
                    <a:pt x="46" y="44"/>
                  </a:lnTo>
                  <a:lnTo>
                    <a:pt x="46" y="52"/>
                  </a:lnTo>
                  <a:lnTo>
                    <a:pt x="46" y="52"/>
                  </a:lnTo>
                  <a:lnTo>
                    <a:pt x="46" y="52"/>
                  </a:lnTo>
                  <a:lnTo>
                    <a:pt x="44" y="46"/>
                  </a:lnTo>
                  <a:lnTo>
                    <a:pt x="44" y="46"/>
                  </a:lnTo>
                  <a:lnTo>
                    <a:pt x="42" y="42"/>
                  </a:lnTo>
                  <a:lnTo>
                    <a:pt x="42" y="42"/>
                  </a:lnTo>
                  <a:lnTo>
                    <a:pt x="40" y="38"/>
                  </a:lnTo>
                  <a:lnTo>
                    <a:pt x="40" y="38"/>
                  </a:lnTo>
                  <a:lnTo>
                    <a:pt x="38" y="34"/>
                  </a:lnTo>
                  <a:lnTo>
                    <a:pt x="24" y="8"/>
                  </a:lnTo>
                  <a:lnTo>
                    <a:pt x="24" y="8"/>
                  </a:lnTo>
                  <a:lnTo>
                    <a:pt x="22" y="4"/>
                  </a:lnTo>
                  <a:lnTo>
                    <a:pt x="22" y="4"/>
                  </a:lnTo>
                  <a:lnTo>
                    <a:pt x="20" y="2"/>
                  </a:lnTo>
                  <a:lnTo>
                    <a:pt x="20" y="2"/>
                  </a:lnTo>
                  <a:lnTo>
                    <a:pt x="18" y="0"/>
                  </a:lnTo>
                  <a:lnTo>
                    <a:pt x="18" y="0"/>
                  </a:lnTo>
                  <a:lnTo>
                    <a:pt x="14" y="0"/>
                  </a:lnTo>
                  <a:lnTo>
                    <a:pt x="6" y="0"/>
                  </a:lnTo>
                  <a:lnTo>
                    <a:pt x="6" y="0"/>
                  </a:lnTo>
                  <a:lnTo>
                    <a:pt x="2" y="2"/>
                  </a:lnTo>
                  <a:lnTo>
                    <a:pt x="2" y="2"/>
                  </a:lnTo>
                  <a:lnTo>
                    <a:pt x="0" y="6"/>
                  </a:lnTo>
                  <a:lnTo>
                    <a:pt x="0" y="68"/>
                  </a:lnTo>
                  <a:lnTo>
                    <a:pt x="0" y="68"/>
                  </a:lnTo>
                  <a:lnTo>
                    <a:pt x="2" y="70"/>
                  </a:lnTo>
                  <a:lnTo>
                    <a:pt x="2" y="70"/>
                  </a:lnTo>
                  <a:lnTo>
                    <a:pt x="2" y="70"/>
                  </a:lnTo>
                  <a:lnTo>
                    <a:pt x="2" y="70"/>
                  </a:lnTo>
                  <a:lnTo>
                    <a:pt x="4" y="72"/>
                  </a:lnTo>
                  <a:lnTo>
                    <a:pt x="4" y="72"/>
                  </a:lnTo>
                  <a:lnTo>
                    <a:pt x="8" y="72"/>
                  </a:lnTo>
                  <a:lnTo>
                    <a:pt x="8" y="72"/>
                  </a:lnTo>
                  <a:lnTo>
                    <a:pt x="10" y="72"/>
                  </a:lnTo>
                  <a:lnTo>
                    <a:pt x="10" y="72"/>
                  </a:lnTo>
                  <a:lnTo>
                    <a:pt x="12" y="70"/>
                  </a:lnTo>
                  <a:lnTo>
                    <a:pt x="12" y="70"/>
                  </a:lnTo>
                  <a:lnTo>
                    <a:pt x="14" y="70"/>
                  </a:lnTo>
                  <a:lnTo>
                    <a:pt x="14" y="70"/>
                  </a:lnTo>
                  <a:lnTo>
                    <a:pt x="14" y="68"/>
                  </a:lnTo>
                  <a:lnTo>
                    <a:pt x="14" y="32"/>
                  </a:lnTo>
                  <a:lnTo>
                    <a:pt x="14" y="32"/>
                  </a:lnTo>
                  <a:lnTo>
                    <a:pt x="14" y="24"/>
                  </a:lnTo>
                  <a:lnTo>
                    <a:pt x="14" y="24"/>
                  </a:lnTo>
                  <a:lnTo>
                    <a:pt x="14" y="16"/>
                  </a:lnTo>
                  <a:lnTo>
                    <a:pt x="14" y="16"/>
                  </a:lnTo>
                  <a:lnTo>
                    <a:pt x="14" y="16"/>
                  </a:lnTo>
                  <a:lnTo>
                    <a:pt x="16" y="22"/>
                  </a:lnTo>
                  <a:lnTo>
                    <a:pt x="16" y="22"/>
                  </a:lnTo>
                  <a:lnTo>
                    <a:pt x="20" y="28"/>
                  </a:lnTo>
                  <a:lnTo>
                    <a:pt x="36" y="62"/>
                  </a:lnTo>
                  <a:lnTo>
                    <a:pt x="36" y="62"/>
                  </a:lnTo>
                  <a:lnTo>
                    <a:pt x="40" y="66"/>
                  </a:lnTo>
                  <a:lnTo>
                    <a:pt x="40" y="66"/>
                  </a:lnTo>
                  <a:lnTo>
                    <a:pt x="42" y="70"/>
                  </a:lnTo>
                  <a:lnTo>
                    <a:pt x="42" y="70"/>
                  </a:lnTo>
                  <a:lnTo>
                    <a:pt x="44" y="70"/>
                  </a:lnTo>
                  <a:lnTo>
                    <a:pt x="44" y="70"/>
                  </a:lnTo>
                  <a:lnTo>
                    <a:pt x="48" y="70"/>
                  </a:lnTo>
                  <a:lnTo>
                    <a:pt x="54" y="70"/>
                  </a:lnTo>
                  <a:lnTo>
                    <a:pt x="54" y="70"/>
                  </a:lnTo>
                  <a:lnTo>
                    <a:pt x="56" y="70"/>
                  </a:lnTo>
                  <a:lnTo>
                    <a:pt x="56" y="70"/>
                  </a:lnTo>
                  <a:lnTo>
                    <a:pt x="58" y="70"/>
                  </a:lnTo>
                  <a:lnTo>
                    <a:pt x="58" y="70"/>
                  </a:lnTo>
                  <a:lnTo>
                    <a:pt x="58" y="68"/>
                  </a:lnTo>
                  <a:lnTo>
                    <a:pt x="58" y="68"/>
                  </a:lnTo>
                  <a:lnTo>
                    <a:pt x="60" y="66"/>
                  </a:lnTo>
                  <a:lnTo>
                    <a:pt x="60" y="2"/>
                  </a:lnTo>
                  <a:lnTo>
                    <a:pt x="60"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61" name="Freeform 339"/>
            <p:cNvSpPr>
              <a:spLocks/>
            </p:cNvSpPr>
            <p:nvPr/>
          </p:nvSpPr>
          <p:spPr bwMode="auto">
            <a:xfrm>
              <a:off x="17724438" y="4376738"/>
              <a:ext cx="47625" cy="114300"/>
            </a:xfrm>
            <a:custGeom>
              <a:avLst/>
              <a:gdLst>
                <a:gd name="T0" fmla="*/ 30 w 30"/>
                <a:gd name="T1" fmla="*/ 2 h 72"/>
                <a:gd name="T2" fmla="*/ 30 w 30"/>
                <a:gd name="T3" fmla="*/ 2 h 72"/>
                <a:gd name="T4" fmla="*/ 28 w 30"/>
                <a:gd name="T5" fmla="*/ 0 h 72"/>
                <a:gd name="T6" fmla="*/ 26 w 30"/>
                <a:gd name="T7" fmla="*/ 0 h 72"/>
                <a:gd name="T8" fmla="*/ 22 w 30"/>
                <a:gd name="T9" fmla="*/ 0 h 72"/>
                <a:gd name="T10" fmla="*/ 20 w 30"/>
                <a:gd name="T11" fmla="*/ 0 h 72"/>
                <a:gd name="T12" fmla="*/ 18 w 30"/>
                <a:gd name="T13" fmla="*/ 0 h 72"/>
                <a:gd name="T14" fmla="*/ 16 w 30"/>
                <a:gd name="T15" fmla="*/ 2 h 72"/>
                <a:gd name="T16" fmla="*/ 16 w 30"/>
                <a:gd name="T17" fmla="*/ 50 h 72"/>
                <a:gd name="T18" fmla="*/ 16 w 30"/>
                <a:gd name="T19" fmla="*/ 54 h 72"/>
                <a:gd name="T20" fmla="*/ 14 w 30"/>
                <a:gd name="T21" fmla="*/ 58 h 72"/>
                <a:gd name="T22" fmla="*/ 12 w 30"/>
                <a:gd name="T23" fmla="*/ 60 h 72"/>
                <a:gd name="T24" fmla="*/ 10 w 30"/>
                <a:gd name="T25" fmla="*/ 60 h 72"/>
                <a:gd name="T26" fmla="*/ 8 w 30"/>
                <a:gd name="T27" fmla="*/ 60 h 72"/>
                <a:gd name="T28" fmla="*/ 6 w 30"/>
                <a:gd name="T29" fmla="*/ 58 h 72"/>
                <a:gd name="T30" fmla="*/ 4 w 30"/>
                <a:gd name="T31" fmla="*/ 58 h 72"/>
                <a:gd name="T32" fmla="*/ 2 w 30"/>
                <a:gd name="T33" fmla="*/ 58 h 72"/>
                <a:gd name="T34" fmla="*/ 2 w 30"/>
                <a:gd name="T35" fmla="*/ 58 h 72"/>
                <a:gd name="T36" fmla="*/ 2 w 30"/>
                <a:gd name="T37" fmla="*/ 58 h 72"/>
                <a:gd name="T38" fmla="*/ 0 w 30"/>
                <a:gd name="T39" fmla="*/ 60 h 72"/>
                <a:gd name="T40" fmla="*/ 0 w 30"/>
                <a:gd name="T41" fmla="*/ 64 h 72"/>
                <a:gd name="T42" fmla="*/ 0 w 30"/>
                <a:gd name="T43" fmla="*/ 66 h 72"/>
                <a:gd name="T44" fmla="*/ 2 w 30"/>
                <a:gd name="T45" fmla="*/ 68 h 72"/>
                <a:gd name="T46" fmla="*/ 2 w 30"/>
                <a:gd name="T47" fmla="*/ 68 h 72"/>
                <a:gd name="T48" fmla="*/ 2 w 30"/>
                <a:gd name="T49" fmla="*/ 70 h 72"/>
                <a:gd name="T50" fmla="*/ 4 w 30"/>
                <a:gd name="T51" fmla="*/ 70 h 72"/>
                <a:gd name="T52" fmla="*/ 6 w 30"/>
                <a:gd name="T53" fmla="*/ 72 h 72"/>
                <a:gd name="T54" fmla="*/ 8 w 30"/>
                <a:gd name="T55" fmla="*/ 72 h 72"/>
                <a:gd name="T56" fmla="*/ 12 w 30"/>
                <a:gd name="T57" fmla="*/ 72 h 72"/>
                <a:gd name="T58" fmla="*/ 20 w 30"/>
                <a:gd name="T59" fmla="*/ 70 h 72"/>
                <a:gd name="T60" fmla="*/ 26 w 30"/>
                <a:gd name="T61" fmla="*/ 66 h 72"/>
                <a:gd name="T62" fmla="*/ 30 w 30"/>
                <a:gd name="T63" fmla="*/ 60 h 72"/>
                <a:gd name="T64" fmla="*/ 30 w 30"/>
                <a:gd name="T65" fmla="*/ 52 h 72"/>
                <a:gd name="T66" fmla="*/ 30 w 30"/>
                <a:gd name="T67"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72">
                  <a:moveTo>
                    <a:pt x="30" y="2"/>
                  </a:moveTo>
                  <a:lnTo>
                    <a:pt x="30" y="2"/>
                  </a:lnTo>
                  <a:lnTo>
                    <a:pt x="30" y="2"/>
                  </a:lnTo>
                  <a:lnTo>
                    <a:pt x="30" y="2"/>
                  </a:lnTo>
                  <a:lnTo>
                    <a:pt x="28" y="0"/>
                  </a:lnTo>
                  <a:lnTo>
                    <a:pt x="28" y="0"/>
                  </a:lnTo>
                  <a:lnTo>
                    <a:pt x="26" y="0"/>
                  </a:lnTo>
                  <a:lnTo>
                    <a:pt x="26" y="0"/>
                  </a:lnTo>
                  <a:lnTo>
                    <a:pt x="22" y="0"/>
                  </a:lnTo>
                  <a:lnTo>
                    <a:pt x="22" y="0"/>
                  </a:lnTo>
                  <a:lnTo>
                    <a:pt x="20" y="0"/>
                  </a:lnTo>
                  <a:lnTo>
                    <a:pt x="20" y="0"/>
                  </a:lnTo>
                  <a:lnTo>
                    <a:pt x="18" y="0"/>
                  </a:lnTo>
                  <a:lnTo>
                    <a:pt x="18" y="0"/>
                  </a:lnTo>
                  <a:lnTo>
                    <a:pt x="16" y="2"/>
                  </a:lnTo>
                  <a:lnTo>
                    <a:pt x="16" y="2"/>
                  </a:lnTo>
                  <a:lnTo>
                    <a:pt x="16" y="2"/>
                  </a:lnTo>
                  <a:lnTo>
                    <a:pt x="16" y="50"/>
                  </a:lnTo>
                  <a:lnTo>
                    <a:pt x="16" y="50"/>
                  </a:lnTo>
                  <a:lnTo>
                    <a:pt x="16" y="54"/>
                  </a:lnTo>
                  <a:lnTo>
                    <a:pt x="16" y="54"/>
                  </a:lnTo>
                  <a:lnTo>
                    <a:pt x="14" y="58"/>
                  </a:lnTo>
                  <a:lnTo>
                    <a:pt x="14" y="58"/>
                  </a:lnTo>
                  <a:lnTo>
                    <a:pt x="12" y="60"/>
                  </a:lnTo>
                  <a:lnTo>
                    <a:pt x="12" y="60"/>
                  </a:lnTo>
                  <a:lnTo>
                    <a:pt x="10" y="60"/>
                  </a:lnTo>
                  <a:lnTo>
                    <a:pt x="10" y="60"/>
                  </a:lnTo>
                  <a:lnTo>
                    <a:pt x="8" y="60"/>
                  </a:lnTo>
                  <a:lnTo>
                    <a:pt x="8" y="60"/>
                  </a:lnTo>
                  <a:lnTo>
                    <a:pt x="6" y="58"/>
                  </a:lnTo>
                  <a:lnTo>
                    <a:pt x="6" y="58"/>
                  </a:lnTo>
                  <a:lnTo>
                    <a:pt x="4" y="58"/>
                  </a:lnTo>
                  <a:lnTo>
                    <a:pt x="4" y="58"/>
                  </a:lnTo>
                  <a:lnTo>
                    <a:pt x="2" y="58"/>
                  </a:lnTo>
                  <a:lnTo>
                    <a:pt x="2" y="58"/>
                  </a:lnTo>
                  <a:lnTo>
                    <a:pt x="2" y="58"/>
                  </a:lnTo>
                  <a:lnTo>
                    <a:pt x="2" y="58"/>
                  </a:lnTo>
                  <a:lnTo>
                    <a:pt x="2" y="58"/>
                  </a:lnTo>
                  <a:lnTo>
                    <a:pt x="2" y="58"/>
                  </a:lnTo>
                  <a:lnTo>
                    <a:pt x="0" y="60"/>
                  </a:lnTo>
                  <a:lnTo>
                    <a:pt x="0" y="60"/>
                  </a:lnTo>
                  <a:lnTo>
                    <a:pt x="0" y="64"/>
                  </a:lnTo>
                  <a:lnTo>
                    <a:pt x="0" y="64"/>
                  </a:lnTo>
                  <a:lnTo>
                    <a:pt x="0" y="66"/>
                  </a:lnTo>
                  <a:lnTo>
                    <a:pt x="0" y="66"/>
                  </a:lnTo>
                  <a:lnTo>
                    <a:pt x="2" y="68"/>
                  </a:lnTo>
                  <a:lnTo>
                    <a:pt x="2" y="68"/>
                  </a:lnTo>
                  <a:lnTo>
                    <a:pt x="2" y="68"/>
                  </a:lnTo>
                  <a:lnTo>
                    <a:pt x="2" y="68"/>
                  </a:lnTo>
                  <a:lnTo>
                    <a:pt x="2" y="70"/>
                  </a:lnTo>
                  <a:lnTo>
                    <a:pt x="2" y="70"/>
                  </a:lnTo>
                  <a:lnTo>
                    <a:pt x="4" y="70"/>
                  </a:lnTo>
                  <a:lnTo>
                    <a:pt x="4" y="70"/>
                  </a:lnTo>
                  <a:lnTo>
                    <a:pt x="6" y="72"/>
                  </a:lnTo>
                  <a:lnTo>
                    <a:pt x="6" y="72"/>
                  </a:lnTo>
                  <a:lnTo>
                    <a:pt x="8" y="72"/>
                  </a:lnTo>
                  <a:lnTo>
                    <a:pt x="8" y="72"/>
                  </a:lnTo>
                  <a:lnTo>
                    <a:pt x="12" y="72"/>
                  </a:lnTo>
                  <a:lnTo>
                    <a:pt x="12" y="72"/>
                  </a:lnTo>
                  <a:lnTo>
                    <a:pt x="20" y="70"/>
                  </a:lnTo>
                  <a:lnTo>
                    <a:pt x="20" y="70"/>
                  </a:lnTo>
                  <a:lnTo>
                    <a:pt x="26" y="66"/>
                  </a:lnTo>
                  <a:lnTo>
                    <a:pt x="26" y="66"/>
                  </a:lnTo>
                  <a:lnTo>
                    <a:pt x="30" y="60"/>
                  </a:lnTo>
                  <a:lnTo>
                    <a:pt x="30" y="60"/>
                  </a:lnTo>
                  <a:lnTo>
                    <a:pt x="30" y="52"/>
                  </a:lnTo>
                  <a:lnTo>
                    <a:pt x="30" y="2"/>
                  </a:lnTo>
                  <a:lnTo>
                    <a:pt x="30"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62" name="Freeform 340"/>
            <p:cNvSpPr>
              <a:spLocks noEditPoints="1"/>
            </p:cNvSpPr>
            <p:nvPr/>
          </p:nvSpPr>
          <p:spPr bwMode="auto">
            <a:xfrm>
              <a:off x="17606963" y="4554538"/>
              <a:ext cx="95250" cy="111125"/>
            </a:xfrm>
            <a:custGeom>
              <a:avLst/>
              <a:gdLst>
                <a:gd name="T0" fmla="*/ 58 w 60"/>
                <a:gd name="T1" fmla="*/ 20 h 70"/>
                <a:gd name="T2" fmla="*/ 58 w 60"/>
                <a:gd name="T3" fmla="*/ 20 h 70"/>
                <a:gd name="T4" fmla="*/ 54 w 60"/>
                <a:gd name="T5" fmla="*/ 14 h 70"/>
                <a:gd name="T6" fmla="*/ 50 w 60"/>
                <a:gd name="T7" fmla="*/ 8 h 70"/>
                <a:gd name="T8" fmla="*/ 50 w 60"/>
                <a:gd name="T9" fmla="*/ 8 h 70"/>
                <a:gd name="T10" fmla="*/ 46 w 60"/>
                <a:gd name="T11" fmla="*/ 4 h 70"/>
                <a:gd name="T12" fmla="*/ 40 w 60"/>
                <a:gd name="T13" fmla="*/ 2 h 70"/>
                <a:gd name="T14" fmla="*/ 40 w 60"/>
                <a:gd name="T15" fmla="*/ 2 h 70"/>
                <a:gd name="T16" fmla="*/ 32 w 60"/>
                <a:gd name="T17" fmla="*/ 0 h 70"/>
                <a:gd name="T18" fmla="*/ 24 w 60"/>
                <a:gd name="T19" fmla="*/ 0 h 70"/>
                <a:gd name="T20" fmla="*/ 6 w 60"/>
                <a:gd name="T21" fmla="*/ 0 h 70"/>
                <a:gd name="T22" fmla="*/ 6 w 60"/>
                <a:gd name="T23" fmla="*/ 0 h 70"/>
                <a:gd name="T24" fmla="*/ 2 w 60"/>
                <a:gd name="T25" fmla="*/ 2 h 70"/>
                <a:gd name="T26" fmla="*/ 2 w 60"/>
                <a:gd name="T27" fmla="*/ 2 h 70"/>
                <a:gd name="T28" fmla="*/ 0 w 60"/>
                <a:gd name="T29" fmla="*/ 4 h 70"/>
                <a:gd name="T30" fmla="*/ 0 w 60"/>
                <a:gd name="T31" fmla="*/ 66 h 70"/>
                <a:gd name="T32" fmla="*/ 0 w 60"/>
                <a:gd name="T33" fmla="*/ 66 h 70"/>
                <a:gd name="T34" fmla="*/ 2 w 60"/>
                <a:gd name="T35" fmla="*/ 70 h 70"/>
                <a:gd name="T36" fmla="*/ 2 w 60"/>
                <a:gd name="T37" fmla="*/ 70 h 70"/>
                <a:gd name="T38" fmla="*/ 6 w 60"/>
                <a:gd name="T39" fmla="*/ 70 h 70"/>
                <a:gd name="T40" fmla="*/ 22 w 60"/>
                <a:gd name="T41" fmla="*/ 70 h 70"/>
                <a:gd name="T42" fmla="*/ 22 w 60"/>
                <a:gd name="T43" fmla="*/ 70 h 70"/>
                <a:gd name="T44" fmla="*/ 38 w 60"/>
                <a:gd name="T45" fmla="*/ 68 h 70"/>
                <a:gd name="T46" fmla="*/ 38 w 60"/>
                <a:gd name="T47" fmla="*/ 68 h 70"/>
                <a:gd name="T48" fmla="*/ 44 w 60"/>
                <a:gd name="T49" fmla="*/ 66 h 70"/>
                <a:gd name="T50" fmla="*/ 50 w 60"/>
                <a:gd name="T51" fmla="*/ 62 h 70"/>
                <a:gd name="T52" fmla="*/ 50 w 60"/>
                <a:gd name="T53" fmla="*/ 62 h 70"/>
                <a:gd name="T54" fmla="*/ 54 w 60"/>
                <a:gd name="T55" fmla="*/ 58 h 70"/>
                <a:gd name="T56" fmla="*/ 58 w 60"/>
                <a:gd name="T57" fmla="*/ 52 h 70"/>
                <a:gd name="T58" fmla="*/ 58 w 60"/>
                <a:gd name="T59" fmla="*/ 52 h 70"/>
                <a:gd name="T60" fmla="*/ 60 w 60"/>
                <a:gd name="T61" fmla="*/ 44 h 70"/>
                <a:gd name="T62" fmla="*/ 60 w 60"/>
                <a:gd name="T63" fmla="*/ 34 h 70"/>
                <a:gd name="T64" fmla="*/ 60 w 60"/>
                <a:gd name="T65" fmla="*/ 34 h 70"/>
                <a:gd name="T66" fmla="*/ 60 w 60"/>
                <a:gd name="T67" fmla="*/ 26 h 70"/>
                <a:gd name="T68" fmla="*/ 58 w 60"/>
                <a:gd name="T69" fmla="*/ 20 h 70"/>
                <a:gd name="T70" fmla="*/ 58 w 60"/>
                <a:gd name="T71" fmla="*/ 20 h 70"/>
                <a:gd name="T72" fmla="*/ 44 w 60"/>
                <a:gd name="T73" fmla="*/ 46 h 70"/>
                <a:gd name="T74" fmla="*/ 44 w 60"/>
                <a:gd name="T75" fmla="*/ 46 h 70"/>
                <a:gd name="T76" fmla="*/ 40 w 60"/>
                <a:gd name="T77" fmla="*/ 54 h 70"/>
                <a:gd name="T78" fmla="*/ 40 w 60"/>
                <a:gd name="T79" fmla="*/ 54 h 70"/>
                <a:gd name="T80" fmla="*/ 32 w 60"/>
                <a:gd name="T81" fmla="*/ 58 h 70"/>
                <a:gd name="T82" fmla="*/ 32 w 60"/>
                <a:gd name="T83" fmla="*/ 58 h 70"/>
                <a:gd name="T84" fmla="*/ 22 w 60"/>
                <a:gd name="T85" fmla="*/ 60 h 70"/>
                <a:gd name="T86" fmla="*/ 16 w 60"/>
                <a:gd name="T87" fmla="*/ 60 h 70"/>
                <a:gd name="T88" fmla="*/ 16 w 60"/>
                <a:gd name="T89" fmla="*/ 12 h 70"/>
                <a:gd name="T90" fmla="*/ 22 w 60"/>
                <a:gd name="T91" fmla="*/ 12 h 70"/>
                <a:gd name="T92" fmla="*/ 22 w 60"/>
                <a:gd name="T93" fmla="*/ 12 h 70"/>
                <a:gd name="T94" fmla="*/ 34 w 60"/>
                <a:gd name="T95" fmla="*/ 14 h 70"/>
                <a:gd name="T96" fmla="*/ 34 w 60"/>
                <a:gd name="T97" fmla="*/ 14 h 70"/>
                <a:gd name="T98" fmla="*/ 40 w 60"/>
                <a:gd name="T99" fmla="*/ 18 h 70"/>
                <a:gd name="T100" fmla="*/ 40 w 60"/>
                <a:gd name="T101" fmla="*/ 18 h 70"/>
                <a:gd name="T102" fmla="*/ 44 w 60"/>
                <a:gd name="T103" fmla="*/ 26 h 70"/>
                <a:gd name="T104" fmla="*/ 44 w 60"/>
                <a:gd name="T105" fmla="*/ 26 h 70"/>
                <a:gd name="T106" fmla="*/ 44 w 60"/>
                <a:gd name="T107" fmla="*/ 34 h 70"/>
                <a:gd name="T108" fmla="*/ 44 w 60"/>
                <a:gd name="T109" fmla="*/ 34 h 70"/>
                <a:gd name="T110" fmla="*/ 44 w 60"/>
                <a:gd name="T111" fmla="*/ 46 h 70"/>
                <a:gd name="T112" fmla="*/ 44 w 60"/>
                <a:gd name="T113"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70">
                  <a:moveTo>
                    <a:pt x="58" y="20"/>
                  </a:moveTo>
                  <a:lnTo>
                    <a:pt x="58" y="20"/>
                  </a:lnTo>
                  <a:lnTo>
                    <a:pt x="54" y="14"/>
                  </a:lnTo>
                  <a:lnTo>
                    <a:pt x="50" y="8"/>
                  </a:lnTo>
                  <a:lnTo>
                    <a:pt x="50" y="8"/>
                  </a:lnTo>
                  <a:lnTo>
                    <a:pt x="46" y="4"/>
                  </a:lnTo>
                  <a:lnTo>
                    <a:pt x="40" y="2"/>
                  </a:lnTo>
                  <a:lnTo>
                    <a:pt x="40" y="2"/>
                  </a:lnTo>
                  <a:lnTo>
                    <a:pt x="32" y="0"/>
                  </a:lnTo>
                  <a:lnTo>
                    <a:pt x="24" y="0"/>
                  </a:lnTo>
                  <a:lnTo>
                    <a:pt x="6" y="0"/>
                  </a:lnTo>
                  <a:lnTo>
                    <a:pt x="6" y="0"/>
                  </a:lnTo>
                  <a:lnTo>
                    <a:pt x="2" y="2"/>
                  </a:lnTo>
                  <a:lnTo>
                    <a:pt x="2" y="2"/>
                  </a:lnTo>
                  <a:lnTo>
                    <a:pt x="0" y="4"/>
                  </a:lnTo>
                  <a:lnTo>
                    <a:pt x="0" y="66"/>
                  </a:lnTo>
                  <a:lnTo>
                    <a:pt x="0" y="66"/>
                  </a:lnTo>
                  <a:lnTo>
                    <a:pt x="2" y="70"/>
                  </a:lnTo>
                  <a:lnTo>
                    <a:pt x="2" y="70"/>
                  </a:lnTo>
                  <a:lnTo>
                    <a:pt x="6" y="70"/>
                  </a:lnTo>
                  <a:lnTo>
                    <a:pt x="22" y="70"/>
                  </a:lnTo>
                  <a:lnTo>
                    <a:pt x="22" y="70"/>
                  </a:lnTo>
                  <a:lnTo>
                    <a:pt x="38" y="68"/>
                  </a:lnTo>
                  <a:lnTo>
                    <a:pt x="38" y="68"/>
                  </a:lnTo>
                  <a:lnTo>
                    <a:pt x="44" y="66"/>
                  </a:lnTo>
                  <a:lnTo>
                    <a:pt x="50" y="62"/>
                  </a:lnTo>
                  <a:lnTo>
                    <a:pt x="50" y="62"/>
                  </a:lnTo>
                  <a:lnTo>
                    <a:pt x="54" y="58"/>
                  </a:lnTo>
                  <a:lnTo>
                    <a:pt x="58" y="52"/>
                  </a:lnTo>
                  <a:lnTo>
                    <a:pt x="58" y="52"/>
                  </a:lnTo>
                  <a:lnTo>
                    <a:pt x="60" y="44"/>
                  </a:lnTo>
                  <a:lnTo>
                    <a:pt x="60" y="34"/>
                  </a:lnTo>
                  <a:lnTo>
                    <a:pt x="60" y="34"/>
                  </a:lnTo>
                  <a:lnTo>
                    <a:pt x="60" y="26"/>
                  </a:lnTo>
                  <a:lnTo>
                    <a:pt x="58" y="20"/>
                  </a:lnTo>
                  <a:lnTo>
                    <a:pt x="58" y="20"/>
                  </a:lnTo>
                  <a:close/>
                  <a:moveTo>
                    <a:pt x="44" y="46"/>
                  </a:moveTo>
                  <a:lnTo>
                    <a:pt x="44" y="46"/>
                  </a:lnTo>
                  <a:lnTo>
                    <a:pt x="40" y="54"/>
                  </a:lnTo>
                  <a:lnTo>
                    <a:pt x="40" y="54"/>
                  </a:lnTo>
                  <a:lnTo>
                    <a:pt x="32" y="58"/>
                  </a:lnTo>
                  <a:lnTo>
                    <a:pt x="32" y="58"/>
                  </a:lnTo>
                  <a:lnTo>
                    <a:pt x="22" y="60"/>
                  </a:lnTo>
                  <a:lnTo>
                    <a:pt x="16" y="60"/>
                  </a:lnTo>
                  <a:lnTo>
                    <a:pt x="16" y="12"/>
                  </a:lnTo>
                  <a:lnTo>
                    <a:pt x="22" y="12"/>
                  </a:lnTo>
                  <a:lnTo>
                    <a:pt x="22" y="12"/>
                  </a:lnTo>
                  <a:lnTo>
                    <a:pt x="34" y="14"/>
                  </a:lnTo>
                  <a:lnTo>
                    <a:pt x="34" y="14"/>
                  </a:lnTo>
                  <a:lnTo>
                    <a:pt x="40" y="18"/>
                  </a:lnTo>
                  <a:lnTo>
                    <a:pt x="40" y="18"/>
                  </a:lnTo>
                  <a:lnTo>
                    <a:pt x="44" y="26"/>
                  </a:lnTo>
                  <a:lnTo>
                    <a:pt x="44" y="26"/>
                  </a:lnTo>
                  <a:lnTo>
                    <a:pt x="44" y="34"/>
                  </a:lnTo>
                  <a:lnTo>
                    <a:pt x="44" y="34"/>
                  </a:lnTo>
                  <a:lnTo>
                    <a:pt x="44" y="46"/>
                  </a:lnTo>
                  <a:lnTo>
                    <a:pt x="44" y="4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63" name="Freeform 341"/>
            <p:cNvSpPr>
              <a:spLocks/>
            </p:cNvSpPr>
            <p:nvPr/>
          </p:nvSpPr>
          <p:spPr bwMode="auto">
            <a:xfrm>
              <a:off x="17721263" y="4554538"/>
              <a:ext cx="66675" cy="111125"/>
            </a:xfrm>
            <a:custGeom>
              <a:avLst/>
              <a:gdLst>
                <a:gd name="T0" fmla="*/ 42 w 42"/>
                <a:gd name="T1" fmla="*/ 62 h 70"/>
                <a:gd name="T2" fmla="*/ 40 w 42"/>
                <a:gd name="T3" fmla="*/ 60 h 70"/>
                <a:gd name="T4" fmla="*/ 40 w 42"/>
                <a:gd name="T5" fmla="*/ 60 h 70"/>
                <a:gd name="T6" fmla="*/ 14 w 42"/>
                <a:gd name="T7" fmla="*/ 60 h 70"/>
                <a:gd name="T8" fmla="*/ 36 w 42"/>
                <a:gd name="T9" fmla="*/ 40 h 70"/>
                <a:gd name="T10" fmla="*/ 36 w 42"/>
                <a:gd name="T11" fmla="*/ 40 h 70"/>
                <a:gd name="T12" fmla="*/ 36 w 42"/>
                <a:gd name="T13" fmla="*/ 38 h 70"/>
                <a:gd name="T14" fmla="*/ 38 w 42"/>
                <a:gd name="T15" fmla="*/ 36 h 70"/>
                <a:gd name="T16" fmla="*/ 38 w 42"/>
                <a:gd name="T17" fmla="*/ 34 h 70"/>
                <a:gd name="T18" fmla="*/ 38 w 42"/>
                <a:gd name="T19" fmla="*/ 32 h 70"/>
                <a:gd name="T20" fmla="*/ 36 w 42"/>
                <a:gd name="T21" fmla="*/ 30 h 70"/>
                <a:gd name="T22" fmla="*/ 36 w 42"/>
                <a:gd name="T23" fmla="*/ 28 h 70"/>
                <a:gd name="T24" fmla="*/ 36 w 42"/>
                <a:gd name="T25" fmla="*/ 28 h 70"/>
                <a:gd name="T26" fmla="*/ 14 w 42"/>
                <a:gd name="T27" fmla="*/ 12 h 70"/>
                <a:gd name="T28" fmla="*/ 38 w 42"/>
                <a:gd name="T29" fmla="*/ 12 h 70"/>
                <a:gd name="T30" fmla="*/ 40 w 42"/>
                <a:gd name="T31" fmla="*/ 12 h 70"/>
                <a:gd name="T32" fmla="*/ 40 w 42"/>
                <a:gd name="T33" fmla="*/ 10 h 70"/>
                <a:gd name="T34" fmla="*/ 40 w 42"/>
                <a:gd name="T35" fmla="*/ 8 h 70"/>
                <a:gd name="T36" fmla="*/ 40 w 42"/>
                <a:gd name="T37" fmla="*/ 6 h 70"/>
                <a:gd name="T38" fmla="*/ 40 w 42"/>
                <a:gd name="T39" fmla="*/ 4 h 70"/>
                <a:gd name="T40" fmla="*/ 40 w 42"/>
                <a:gd name="T41" fmla="*/ 2 h 70"/>
                <a:gd name="T42" fmla="*/ 40 w 42"/>
                <a:gd name="T43" fmla="*/ 0 h 70"/>
                <a:gd name="T44" fmla="*/ 4 w 42"/>
                <a:gd name="T45" fmla="*/ 0 h 70"/>
                <a:gd name="T46" fmla="*/ 0 w 42"/>
                <a:gd name="T47" fmla="*/ 2 h 70"/>
                <a:gd name="T48" fmla="*/ 0 w 42"/>
                <a:gd name="T49" fmla="*/ 4 h 70"/>
                <a:gd name="T50" fmla="*/ 0 w 42"/>
                <a:gd name="T51" fmla="*/ 66 h 70"/>
                <a:gd name="T52" fmla="*/ 0 w 42"/>
                <a:gd name="T53" fmla="*/ 70 h 70"/>
                <a:gd name="T54" fmla="*/ 40 w 42"/>
                <a:gd name="T55" fmla="*/ 70 h 70"/>
                <a:gd name="T56" fmla="*/ 40 w 42"/>
                <a:gd name="T57" fmla="*/ 70 h 70"/>
                <a:gd name="T58" fmla="*/ 40 w 42"/>
                <a:gd name="T59" fmla="*/ 70 h 70"/>
                <a:gd name="T60" fmla="*/ 42 w 42"/>
                <a:gd name="T61" fmla="*/ 68 h 70"/>
                <a:gd name="T62" fmla="*/ 42 w 42"/>
                <a:gd name="T63" fmla="*/ 66 h 70"/>
                <a:gd name="T64" fmla="*/ 42 w 42"/>
                <a:gd name="T65"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0">
                  <a:moveTo>
                    <a:pt x="42" y="62"/>
                  </a:moveTo>
                  <a:lnTo>
                    <a:pt x="42" y="62"/>
                  </a:lnTo>
                  <a:lnTo>
                    <a:pt x="40" y="60"/>
                  </a:lnTo>
                  <a:lnTo>
                    <a:pt x="40" y="60"/>
                  </a:lnTo>
                  <a:lnTo>
                    <a:pt x="40" y="60"/>
                  </a:lnTo>
                  <a:lnTo>
                    <a:pt x="40" y="60"/>
                  </a:lnTo>
                  <a:lnTo>
                    <a:pt x="40" y="60"/>
                  </a:lnTo>
                  <a:lnTo>
                    <a:pt x="14" y="60"/>
                  </a:lnTo>
                  <a:lnTo>
                    <a:pt x="14" y="40"/>
                  </a:lnTo>
                  <a:lnTo>
                    <a:pt x="36" y="40"/>
                  </a:lnTo>
                  <a:lnTo>
                    <a:pt x="36" y="40"/>
                  </a:lnTo>
                  <a:lnTo>
                    <a:pt x="36" y="40"/>
                  </a:lnTo>
                  <a:lnTo>
                    <a:pt x="36" y="40"/>
                  </a:lnTo>
                  <a:lnTo>
                    <a:pt x="36" y="38"/>
                  </a:lnTo>
                  <a:lnTo>
                    <a:pt x="36" y="38"/>
                  </a:lnTo>
                  <a:lnTo>
                    <a:pt x="38" y="36"/>
                  </a:lnTo>
                  <a:lnTo>
                    <a:pt x="38" y="36"/>
                  </a:lnTo>
                  <a:lnTo>
                    <a:pt x="38" y="34"/>
                  </a:lnTo>
                  <a:lnTo>
                    <a:pt x="38" y="34"/>
                  </a:lnTo>
                  <a:lnTo>
                    <a:pt x="38" y="32"/>
                  </a:lnTo>
                  <a:lnTo>
                    <a:pt x="38" y="32"/>
                  </a:lnTo>
                  <a:lnTo>
                    <a:pt x="36" y="30"/>
                  </a:lnTo>
                  <a:lnTo>
                    <a:pt x="36" y="30"/>
                  </a:lnTo>
                  <a:lnTo>
                    <a:pt x="36" y="28"/>
                  </a:lnTo>
                  <a:lnTo>
                    <a:pt x="36" y="28"/>
                  </a:lnTo>
                  <a:lnTo>
                    <a:pt x="36" y="28"/>
                  </a:lnTo>
                  <a:lnTo>
                    <a:pt x="14" y="28"/>
                  </a:lnTo>
                  <a:lnTo>
                    <a:pt x="14" y="12"/>
                  </a:lnTo>
                  <a:lnTo>
                    <a:pt x="38" y="12"/>
                  </a:lnTo>
                  <a:lnTo>
                    <a:pt x="38" y="12"/>
                  </a:lnTo>
                  <a:lnTo>
                    <a:pt x="40" y="12"/>
                  </a:lnTo>
                  <a:lnTo>
                    <a:pt x="40" y="12"/>
                  </a:lnTo>
                  <a:lnTo>
                    <a:pt x="40" y="10"/>
                  </a:lnTo>
                  <a:lnTo>
                    <a:pt x="40" y="10"/>
                  </a:lnTo>
                  <a:lnTo>
                    <a:pt x="40" y="8"/>
                  </a:lnTo>
                  <a:lnTo>
                    <a:pt x="40" y="8"/>
                  </a:lnTo>
                  <a:lnTo>
                    <a:pt x="40" y="6"/>
                  </a:lnTo>
                  <a:lnTo>
                    <a:pt x="40" y="6"/>
                  </a:lnTo>
                  <a:lnTo>
                    <a:pt x="40" y="4"/>
                  </a:lnTo>
                  <a:lnTo>
                    <a:pt x="40" y="4"/>
                  </a:lnTo>
                  <a:lnTo>
                    <a:pt x="40" y="2"/>
                  </a:lnTo>
                  <a:lnTo>
                    <a:pt x="40" y="2"/>
                  </a:lnTo>
                  <a:lnTo>
                    <a:pt x="40" y="0"/>
                  </a:lnTo>
                  <a:lnTo>
                    <a:pt x="40" y="0"/>
                  </a:lnTo>
                  <a:lnTo>
                    <a:pt x="38" y="0"/>
                  </a:lnTo>
                  <a:lnTo>
                    <a:pt x="4" y="0"/>
                  </a:lnTo>
                  <a:lnTo>
                    <a:pt x="4" y="0"/>
                  </a:lnTo>
                  <a:lnTo>
                    <a:pt x="0" y="2"/>
                  </a:lnTo>
                  <a:lnTo>
                    <a:pt x="0" y="2"/>
                  </a:lnTo>
                  <a:lnTo>
                    <a:pt x="0" y="4"/>
                  </a:lnTo>
                  <a:lnTo>
                    <a:pt x="0" y="66"/>
                  </a:lnTo>
                  <a:lnTo>
                    <a:pt x="0" y="66"/>
                  </a:lnTo>
                  <a:lnTo>
                    <a:pt x="0" y="70"/>
                  </a:lnTo>
                  <a:lnTo>
                    <a:pt x="0" y="70"/>
                  </a:lnTo>
                  <a:lnTo>
                    <a:pt x="4" y="70"/>
                  </a:lnTo>
                  <a:lnTo>
                    <a:pt x="40" y="70"/>
                  </a:lnTo>
                  <a:lnTo>
                    <a:pt x="40" y="70"/>
                  </a:lnTo>
                  <a:lnTo>
                    <a:pt x="40" y="70"/>
                  </a:lnTo>
                  <a:lnTo>
                    <a:pt x="40" y="70"/>
                  </a:lnTo>
                  <a:lnTo>
                    <a:pt x="40" y="70"/>
                  </a:lnTo>
                  <a:lnTo>
                    <a:pt x="40" y="70"/>
                  </a:lnTo>
                  <a:lnTo>
                    <a:pt x="42" y="68"/>
                  </a:lnTo>
                  <a:lnTo>
                    <a:pt x="42" y="68"/>
                  </a:lnTo>
                  <a:lnTo>
                    <a:pt x="42" y="66"/>
                  </a:lnTo>
                  <a:lnTo>
                    <a:pt x="42" y="66"/>
                  </a:lnTo>
                  <a:lnTo>
                    <a:pt x="42" y="62"/>
                  </a:lnTo>
                  <a:lnTo>
                    <a:pt x="42" y="6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64" name="Freeform 342"/>
            <p:cNvSpPr>
              <a:spLocks/>
            </p:cNvSpPr>
            <p:nvPr/>
          </p:nvSpPr>
          <p:spPr bwMode="auto">
            <a:xfrm>
              <a:off x="17575213" y="4732338"/>
              <a:ext cx="130175" cy="114300"/>
            </a:xfrm>
            <a:custGeom>
              <a:avLst/>
              <a:gdLst>
                <a:gd name="T0" fmla="*/ 82 w 82"/>
                <a:gd name="T1" fmla="*/ 6 h 72"/>
                <a:gd name="T2" fmla="*/ 82 w 82"/>
                <a:gd name="T3" fmla="*/ 4 h 72"/>
                <a:gd name="T4" fmla="*/ 82 w 82"/>
                <a:gd name="T5" fmla="*/ 2 h 72"/>
                <a:gd name="T6" fmla="*/ 80 w 82"/>
                <a:gd name="T7" fmla="*/ 0 h 72"/>
                <a:gd name="T8" fmla="*/ 68 w 82"/>
                <a:gd name="T9" fmla="*/ 0 h 72"/>
                <a:gd name="T10" fmla="*/ 64 w 82"/>
                <a:gd name="T11" fmla="*/ 0 h 72"/>
                <a:gd name="T12" fmla="*/ 60 w 82"/>
                <a:gd name="T13" fmla="*/ 2 h 72"/>
                <a:gd name="T14" fmla="*/ 60 w 82"/>
                <a:gd name="T15" fmla="*/ 4 h 72"/>
                <a:gd name="T16" fmla="*/ 58 w 82"/>
                <a:gd name="T17" fmla="*/ 8 h 72"/>
                <a:gd name="T18" fmla="*/ 42 w 82"/>
                <a:gd name="T19" fmla="*/ 50 h 72"/>
                <a:gd name="T20" fmla="*/ 26 w 82"/>
                <a:gd name="T21" fmla="*/ 8 h 72"/>
                <a:gd name="T22" fmla="*/ 24 w 82"/>
                <a:gd name="T23" fmla="*/ 4 h 72"/>
                <a:gd name="T24" fmla="*/ 22 w 82"/>
                <a:gd name="T25" fmla="*/ 2 h 72"/>
                <a:gd name="T26" fmla="*/ 20 w 82"/>
                <a:gd name="T27" fmla="*/ 0 h 72"/>
                <a:gd name="T28" fmla="*/ 6 w 82"/>
                <a:gd name="T29" fmla="*/ 0 h 72"/>
                <a:gd name="T30" fmla="*/ 2 w 82"/>
                <a:gd name="T31" fmla="*/ 2 h 72"/>
                <a:gd name="T32" fmla="*/ 0 w 82"/>
                <a:gd name="T33" fmla="*/ 6 h 72"/>
                <a:gd name="T34" fmla="*/ 0 w 82"/>
                <a:gd name="T35" fmla="*/ 68 h 72"/>
                <a:gd name="T36" fmla="*/ 0 w 82"/>
                <a:gd name="T37" fmla="*/ 70 h 72"/>
                <a:gd name="T38" fmla="*/ 2 w 82"/>
                <a:gd name="T39" fmla="*/ 70 h 72"/>
                <a:gd name="T40" fmla="*/ 4 w 82"/>
                <a:gd name="T41" fmla="*/ 70 h 72"/>
                <a:gd name="T42" fmla="*/ 6 w 82"/>
                <a:gd name="T43" fmla="*/ 72 h 72"/>
                <a:gd name="T44" fmla="*/ 10 w 82"/>
                <a:gd name="T45" fmla="*/ 70 h 72"/>
                <a:gd name="T46" fmla="*/ 12 w 82"/>
                <a:gd name="T47" fmla="*/ 70 h 72"/>
                <a:gd name="T48" fmla="*/ 14 w 82"/>
                <a:gd name="T49" fmla="*/ 70 h 72"/>
                <a:gd name="T50" fmla="*/ 14 w 82"/>
                <a:gd name="T51" fmla="*/ 12 h 72"/>
                <a:gd name="T52" fmla="*/ 34 w 82"/>
                <a:gd name="T53" fmla="*/ 68 h 72"/>
                <a:gd name="T54" fmla="*/ 34 w 82"/>
                <a:gd name="T55" fmla="*/ 70 h 72"/>
                <a:gd name="T56" fmla="*/ 36 w 82"/>
                <a:gd name="T57" fmla="*/ 70 h 72"/>
                <a:gd name="T58" fmla="*/ 38 w 82"/>
                <a:gd name="T59" fmla="*/ 70 h 72"/>
                <a:gd name="T60" fmla="*/ 40 w 82"/>
                <a:gd name="T61" fmla="*/ 72 h 72"/>
                <a:gd name="T62" fmla="*/ 44 w 82"/>
                <a:gd name="T63" fmla="*/ 70 h 72"/>
                <a:gd name="T64" fmla="*/ 46 w 82"/>
                <a:gd name="T65" fmla="*/ 70 h 72"/>
                <a:gd name="T66" fmla="*/ 48 w 82"/>
                <a:gd name="T67" fmla="*/ 70 h 72"/>
                <a:gd name="T68" fmla="*/ 48 w 82"/>
                <a:gd name="T69" fmla="*/ 68 h 72"/>
                <a:gd name="T70" fmla="*/ 68 w 82"/>
                <a:gd name="T71" fmla="*/ 12 h 72"/>
                <a:gd name="T72" fmla="*/ 68 w 82"/>
                <a:gd name="T73" fmla="*/ 68 h 72"/>
                <a:gd name="T74" fmla="*/ 70 w 82"/>
                <a:gd name="T75" fmla="*/ 70 h 72"/>
                <a:gd name="T76" fmla="*/ 70 w 82"/>
                <a:gd name="T77" fmla="*/ 70 h 72"/>
                <a:gd name="T78" fmla="*/ 72 w 82"/>
                <a:gd name="T79" fmla="*/ 70 h 72"/>
                <a:gd name="T80" fmla="*/ 76 w 82"/>
                <a:gd name="T81" fmla="*/ 72 h 72"/>
                <a:gd name="T82" fmla="*/ 80 w 82"/>
                <a:gd name="T83" fmla="*/ 70 h 72"/>
                <a:gd name="T84" fmla="*/ 82 w 82"/>
                <a:gd name="T85" fmla="*/ 70 h 72"/>
                <a:gd name="T86" fmla="*/ 82 w 82"/>
                <a:gd name="T87" fmla="*/ 70 h 72"/>
                <a:gd name="T88" fmla="*/ 82 w 82"/>
                <a:gd name="T8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2">
                  <a:moveTo>
                    <a:pt x="82" y="6"/>
                  </a:moveTo>
                  <a:lnTo>
                    <a:pt x="82" y="6"/>
                  </a:lnTo>
                  <a:lnTo>
                    <a:pt x="82" y="4"/>
                  </a:lnTo>
                  <a:lnTo>
                    <a:pt x="82" y="4"/>
                  </a:lnTo>
                  <a:lnTo>
                    <a:pt x="82" y="2"/>
                  </a:lnTo>
                  <a:lnTo>
                    <a:pt x="82" y="2"/>
                  </a:lnTo>
                  <a:lnTo>
                    <a:pt x="80" y="0"/>
                  </a:lnTo>
                  <a:lnTo>
                    <a:pt x="80" y="0"/>
                  </a:lnTo>
                  <a:lnTo>
                    <a:pt x="76" y="0"/>
                  </a:lnTo>
                  <a:lnTo>
                    <a:pt x="68" y="0"/>
                  </a:lnTo>
                  <a:lnTo>
                    <a:pt x="68" y="0"/>
                  </a:lnTo>
                  <a:lnTo>
                    <a:pt x="64" y="0"/>
                  </a:lnTo>
                  <a:lnTo>
                    <a:pt x="64" y="0"/>
                  </a:lnTo>
                  <a:lnTo>
                    <a:pt x="60" y="2"/>
                  </a:lnTo>
                  <a:lnTo>
                    <a:pt x="60" y="2"/>
                  </a:lnTo>
                  <a:lnTo>
                    <a:pt x="60" y="4"/>
                  </a:lnTo>
                  <a:lnTo>
                    <a:pt x="60" y="4"/>
                  </a:lnTo>
                  <a:lnTo>
                    <a:pt x="58" y="8"/>
                  </a:lnTo>
                  <a:lnTo>
                    <a:pt x="42" y="50"/>
                  </a:lnTo>
                  <a:lnTo>
                    <a:pt x="42" y="50"/>
                  </a:lnTo>
                  <a:lnTo>
                    <a:pt x="26" y="8"/>
                  </a:lnTo>
                  <a:lnTo>
                    <a:pt x="26" y="8"/>
                  </a:lnTo>
                  <a:lnTo>
                    <a:pt x="24" y="4"/>
                  </a:lnTo>
                  <a:lnTo>
                    <a:pt x="24" y="4"/>
                  </a:lnTo>
                  <a:lnTo>
                    <a:pt x="22" y="2"/>
                  </a:lnTo>
                  <a:lnTo>
                    <a:pt x="22" y="2"/>
                  </a:lnTo>
                  <a:lnTo>
                    <a:pt x="20" y="0"/>
                  </a:lnTo>
                  <a:lnTo>
                    <a:pt x="20" y="0"/>
                  </a:lnTo>
                  <a:lnTo>
                    <a:pt x="14"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6" y="72"/>
                  </a:lnTo>
                  <a:lnTo>
                    <a:pt x="6" y="72"/>
                  </a:lnTo>
                  <a:lnTo>
                    <a:pt x="10" y="70"/>
                  </a:lnTo>
                  <a:lnTo>
                    <a:pt x="10" y="70"/>
                  </a:lnTo>
                  <a:lnTo>
                    <a:pt x="12" y="70"/>
                  </a:lnTo>
                  <a:lnTo>
                    <a:pt x="12" y="70"/>
                  </a:lnTo>
                  <a:lnTo>
                    <a:pt x="14" y="70"/>
                  </a:lnTo>
                  <a:lnTo>
                    <a:pt x="14" y="70"/>
                  </a:lnTo>
                  <a:lnTo>
                    <a:pt x="14" y="68"/>
                  </a:lnTo>
                  <a:lnTo>
                    <a:pt x="14" y="12"/>
                  </a:lnTo>
                  <a:lnTo>
                    <a:pt x="14" y="12"/>
                  </a:lnTo>
                  <a:lnTo>
                    <a:pt x="34" y="68"/>
                  </a:lnTo>
                  <a:lnTo>
                    <a:pt x="34" y="68"/>
                  </a:lnTo>
                  <a:lnTo>
                    <a:pt x="34" y="70"/>
                  </a:lnTo>
                  <a:lnTo>
                    <a:pt x="34" y="70"/>
                  </a:lnTo>
                  <a:lnTo>
                    <a:pt x="36" y="70"/>
                  </a:lnTo>
                  <a:lnTo>
                    <a:pt x="36" y="70"/>
                  </a:lnTo>
                  <a:lnTo>
                    <a:pt x="38" y="70"/>
                  </a:lnTo>
                  <a:lnTo>
                    <a:pt x="38" y="70"/>
                  </a:lnTo>
                  <a:lnTo>
                    <a:pt x="40" y="72"/>
                  </a:lnTo>
                  <a:lnTo>
                    <a:pt x="40" y="72"/>
                  </a:lnTo>
                  <a:lnTo>
                    <a:pt x="44" y="70"/>
                  </a:lnTo>
                  <a:lnTo>
                    <a:pt x="44" y="70"/>
                  </a:lnTo>
                  <a:lnTo>
                    <a:pt x="46" y="70"/>
                  </a:lnTo>
                  <a:lnTo>
                    <a:pt x="46" y="70"/>
                  </a:lnTo>
                  <a:lnTo>
                    <a:pt x="48" y="70"/>
                  </a:lnTo>
                  <a:lnTo>
                    <a:pt x="48" y="70"/>
                  </a:lnTo>
                  <a:lnTo>
                    <a:pt x="48" y="68"/>
                  </a:lnTo>
                  <a:lnTo>
                    <a:pt x="68" y="12"/>
                  </a:lnTo>
                  <a:lnTo>
                    <a:pt x="68" y="12"/>
                  </a:lnTo>
                  <a:lnTo>
                    <a:pt x="68" y="68"/>
                  </a:lnTo>
                  <a:lnTo>
                    <a:pt x="68" y="68"/>
                  </a:lnTo>
                  <a:lnTo>
                    <a:pt x="70" y="70"/>
                  </a:lnTo>
                  <a:lnTo>
                    <a:pt x="70" y="70"/>
                  </a:lnTo>
                  <a:lnTo>
                    <a:pt x="70" y="70"/>
                  </a:lnTo>
                  <a:lnTo>
                    <a:pt x="70" y="70"/>
                  </a:lnTo>
                  <a:lnTo>
                    <a:pt x="72" y="70"/>
                  </a:lnTo>
                  <a:lnTo>
                    <a:pt x="72" y="70"/>
                  </a:lnTo>
                  <a:lnTo>
                    <a:pt x="76" y="72"/>
                  </a:lnTo>
                  <a:lnTo>
                    <a:pt x="76" y="72"/>
                  </a:lnTo>
                  <a:lnTo>
                    <a:pt x="80" y="70"/>
                  </a:lnTo>
                  <a:lnTo>
                    <a:pt x="80" y="70"/>
                  </a:lnTo>
                  <a:lnTo>
                    <a:pt x="82" y="70"/>
                  </a:lnTo>
                  <a:lnTo>
                    <a:pt x="82" y="70"/>
                  </a:lnTo>
                  <a:lnTo>
                    <a:pt x="82" y="70"/>
                  </a:lnTo>
                  <a:lnTo>
                    <a:pt x="82" y="70"/>
                  </a:lnTo>
                  <a:lnTo>
                    <a:pt x="82" y="68"/>
                  </a:lnTo>
                  <a:lnTo>
                    <a:pt x="82" y="6"/>
                  </a:lnTo>
                  <a:lnTo>
                    <a:pt x="8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65" name="Freeform 343"/>
            <p:cNvSpPr>
              <a:spLocks noEditPoints="1"/>
            </p:cNvSpPr>
            <p:nvPr/>
          </p:nvSpPr>
          <p:spPr bwMode="auto">
            <a:xfrm>
              <a:off x="17730788" y="4732338"/>
              <a:ext cx="92075" cy="111125"/>
            </a:xfrm>
            <a:custGeom>
              <a:avLst/>
              <a:gdLst>
                <a:gd name="T0" fmla="*/ 56 w 58"/>
                <a:gd name="T1" fmla="*/ 20 h 70"/>
                <a:gd name="T2" fmla="*/ 56 w 58"/>
                <a:gd name="T3" fmla="*/ 20 h 70"/>
                <a:gd name="T4" fmla="*/ 54 w 58"/>
                <a:gd name="T5" fmla="*/ 14 h 70"/>
                <a:gd name="T6" fmla="*/ 50 w 58"/>
                <a:gd name="T7" fmla="*/ 8 h 70"/>
                <a:gd name="T8" fmla="*/ 50 w 58"/>
                <a:gd name="T9" fmla="*/ 8 h 70"/>
                <a:gd name="T10" fmla="*/ 44 w 58"/>
                <a:gd name="T11" fmla="*/ 4 h 70"/>
                <a:gd name="T12" fmla="*/ 38 w 58"/>
                <a:gd name="T13" fmla="*/ 2 h 70"/>
                <a:gd name="T14" fmla="*/ 38 w 58"/>
                <a:gd name="T15" fmla="*/ 2 h 70"/>
                <a:gd name="T16" fmla="*/ 30 w 58"/>
                <a:gd name="T17" fmla="*/ 0 h 70"/>
                <a:gd name="T18" fmla="*/ 22 w 58"/>
                <a:gd name="T19" fmla="*/ 0 h 70"/>
                <a:gd name="T20" fmla="*/ 4 w 58"/>
                <a:gd name="T21" fmla="*/ 0 h 70"/>
                <a:gd name="T22" fmla="*/ 4 w 58"/>
                <a:gd name="T23" fmla="*/ 0 h 70"/>
                <a:gd name="T24" fmla="*/ 0 w 58"/>
                <a:gd name="T25" fmla="*/ 2 h 70"/>
                <a:gd name="T26" fmla="*/ 0 w 58"/>
                <a:gd name="T27" fmla="*/ 2 h 70"/>
                <a:gd name="T28" fmla="*/ 0 w 58"/>
                <a:gd name="T29" fmla="*/ 4 h 70"/>
                <a:gd name="T30" fmla="*/ 0 w 58"/>
                <a:gd name="T31" fmla="*/ 66 h 70"/>
                <a:gd name="T32" fmla="*/ 0 w 58"/>
                <a:gd name="T33" fmla="*/ 66 h 70"/>
                <a:gd name="T34" fmla="*/ 0 w 58"/>
                <a:gd name="T35" fmla="*/ 70 h 70"/>
                <a:gd name="T36" fmla="*/ 0 w 58"/>
                <a:gd name="T37" fmla="*/ 70 h 70"/>
                <a:gd name="T38" fmla="*/ 4 w 58"/>
                <a:gd name="T39" fmla="*/ 70 h 70"/>
                <a:gd name="T40" fmla="*/ 20 w 58"/>
                <a:gd name="T41" fmla="*/ 70 h 70"/>
                <a:gd name="T42" fmla="*/ 20 w 58"/>
                <a:gd name="T43" fmla="*/ 70 h 70"/>
                <a:gd name="T44" fmla="*/ 38 w 58"/>
                <a:gd name="T45" fmla="*/ 68 h 70"/>
                <a:gd name="T46" fmla="*/ 38 w 58"/>
                <a:gd name="T47" fmla="*/ 68 h 70"/>
                <a:gd name="T48" fmla="*/ 44 w 58"/>
                <a:gd name="T49" fmla="*/ 66 h 70"/>
                <a:gd name="T50" fmla="*/ 48 w 58"/>
                <a:gd name="T51" fmla="*/ 62 h 70"/>
                <a:gd name="T52" fmla="*/ 48 w 58"/>
                <a:gd name="T53" fmla="*/ 62 h 70"/>
                <a:gd name="T54" fmla="*/ 52 w 58"/>
                <a:gd name="T55" fmla="*/ 58 h 70"/>
                <a:gd name="T56" fmla="*/ 56 w 58"/>
                <a:gd name="T57" fmla="*/ 50 h 70"/>
                <a:gd name="T58" fmla="*/ 56 w 58"/>
                <a:gd name="T59" fmla="*/ 50 h 70"/>
                <a:gd name="T60" fmla="*/ 58 w 58"/>
                <a:gd name="T61" fmla="*/ 44 h 70"/>
                <a:gd name="T62" fmla="*/ 58 w 58"/>
                <a:gd name="T63" fmla="*/ 34 h 70"/>
                <a:gd name="T64" fmla="*/ 58 w 58"/>
                <a:gd name="T65" fmla="*/ 34 h 70"/>
                <a:gd name="T66" fmla="*/ 58 w 58"/>
                <a:gd name="T67" fmla="*/ 26 h 70"/>
                <a:gd name="T68" fmla="*/ 56 w 58"/>
                <a:gd name="T69" fmla="*/ 20 h 70"/>
                <a:gd name="T70" fmla="*/ 56 w 58"/>
                <a:gd name="T71" fmla="*/ 20 h 70"/>
                <a:gd name="T72" fmla="*/ 42 w 58"/>
                <a:gd name="T73" fmla="*/ 46 h 70"/>
                <a:gd name="T74" fmla="*/ 42 w 58"/>
                <a:gd name="T75" fmla="*/ 46 h 70"/>
                <a:gd name="T76" fmla="*/ 38 w 58"/>
                <a:gd name="T77" fmla="*/ 54 h 70"/>
                <a:gd name="T78" fmla="*/ 38 w 58"/>
                <a:gd name="T79" fmla="*/ 54 h 70"/>
                <a:gd name="T80" fmla="*/ 32 w 58"/>
                <a:gd name="T81" fmla="*/ 58 h 70"/>
                <a:gd name="T82" fmla="*/ 32 w 58"/>
                <a:gd name="T83" fmla="*/ 58 h 70"/>
                <a:gd name="T84" fmla="*/ 22 w 58"/>
                <a:gd name="T85" fmla="*/ 60 h 70"/>
                <a:gd name="T86" fmla="*/ 14 w 58"/>
                <a:gd name="T87" fmla="*/ 60 h 70"/>
                <a:gd name="T88" fmla="*/ 14 w 58"/>
                <a:gd name="T89" fmla="*/ 12 h 70"/>
                <a:gd name="T90" fmla="*/ 22 w 58"/>
                <a:gd name="T91" fmla="*/ 12 h 70"/>
                <a:gd name="T92" fmla="*/ 22 w 58"/>
                <a:gd name="T93" fmla="*/ 12 h 70"/>
                <a:gd name="T94" fmla="*/ 32 w 58"/>
                <a:gd name="T95" fmla="*/ 14 h 70"/>
                <a:gd name="T96" fmla="*/ 32 w 58"/>
                <a:gd name="T97" fmla="*/ 14 h 70"/>
                <a:gd name="T98" fmla="*/ 38 w 58"/>
                <a:gd name="T99" fmla="*/ 18 h 70"/>
                <a:gd name="T100" fmla="*/ 38 w 58"/>
                <a:gd name="T101" fmla="*/ 18 h 70"/>
                <a:gd name="T102" fmla="*/ 42 w 58"/>
                <a:gd name="T103" fmla="*/ 26 h 70"/>
                <a:gd name="T104" fmla="*/ 42 w 58"/>
                <a:gd name="T105" fmla="*/ 26 h 70"/>
                <a:gd name="T106" fmla="*/ 44 w 58"/>
                <a:gd name="T107" fmla="*/ 34 h 70"/>
                <a:gd name="T108" fmla="*/ 44 w 58"/>
                <a:gd name="T109" fmla="*/ 34 h 70"/>
                <a:gd name="T110" fmla="*/ 42 w 58"/>
                <a:gd name="T111" fmla="*/ 46 h 70"/>
                <a:gd name="T112" fmla="*/ 42 w 58"/>
                <a:gd name="T113"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70">
                  <a:moveTo>
                    <a:pt x="56" y="20"/>
                  </a:moveTo>
                  <a:lnTo>
                    <a:pt x="56" y="20"/>
                  </a:lnTo>
                  <a:lnTo>
                    <a:pt x="54" y="14"/>
                  </a:lnTo>
                  <a:lnTo>
                    <a:pt x="50" y="8"/>
                  </a:lnTo>
                  <a:lnTo>
                    <a:pt x="50" y="8"/>
                  </a:lnTo>
                  <a:lnTo>
                    <a:pt x="44" y="4"/>
                  </a:lnTo>
                  <a:lnTo>
                    <a:pt x="38" y="2"/>
                  </a:lnTo>
                  <a:lnTo>
                    <a:pt x="38" y="2"/>
                  </a:lnTo>
                  <a:lnTo>
                    <a:pt x="30" y="0"/>
                  </a:lnTo>
                  <a:lnTo>
                    <a:pt x="22" y="0"/>
                  </a:lnTo>
                  <a:lnTo>
                    <a:pt x="4" y="0"/>
                  </a:lnTo>
                  <a:lnTo>
                    <a:pt x="4" y="0"/>
                  </a:lnTo>
                  <a:lnTo>
                    <a:pt x="0" y="2"/>
                  </a:lnTo>
                  <a:lnTo>
                    <a:pt x="0" y="2"/>
                  </a:lnTo>
                  <a:lnTo>
                    <a:pt x="0" y="4"/>
                  </a:lnTo>
                  <a:lnTo>
                    <a:pt x="0" y="66"/>
                  </a:lnTo>
                  <a:lnTo>
                    <a:pt x="0" y="66"/>
                  </a:lnTo>
                  <a:lnTo>
                    <a:pt x="0" y="70"/>
                  </a:lnTo>
                  <a:lnTo>
                    <a:pt x="0" y="70"/>
                  </a:lnTo>
                  <a:lnTo>
                    <a:pt x="4" y="70"/>
                  </a:lnTo>
                  <a:lnTo>
                    <a:pt x="20" y="70"/>
                  </a:lnTo>
                  <a:lnTo>
                    <a:pt x="20" y="70"/>
                  </a:lnTo>
                  <a:lnTo>
                    <a:pt x="38" y="68"/>
                  </a:lnTo>
                  <a:lnTo>
                    <a:pt x="38" y="68"/>
                  </a:lnTo>
                  <a:lnTo>
                    <a:pt x="44" y="66"/>
                  </a:lnTo>
                  <a:lnTo>
                    <a:pt x="48" y="62"/>
                  </a:lnTo>
                  <a:lnTo>
                    <a:pt x="48" y="62"/>
                  </a:lnTo>
                  <a:lnTo>
                    <a:pt x="52" y="58"/>
                  </a:lnTo>
                  <a:lnTo>
                    <a:pt x="56" y="50"/>
                  </a:lnTo>
                  <a:lnTo>
                    <a:pt x="56" y="50"/>
                  </a:lnTo>
                  <a:lnTo>
                    <a:pt x="58" y="44"/>
                  </a:lnTo>
                  <a:lnTo>
                    <a:pt x="58" y="34"/>
                  </a:lnTo>
                  <a:lnTo>
                    <a:pt x="58" y="34"/>
                  </a:lnTo>
                  <a:lnTo>
                    <a:pt x="58" y="26"/>
                  </a:lnTo>
                  <a:lnTo>
                    <a:pt x="56" y="20"/>
                  </a:lnTo>
                  <a:lnTo>
                    <a:pt x="56" y="20"/>
                  </a:lnTo>
                  <a:close/>
                  <a:moveTo>
                    <a:pt x="42" y="46"/>
                  </a:moveTo>
                  <a:lnTo>
                    <a:pt x="42" y="46"/>
                  </a:lnTo>
                  <a:lnTo>
                    <a:pt x="38" y="54"/>
                  </a:lnTo>
                  <a:lnTo>
                    <a:pt x="38" y="54"/>
                  </a:lnTo>
                  <a:lnTo>
                    <a:pt x="32" y="58"/>
                  </a:lnTo>
                  <a:lnTo>
                    <a:pt x="32" y="58"/>
                  </a:lnTo>
                  <a:lnTo>
                    <a:pt x="22" y="60"/>
                  </a:lnTo>
                  <a:lnTo>
                    <a:pt x="14" y="60"/>
                  </a:lnTo>
                  <a:lnTo>
                    <a:pt x="14" y="12"/>
                  </a:lnTo>
                  <a:lnTo>
                    <a:pt x="22" y="12"/>
                  </a:lnTo>
                  <a:lnTo>
                    <a:pt x="22" y="12"/>
                  </a:lnTo>
                  <a:lnTo>
                    <a:pt x="32" y="14"/>
                  </a:lnTo>
                  <a:lnTo>
                    <a:pt x="32" y="14"/>
                  </a:lnTo>
                  <a:lnTo>
                    <a:pt x="38" y="18"/>
                  </a:lnTo>
                  <a:lnTo>
                    <a:pt x="38" y="18"/>
                  </a:lnTo>
                  <a:lnTo>
                    <a:pt x="42" y="26"/>
                  </a:lnTo>
                  <a:lnTo>
                    <a:pt x="42" y="26"/>
                  </a:lnTo>
                  <a:lnTo>
                    <a:pt x="44" y="34"/>
                  </a:lnTo>
                  <a:lnTo>
                    <a:pt x="44" y="34"/>
                  </a:lnTo>
                  <a:lnTo>
                    <a:pt x="42" y="46"/>
                  </a:lnTo>
                  <a:lnTo>
                    <a:pt x="42" y="4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66" name="Freeform 344"/>
            <p:cNvSpPr>
              <a:spLocks/>
            </p:cNvSpPr>
            <p:nvPr/>
          </p:nvSpPr>
          <p:spPr bwMode="auto">
            <a:xfrm>
              <a:off x="17610138" y="4195763"/>
              <a:ext cx="82550" cy="114300"/>
            </a:xfrm>
            <a:custGeom>
              <a:avLst/>
              <a:gdLst>
                <a:gd name="T0" fmla="*/ 52 w 52"/>
                <a:gd name="T1" fmla="*/ 58 h 72"/>
                <a:gd name="T2" fmla="*/ 52 w 52"/>
                <a:gd name="T3" fmla="*/ 56 h 72"/>
                <a:gd name="T4" fmla="*/ 52 w 52"/>
                <a:gd name="T5" fmla="*/ 54 h 72"/>
                <a:gd name="T6" fmla="*/ 50 w 52"/>
                <a:gd name="T7" fmla="*/ 54 h 72"/>
                <a:gd name="T8" fmla="*/ 48 w 52"/>
                <a:gd name="T9" fmla="*/ 56 h 72"/>
                <a:gd name="T10" fmla="*/ 46 w 52"/>
                <a:gd name="T11" fmla="*/ 58 h 72"/>
                <a:gd name="T12" fmla="*/ 40 w 52"/>
                <a:gd name="T13" fmla="*/ 60 h 72"/>
                <a:gd name="T14" fmla="*/ 34 w 52"/>
                <a:gd name="T15" fmla="*/ 60 h 72"/>
                <a:gd name="T16" fmla="*/ 26 w 52"/>
                <a:gd name="T17" fmla="*/ 58 h 72"/>
                <a:gd name="T18" fmla="*/ 20 w 52"/>
                <a:gd name="T19" fmla="*/ 54 h 72"/>
                <a:gd name="T20" fmla="*/ 18 w 52"/>
                <a:gd name="T21" fmla="*/ 46 h 72"/>
                <a:gd name="T22" fmla="*/ 16 w 52"/>
                <a:gd name="T23" fmla="*/ 36 h 72"/>
                <a:gd name="T24" fmla="*/ 18 w 52"/>
                <a:gd name="T25" fmla="*/ 26 h 72"/>
                <a:gd name="T26" fmla="*/ 20 w 52"/>
                <a:gd name="T27" fmla="*/ 18 h 72"/>
                <a:gd name="T28" fmla="*/ 26 w 52"/>
                <a:gd name="T29" fmla="*/ 14 h 72"/>
                <a:gd name="T30" fmla="*/ 34 w 52"/>
                <a:gd name="T31" fmla="*/ 12 h 72"/>
                <a:gd name="T32" fmla="*/ 40 w 52"/>
                <a:gd name="T33" fmla="*/ 12 h 72"/>
                <a:gd name="T34" fmla="*/ 46 w 52"/>
                <a:gd name="T35" fmla="*/ 14 h 72"/>
                <a:gd name="T36" fmla="*/ 48 w 52"/>
                <a:gd name="T37" fmla="*/ 16 h 72"/>
                <a:gd name="T38" fmla="*/ 50 w 52"/>
                <a:gd name="T39" fmla="*/ 18 h 72"/>
                <a:gd name="T40" fmla="*/ 52 w 52"/>
                <a:gd name="T41" fmla="*/ 18 h 72"/>
                <a:gd name="T42" fmla="*/ 52 w 52"/>
                <a:gd name="T43" fmla="*/ 16 h 72"/>
                <a:gd name="T44" fmla="*/ 52 w 52"/>
                <a:gd name="T45" fmla="*/ 14 h 72"/>
                <a:gd name="T46" fmla="*/ 52 w 52"/>
                <a:gd name="T47" fmla="*/ 12 h 72"/>
                <a:gd name="T48" fmla="*/ 52 w 52"/>
                <a:gd name="T49" fmla="*/ 10 h 72"/>
                <a:gd name="T50" fmla="*/ 52 w 52"/>
                <a:gd name="T51" fmla="*/ 8 h 72"/>
                <a:gd name="T52" fmla="*/ 52 w 52"/>
                <a:gd name="T53" fmla="*/ 6 h 72"/>
                <a:gd name="T54" fmla="*/ 50 w 52"/>
                <a:gd name="T55" fmla="*/ 4 h 72"/>
                <a:gd name="T56" fmla="*/ 48 w 52"/>
                <a:gd name="T57" fmla="*/ 2 h 72"/>
                <a:gd name="T58" fmla="*/ 44 w 52"/>
                <a:gd name="T59" fmla="*/ 2 h 72"/>
                <a:gd name="T60" fmla="*/ 38 w 52"/>
                <a:gd name="T61" fmla="*/ 0 h 72"/>
                <a:gd name="T62" fmla="*/ 34 w 52"/>
                <a:gd name="T63" fmla="*/ 0 h 72"/>
                <a:gd name="T64" fmla="*/ 20 w 52"/>
                <a:gd name="T65" fmla="*/ 2 h 72"/>
                <a:gd name="T66" fmla="*/ 14 w 52"/>
                <a:gd name="T67" fmla="*/ 4 h 72"/>
                <a:gd name="T68" fmla="*/ 10 w 52"/>
                <a:gd name="T69" fmla="*/ 10 h 72"/>
                <a:gd name="T70" fmla="*/ 2 w 52"/>
                <a:gd name="T71" fmla="*/ 20 h 72"/>
                <a:gd name="T72" fmla="*/ 0 w 52"/>
                <a:gd name="T73" fmla="*/ 28 h 72"/>
                <a:gd name="T74" fmla="*/ 0 w 52"/>
                <a:gd name="T75" fmla="*/ 36 h 72"/>
                <a:gd name="T76" fmla="*/ 2 w 52"/>
                <a:gd name="T77" fmla="*/ 52 h 72"/>
                <a:gd name="T78" fmla="*/ 6 w 52"/>
                <a:gd name="T79" fmla="*/ 58 h 72"/>
                <a:gd name="T80" fmla="*/ 8 w 52"/>
                <a:gd name="T81" fmla="*/ 64 h 72"/>
                <a:gd name="T82" fmla="*/ 18 w 52"/>
                <a:gd name="T83" fmla="*/ 70 h 72"/>
                <a:gd name="T84" fmla="*/ 24 w 52"/>
                <a:gd name="T85" fmla="*/ 72 h 72"/>
                <a:gd name="T86" fmla="*/ 32 w 52"/>
                <a:gd name="T87" fmla="*/ 72 h 72"/>
                <a:gd name="T88" fmla="*/ 38 w 52"/>
                <a:gd name="T89" fmla="*/ 72 h 72"/>
                <a:gd name="T90" fmla="*/ 44 w 52"/>
                <a:gd name="T91" fmla="*/ 70 h 72"/>
                <a:gd name="T92" fmla="*/ 48 w 52"/>
                <a:gd name="T93" fmla="*/ 68 h 72"/>
                <a:gd name="T94" fmla="*/ 50 w 52"/>
                <a:gd name="T95" fmla="*/ 66 h 72"/>
                <a:gd name="T96" fmla="*/ 52 w 52"/>
                <a:gd name="T97" fmla="*/ 66 h 72"/>
                <a:gd name="T98" fmla="*/ 52 w 52"/>
                <a:gd name="T99" fmla="*/ 64 h 72"/>
                <a:gd name="T100" fmla="*/ 52 w 52"/>
                <a:gd name="T101" fmla="*/ 62 h 72"/>
                <a:gd name="T102" fmla="*/ 52 w 52"/>
                <a:gd name="T103" fmla="*/ 60 h 72"/>
                <a:gd name="T104" fmla="*/ 52 w 52"/>
                <a:gd name="T105" fmla="*/ 5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 h="72">
                  <a:moveTo>
                    <a:pt x="52" y="58"/>
                  </a:moveTo>
                  <a:lnTo>
                    <a:pt x="52" y="58"/>
                  </a:lnTo>
                  <a:lnTo>
                    <a:pt x="52" y="56"/>
                  </a:lnTo>
                  <a:lnTo>
                    <a:pt x="52" y="56"/>
                  </a:lnTo>
                  <a:lnTo>
                    <a:pt x="52" y="54"/>
                  </a:lnTo>
                  <a:lnTo>
                    <a:pt x="52" y="54"/>
                  </a:lnTo>
                  <a:lnTo>
                    <a:pt x="50" y="54"/>
                  </a:lnTo>
                  <a:lnTo>
                    <a:pt x="50" y="54"/>
                  </a:lnTo>
                  <a:lnTo>
                    <a:pt x="48" y="56"/>
                  </a:lnTo>
                  <a:lnTo>
                    <a:pt x="48" y="56"/>
                  </a:lnTo>
                  <a:lnTo>
                    <a:pt x="46" y="58"/>
                  </a:lnTo>
                  <a:lnTo>
                    <a:pt x="46" y="58"/>
                  </a:lnTo>
                  <a:lnTo>
                    <a:pt x="40" y="60"/>
                  </a:lnTo>
                  <a:lnTo>
                    <a:pt x="40" y="60"/>
                  </a:lnTo>
                  <a:lnTo>
                    <a:pt x="34" y="60"/>
                  </a:lnTo>
                  <a:lnTo>
                    <a:pt x="34" y="60"/>
                  </a:lnTo>
                  <a:lnTo>
                    <a:pt x="26" y="58"/>
                  </a:lnTo>
                  <a:lnTo>
                    <a:pt x="26" y="58"/>
                  </a:lnTo>
                  <a:lnTo>
                    <a:pt x="20" y="54"/>
                  </a:lnTo>
                  <a:lnTo>
                    <a:pt x="20" y="54"/>
                  </a:lnTo>
                  <a:lnTo>
                    <a:pt x="18" y="46"/>
                  </a:lnTo>
                  <a:lnTo>
                    <a:pt x="18" y="46"/>
                  </a:lnTo>
                  <a:lnTo>
                    <a:pt x="16" y="36"/>
                  </a:lnTo>
                  <a:lnTo>
                    <a:pt x="16" y="36"/>
                  </a:lnTo>
                  <a:lnTo>
                    <a:pt x="18" y="26"/>
                  </a:lnTo>
                  <a:lnTo>
                    <a:pt x="18" y="26"/>
                  </a:lnTo>
                  <a:lnTo>
                    <a:pt x="20" y="18"/>
                  </a:lnTo>
                  <a:lnTo>
                    <a:pt x="20" y="18"/>
                  </a:lnTo>
                  <a:lnTo>
                    <a:pt x="26" y="14"/>
                  </a:lnTo>
                  <a:lnTo>
                    <a:pt x="26" y="14"/>
                  </a:lnTo>
                  <a:lnTo>
                    <a:pt x="34" y="12"/>
                  </a:lnTo>
                  <a:lnTo>
                    <a:pt x="34" y="12"/>
                  </a:lnTo>
                  <a:lnTo>
                    <a:pt x="40" y="12"/>
                  </a:lnTo>
                  <a:lnTo>
                    <a:pt x="40" y="12"/>
                  </a:lnTo>
                  <a:lnTo>
                    <a:pt x="46" y="14"/>
                  </a:lnTo>
                  <a:lnTo>
                    <a:pt x="46" y="14"/>
                  </a:lnTo>
                  <a:lnTo>
                    <a:pt x="48" y="16"/>
                  </a:lnTo>
                  <a:lnTo>
                    <a:pt x="48" y="16"/>
                  </a:lnTo>
                  <a:lnTo>
                    <a:pt x="50" y="18"/>
                  </a:lnTo>
                  <a:lnTo>
                    <a:pt x="50" y="18"/>
                  </a:lnTo>
                  <a:lnTo>
                    <a:pt x="52" y="18"/>
                  </a:lnTo>
                  <a:lnTo>
                    <a:pt x="52" y="18"/>
                  </a:lnTo>
                  <a:lnTo>
                    <a:pt x="52" y="16"/>
                  </a:lnTo>
                  <a:lnTo>
                    <a:pt x="52" y="16"/>
                  </a:lnTo>
                  <a:lnTo>
                    <a:pt x="52" y="14"/>
                  </a:lnTo>
                  <a:lnTo>
                    <a:pt x="52" y="14"/>
                  </a:lnTo>
                  <a:lnTo>
                    <a:pt x="52" y="12"/>
                  </a:lnTo>
                  <a:lnTo>
                    <a:pt x="52" y="12"/>
                  </a:lnTo>
                  <a:lnTo>
                    <a:pt x="52" y="10"/>
                  </a:lnTo>
                  <a:lnTo>
                    <a:pt x="52" y="10"/>
                  </a:lnTo>
                  <a:lnTo>
                    <a:pt x="52" y="8"/>
                  </a:lnTo>
                  <a:lnTo>
                    <a:pt x="52" y="8"/>
                  </a:lnTo>
                  <a:lnTo>
                    <a:pt x="52" y="6"/>
                  </a:lnTo>
                  <a:lnTo>
                    <a:pt x="52" y="6"/>
                  </a:lnTo>
                  <a:lnTo>
                    <a:pt x="50" y="4"/>
                  </a:lnTo>
                  <a:lnTo>
                    <a:pt x="50" y="4"/>
                  </a:lnTo>
                  <a:lnTo>
                    <a:pt x="48" y="2"/>
                  </a:lnTo>
                  <a:lnTo>
                    <a:pt x="48" y="2"/>
                  </a:lnTo>
                  <a:lnTo>
                    <a:pt x="44" y="2"/>
                  </a:lnTo>
                  <a:lnTo>
                    <a:pt x="44" y="2"/>
                  </a:lnTo>
                  <a:lnTo>
                    <a:pt x="38" y="0"/>
                  </a:lnTo>
                  <a:lnTo>
                    <a:pt x="38" y="0"/>
                  </a:lnTo>
                  <a:lnTo>
                    <a:pt x="34" y="0"/>
                  </a:lnTo>
                  <a:lnTo>
                    <a:pt x="34" y="0"/>
                  </a:lnTo>
                  <a:lnTo>
                    <a:pt x="26" y="0"/>
                  </a:lnTo>
                  <a:lnTo>
                    <a:pt x="20" y="2"/>
                  </a:lnTo>
                  <a:lnTo>
                    <a:pt x="20" y="2"/>
                  </a:lnTo>
                  <a:lnTo>
                    <a:pt x="14" y="4"/>
                  </a:lnTo>
                  <a:lnTo>
                    <a:pt x="10" y="10"/>
                  </a:lnTo>
                  <a:lnTo>
                    <a:pt x="10" y="10"/>
                  </a:lnTo>
                  <a:lnTo>
                    <a:pt x="6" y="14"/>
                  </a:lnTo>
                  <a:lnTo>
                    <a:pt x="2" y="20"/>
                  </a:lnTo>
                  <a:lnTo>
                    <a:pt x="2" y="20"/>
                  </a:lnTo>
                  <a:lnTo>
                    <a:pt x="0" y="28"/>
                  </a:lnTo>
                  <a:lnTo>
                    <a:pt x="0" y="36"/>
                  </a:lnTo>
                  <a:lnTo>
                    <a:pt x="0" y="36"/>
                  </a:lnTo>
                  <a:lnTo>
                    <a:pt x="0" y="46"/>
                  </a:lnTo>
                  <a:lnTo>
                    <a:pt x="2" y="52"/>
                  </a:lnTo>
                  <a:lnTo>
                    <a:pt x="2" y="52"/>
                  </a:lnTo>
                  <a:lnTo>
                    <a:pt x="6" y="58"/>
                  </a:lnTo>
                  <a:lnTo>
                    <a:pt x="8" y="64"/>
                  </a:lnTo>
                  <a:lnTo>
                    <a:pt x="8" y="64"/>
                  </a:lnTo>
                  <a:lnTo>
                    <a:pt x="14" y="68"/>
                  </a:lnTo>
                  <a:lnTo>
                    <a:pt x="18" y="70"/>
                  </a:lnTo>
                  <a:lnTo>
                    <a:pt x="18" y="70"/>
                  </a:lnTo>
                  <a:lnTo>
                    <a:pt x="24" y="72"/>
                  </a:lnTo>
                  <a:lnTo>
                    <a:pt x="32" y="72"/>
                  </a:lnTo>
                  <a:lnTo>
                    <a:pt x="32" y="72"/>
                  </a:lnTo>
                  <a:lnTo>
                    <a:pt x="38" y="72"/>
                  </a:lnTo>
                  <a:lnTo>
                    <a:pt x="38" y="72"/>
                  </a:lnTo>
                  <a:lnTo>
                    <a:pt x="44" y="70"/>
                  </a:lnTo>
                  <a:lnTo>
                    <a:pt x="44" y="70"/>
                  </a:lnTo>
                  <a:lnTo>
                    <a:pt x="48" y="68"/>
                  </a:lnTo>
                  <a:lnTo>
                    <a:pt x="48" y="68"/>
                  </a:lnTo>
                  <a:lnTo>
                    <a:pt x="50" y="66"/>
                  </a:lnTo>
                  <a:lnTo>
                    <a:pt x="50" y="66"/>
                  </a:lnTo>
                  <a:lnTo>
                    <a:pt x="52" y="66"/>
                  </a:lnTo>
                  <a:lnTo>
                    <a:pt x="52" y="66"/>
                  </a:lnTo>
                  <a:lnTo>
                    <a:pt x="52" y="64"/>
                  </a:lnTo>
                  <a:lnTo>
                    <a:pt x="52" y="64"/>
                  </a:lnTo>
                  <a:lnTo>
                    <a:pt x="52" y="62"/>
                  </a:lnTo>
                  <a:lnTo>
                    <a:pt x="52" y="62"/>
                  </a:lnTo>
                  <a:lnTo>
                    <a:pt x="52" y="60"/>
                  </a:lnTo>
                  <a:lnTo>
                    <a:pt x="52" y="60"/>
                  </a:lnTo>
                  <a:lnTo>
                    <a:pt x="52" y="58"/>
                  </a:lnTo>
                  <a:lnTo>
                    <a:pt x="52" y="58"/>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67" name="Freeform 345"/>
            <p:cNvSpPr>
              <a:spLocks/>
            </p:cNvSpPr>
            <p:nvPr/>
          </p:nvSpPr>
          <p:spPr bwMode="auto">
            <a:xfrm>
              <a:off x="17699038" y="4195763"/>
              <a:ext cx="85725" cy="114300"/>
            </a:xfrm>
            <a:custGeom>
              <a:avLst/>
              <a:gdLst>
                <a:gd name="T0" fmla="*/ 54 w 54"/>
                <a:gd name="T1" fmla="*/ 4 h 72"/>
                <a:gd name="T2" fmla="*/ 54 w 54"/>
                <a:gd name="T3" fmla="*/ 4 h 72"/>
                <a:gd name="T4" fmla="*/ 54 w 54"/>
                <a:gd name="T5" fmla="*/ 2 h 72"/>
                <a:gd name="T6" fmla="*/ 54 w 54"/>
                <a:gd name="T7" fmla="*/ 2 h 72"/>
                <a:gd name="T8" fmla="*/ 52 w 54"/>
                <a:gd name="T9" fmla="*/ 0 h 72"/>
                <a:gd name="T10" fmla="*/ 52 w 54"/>
                <a:gd name="T11" fmla="*/ 0 h 72"/>
                <a:gd name="T12" fmla="*/ 52 w 54"/>
                <a:gd name="T13" fmla="*/ 0 h 72"/>
                <a:gd name="T14" fmla="*/ 2 w 54"/>
                <a:gd name="T15" fmla="*/ 0 h 72"/>
                <a:gd name="T16" fmla="*/ 2 w 54"/>
                <a:gd name="T17" fmla="*/ 0 h 72"/>
                <a:gd name="T18" fmla="*/ 2 w 54"/>
                <a:gd name="T19" fmla="*/ 0 h 72"/>
                <a:gd name="T20" fmla="*/ 2 w 54"/>
                <a:gd name="T21" fmla="*/ 0 h 72"/>
                <a:gd name="T22" fmla="*/ 0 w 54"/>
                <a:gd name="T23" fmla="*/ 2 h 72"/>
                <a:gd name="T24" fmla="*/ 0 w 54"/>
                <a:gd name="T25" fmla="*/ 2 h 72"/>
                <a:gd name="T26" fmla="*/ 0 w 54"/>
                <a:gd name="T27" fmla="*/ 4 h 72"/>
                <a:gd name="T28" fmla="*/ 0 w 54"/>
                <a:gd name="T29" fmla="*/ 4 h 72"/>
                <a:gd name="T30" fmla="*/ 0 w 54"/>
                <a:gd name="T31" fmla="*/ 6 h 72"/>
                <a:gd name="T32" fmla="*/ 0 w 54"/>
                <a:gd name="T33" fmla="*/ 6 h 72"/>
                <a:gd name="T34" fmla="*/ 0 w 54"/>
                <a:gd name="T35" fmla="*/ 10 h 72"/>
                <a:gd name="T36" fmla="*/ 0 w 54"/>
                <a:gd name="T37" fmla="*/ 10 h 72"/>
                <a:gd name="T38" fmla="*/ 0 w 54"/>
                <a:gd name="T39" fmla="*/ 10 h 72"/>
                <a:gd name="T40" fmla="*/ 0 w 54"/>
                <a:gd name="T41" fmla="*/ 10 h 72"/>
                <a:gd name="T42" fmla="*/ 2 w 54"/>
                <a:gd name="T43" fmla="*/ 12 h 72"/>
                <a:gd name="T44" fmla="*/ 2 w 54"/>
                <a:gd name="T45" fmla="*/ 12 h 72"/>
                <a:gd name="T46" fmla="*/ 2 w 54"/>
                <a:gd name="T47" fmla="*/ 12 h 72"/>
                <a:gd name="T48" fmla="*/ 20 w 54"/>
                <a:gd name="T49" fmla="*/ 12 h 72"/>
                <a:gd name="T50" fmla="*/ 20 w 54"/>
                <a:gd name="T51" fmla="*/ 70 h 72"/>
                <a:gd name="T52" fmla="*/ 20 w 54"/>
                <a:gd name="T53" fmla="*/ 70 h 72"/>
                <a:gd name="T54" fmla="*/ 20 w 54"/>
                <a:gd name="T55" fmla="*/ 70 h 72"/>
                <a:gd name="T56" fmla="*/ 20 w 54"/>
                <a:gd name="T57" fmla="*/ 70 h 72"/>
                <a:gd name="T58" fmla="*/ 22 w 54"/>
                <a:gd name="T59" fmla="*/ 72 h 72"/>
                <a:gd name="T60" fmla="*/ 22 w 54"/>
                <a:gd name="T61" fmla="*/ 72 h 72"/>
                <a:gd name="T62" fmla="*/ 24 w 54"/>
                <a:gd name="T63" fmla="*/ 72 h 72"/>
                <a:gd name="T64" fmla="*/ 24 w 54"/>
                <a:gd name="T65" fmla="*/ 72 h 72"/>
                <a:gd name="T66" fmla="*/ 26 w 54"/>
                <a:gd name="T67" fmla="*/ 72 h 72"/>
                <a:gd name="T68" fmla="*/ 26 w 54"/>
                <a:gd name="T69" fmla="*/ 72 h 72"/>
                <a:gd name="T70" fmla="*/ 30 w 54"/>
                <a:gd name="T71" fmla="*/ 72 h 72"/>
                <a:gd name="T72" fmla="*/ 30 w 54"/>
                <a:gd name="T73" fmla="*/ 72 h 72"/>
                <a:gd name="T74" fmla="*/ 32 w 54"/>
                <a:gd name="T75" fmla="*/ 72 h 72"/>
                <a:gd name="T76" fmla="*/ 32 w 54"/>
                <a:gd name="T77" fmla="*/ 72 h 72"/>
                <a:gd name="T78" fmla="*/ 34 w 54"/>
                <a:gd name="T79" fmla="*/ 70 h 72"/>
                <a:gd name="T80" fmla="*/ 34 w 54"/>
                <a:gd name="T81" fmla="*/ 70 h 72"/>
                <a:gd name="T82" fmla="*/ 34 w 54"/>
                <a:gd name="T83" fmla="*/ 70 h 72"/>
                <a:gd name="T84" fmla="*/ 34 w 54"/>
                <a:gd name="T85" fmla="*/ 12 h 72"/>
                <a:gd name="T86" fmla="*/ 52 w 54"/>
                <a:gd name="T87" fmla="*/ 12 h 72"/>
                <a:gd name="T88" fmla="*/ 52 w 54"/>
                <a:gd name="T89" fmla="*/ 12 h 72"/>
                <a:gd name="T90" fmla="*/ 52 w 54"/>
                <a:gd name="T91" fmla="*/ 12 h 72"/>
                <a:gd name="T92" fmla="*/ 52 w 54"/>
                <a:gd name="T93" fmla="*/ 12 h 72"/>
                <a:gd name="T94" fmla="*/ 54 w 54"/>
                <a:gd name="T95" fmla="*/ 10 h 72"/>
                <a:gd name="T96" fmla="*/ 54 w 54"/>
                <a:gd name="T97" fmla="*/ 10 h 72"/>
                <a:gd name="T98" fmla="*/ 54 w 54"/>
                <a:gd name="T99" fmla="*/ 10 h 72"/>
                <a:gd name="T100" fmla="*/ 54 w 54"/>
                <a:gd name="T101" fmla="*/ 10 h 72"/>
                <a:gd name="T102" fmla="*/ 54 w 54"/>
                <a:gd name="T103" fmla="*/ 6 h 72"/>
                <a:gd name="T104" fmla="*/ 54 w 54"/>
                <a:gd name="T105" fmla="*/ 6 h 72"/>
                <a:gd name="T106" fmla="*/ 54 w 54"/>
                <a:gd name="T107" fmla="*/ 4 h 72"/>
                <a:gd name="T108" fmla="*/ 54 w 54"/>
                <a:gd name="T10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72">
                  <a:moveTo>
                    <a:pt x="54" y="4"/>
                  </a:moveTo>
                  <a:lnTo>
                    <a:pt x="54" y="4"/>
                  </a:lnTo>
                  <a:lnTo>
                    <a:pt x="54" y="2"/>
                  </a:lnTo>
                  <a:lnTo>
                    <a:pt x="54" y="2"/>
                  </a:lnTo>
                  <a:lnTo>
                    <a:pt x="52" y="0"/>
                  </a:lnTo>
                  <a:lnTo>
                    <a:pt x="52" y="0"/>
                  </a:lnTo>
                  <a:lnTo>
                    <a:pt x="52" y="0"/>
                  </a:lnTo>
                  <a:lnTo>
                    <a:pt x="2" y="0"/>
                  </a:lnTo>
                  <a:lnTo>
                    <a:pt x="2" y="0"/>
                  </a:lnTo>
                  <a:lnTo>
                    <a:pt x="2" y="0"/>
                  </a:lnTo>
                  <a:lnTo>
                    <a:pt x="2" y="0"/>
                  </a:lnTo>
                  <a:lnTo>
                    <a:pt x="0" y="2"/>
                  </a:lnTo>
                  <a:lnTo>
                    <a:pt x="0" y="2"/>
                  </a:lnTo>
                  <a:lnTo>
                    <a:pt x="0" y="4"/>
                  </a:lnTo>
                  <a:lnTo>
                    <a:pt x="0" y="4"/>
                  </a:lnTo>
                  <a:lnTo>
                    <a:pt x="0" y="6"/>
                  </a:lnTo>
                  <a:lnTo>
                    <a:pt x="0" y="6"/>
                  </a:lnTo>
                  <a:lnTo>
                    <a:pt x="0" y="10"/>
                  </a:lnTo>
                  <a:lnTo>
                    <a:pt x="0" y="10"/>
                  </a:lnTo>
                  <a:lnTo>
                    <a:pt x="0" y="10"/>
                  </a:lnTo>
                  <a:lnTo>
                    <a:pt x="0" y="10"/>
                  </a:lnTo>
                  <a:lnTo>
                    <a:pt x="2" y="12"/>
                  </a:lnTo>
                  <a:lnTo>
                    <a:pt x="2" y="12"/>
                  </a:lnTo>
                  <a:lnTo>
                    <a:pt x="2" y="12"/>
                  </a:lnTo>
                  <a:lnTo>
                    <a:pt x="20" y="12"/>
                  </a:lnTo>
                  <a:lnTo>
                    <a:pt x="20" y="70"/>
                  </a:lnTo>
                  <a:lnTo>
                    <a:pt x="20" y="70"/>
                  </a:lnTo>
                  <a:lnTo>
                    <a:pt x="20" y="70"/>
                  </a:lnTo>
                  <a:lnTo>
                    <a:pt x="20" y="70"/>
                  </a:lnTo>
                  <a:lnTo>
                    <a:pt x="22" y="72"/>
                  </a:lnTo>
                  <a:lnTo>
                    <a:pt x="22" y="72"/>
                  </a:lnTo>
                  <a:lnTo>
                    <a:pt x="24" y="72"/>
                  </a:lnTo>
                  <a:lnTo>
                    <a:pt x="24" y="72"/>
                  </a:lnTo>
                  <a:lnTo>
                    <a:pt x="26" y="72"/>
                  </a:lnTo>
                  <a:lnTo>
                    <a:pt x="26" y="72"/>
                  </a:lnTo>
                  <a:lnTo>
                    <a:pt x="30" y="72"/>
                  </a:lnTo>
                  <a:lnTo>
                    <a:pt x="30" y="72"/>
                  </a:lnTo>
                  <a:lnTo>
                    <a:pt x="32" y="72"/>
                  </a:lnTo>
                  <a:lnTo>
                    <a:pt x="32" y="72"/>
                  </a:lnTo>
                  <a:lnTo>
                    <a:pt x="34" y="70"/>
                  </a:lnTo>
                  <a:lnTo>
                    <a:pt x="34" y="70"/>
                  </a:lnTo>
                  <a:lnTo>
                    <a:pt x="34" y="70"/>
                  </a:lnTo>
                  <a:lnTo>
                    <a:pt x="34" y="12"/>
                  </a:lnTo>
                  <a:lnTo>
                    <a:pt x="52" y="12"/>
                  </a:lnTo>
                  <a:lnTo>
                    <a:pt x="52" y="12"/>
                  </a:lnTo>
                  <a:lnTo>
                    <a:pt x="52" y="12"/>
                  </a:lnTo>
                  <a:lnTo>
                    <a:pt x="52" y="12"/>
                  </a:lnTo>
                  <a:lnTo>
                    <a:pt x="54" y="10"/>
                  </a:lnTo>
                  <a:lnTo>
                    <a:pt x="54" y="10"/>
                  </a:lnTo>
                  <a:lnTo>
                    <a:pt x="54" y="10"/>
                  </a:lnTo>
                  <a:lnTo>
                    <a:pt x="54" y="10"/>
                  </a:lnTo>
                  <a:lnTo>
                    <a:pt x="54" y="6"/>
                  </a:lnTo>
                  <a:lnTo>
                    <a:pt x="54" y="6"/>
                  </a:lnTo>
                  <a:lnTo>
                    <a:pt x="54" y="4"/>
                  </a:lnTo>
                  <a:lnTo>
                    <a:pt x="54" y="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68" name="Freeform 346"/>
            <p:cNvSpPr>
              <a:spLocks/>
            </p:cNvSpPr>
            <p:nvPr/>
          </p:nvSpPr>
          <p:spPr bwMode="auto">
            <a:xfrm>
              <a:off x="17038638" y="3373438"/>
              <a:ext cx="98425" cy="114300"/>
            </a:xfrm>
            <a:custGeom>
              <a:avLst/>
              <a:gdLst>
                <a:gd name="T0" fmla="*/ 62 w 62"/>
                <a:gd name="T1" fmla="*/ 6 h 72"/>
                <a:gd name="T2" fmla="*/ 62 w 62"/>
                <a:gd name="T3" fmla="*/ 6 h 72"/>
                <a:gd name="T4" fmla="*/ 62 w 62"/>
                <a:gd name="T5" fmla="*/ 2 h 72"/>
                <a:gd name="T6" fmla="*/ 62 w 62"/>
                <a:gd name="T7" fmla="*/ 2 h 72"/>
                <a:gd name="T8" fmla="*/ 62 w 62"/>
                <a:gd name="T9" fmla="*/ 0 h 72"/>
                <a:gd name="T10" fmla="*/ 62 w 62"/>
                <a:gd name="T11" fmla="*/ 0 h 72"/>
                <a:gd name="T12" fmla="*/ 60 w 62"/>
                <a:gd name="T13" fmla="*/ 0 h 72"/>
                <a:gd name="T14" fmla="*/ 60 w 62"/>
                <a:gd name="T15" fmla="*/ 0 h 72"/>
                <a:gd name="T16" fmla="*/ 56 w 62"/>
                <a:gd name="T17" fmla="*/ 0 h 72"/>
                <a:gd name="T18" fmla="*/ 56 w 62"/>
                <a:gd name="T19" fmla="*/ 0 h 72"/>
                <a:gd name="T20" fmla="*/ 52 w 62"/>
                <a:gd name="T21" fmla="*/ 0 h 72"/>
                <a:gd name="T22" fmla="*/ 52 w 62"/>
                <a:gd name="T23" fmla="*/ 0 h 72"/>
                <a:gd name="T24" fmla="*/ 50 w 62"/>
                <a:gd name="T25" fmla="*/ 0 h 72"/>
                <a:gd name="T26" fmla="*/ 50 w 62"/>
                <a:gd name="T27" fmla="*/ 0 h 72"/>
                <a:gd name="T28" fmla="*/ 50 w 62"/>
                <a:gd name="T29" fmla="*/ 2 h 72"/>
                <a:gd name="T30" fmla="*/ 50 w 62"/>
                <a:gd name="T31" fmla="*/ 2 h 72"/>
                <a:gd name="T32" fmla="*/ 48 w 62"/>
                <a:gd name="T33" fmla="*/ 2 h 72"/>
                <a:gd name="T34" fmla="*/ 32 w 62"/>
                <a:gd name="T35" fmla="*/ 58 h 72"/>
                <a:gd name="T36" fmla="*/ 32 w 62"/>
                <a:gd name="T37" fmla="*/ 58 h 72"/>
                <a:gd name="T38" fmla="*/ 14 w 62"/>
                <a:gd name="T39" fmla="*/ 2 h 72"/>
                <a:gd name="T40" fmla="*/ 14 w 62"/>
                <a:gd name="T41" fmla="*/ 2 h 72"/>
                <a:gd name="T42" fmla="*/ 14 w 62"/>
                <a:gd name="T43" fmla="*/ 2 h 72"/>
                <a:gd name="T44" fmla="*/ 14 w 62"/>
                <a:gd name="T45" fmla="*/ 2 h 72"/>
                <a:gd name="T46" fmla="*/ 12 w 62"/>
                <a:gd name="T47" fmla="*/ 0 h 72"/>
                <a:gd name="T48" fmla="*/ 12 w 62"/>
                <a:gd name="T49" fmla="*/ 0 h 72"/>
                <a:gd name="T50" fmla="*/ 10 w 62"/>
                <a:gd name="T51" fmla="*/ 0 h 72"/>
                <a:gd name="T52" fmla="*/ 10 w 62"/>
                <a:gd name="T53" fmla="*/ 0 h 72"/>
                <a:gd name="T54" fmla="*/ 6 w 62"/>
                <a:gd name="T55" fmla="*/ 0 h 72"/>
                <a:gd name="T56" fmla="*/ 6 w 62"/>
                <a:gd name="T57" fmla="*/ 0 h 72"/>
                <a:gd name="T58" fmla="*/ 2 w 62"/>
                <a:gd name="T59" fmla="*/ 0 h 72"/>
                <a:gd name="T60" fmla="*/ 2 w 62"/>
                <a:gd name="T61" fmla="*/ 0 h 72"/>
                <a:gd name="T62" fmla="*/ 0 w 62"/>
                <a:gd name="T63" fmla="*/ 0 h 72"/>
                <a:gd name="T64" fmla="*/ 0 w 62"/>
                <a:gd name="T65" fmla="*/ 0 h 72"/>
                <a:gd name="T66" fmla="*/ 0 w 62"/>
                <a:gd name="T67" fmla="*/ 2 h 72"/>
                <a:gd name="T68" fmla="*/ 0 w 62"/>
                <a:gd name="T69" fmla="*/ 2 h 72"/>
                <a:gd name="T70" fmla="*/ 0 w 62"/>
                <a:gd name="T71" fmla="*/ 6 h 72"/>
                <a:gd name="T72" fmla="*/ 20 w 62"/>
                <a:gd name="T73" fmla="*/ 68 h 72"/>
                <a:gd name="T74" fmla="*/ 20 w 62"/>
                <a:gd name="T75" fmla="*/ 68 h 72"/>
                <a:gd name="T76" fmla="*/ 22 w 62"/>
                <a:gd name="T77" fmla="*/ 70 h 72"/>
                <a:gd name="T78" fmla="*/ 22 w 62"/>
                <a:gd name="T79" fmla="*/ 70 h 72"/>
                <a:gd name="T80" fmla="*/ 22 w 62"/>
                <a:gd name="T81" fmla="*/ 70 h 72"/>
                <a:gd name="T82" fmla="*/ 22 w 62"/>
                <a:gd name="T83" fmla="*/ 70 h 72"/>
                <a:gd name="T84" fmla="*/ 24 w 62"/>
                <a:gd name="T85" fmla="*/ 70 h 72"/>
                <a:gd name="T86" fmla="*/ 24 w 62"/>
                <a:gd name="T87" fmla="*/ 70 h 72"/>
                <a:gd name="T88" fmla="*/ 24 w 62"/>
                <a:gd name="T89" fmla="*/ 72 h 72"/>
                <a:gd name="T90" fmla="*/ 24 w 62"/>
                <a:gd name="T91" fmla="*/ 72 h 72"/>
                <a:gd name="T92" fmla="*/ 28 w 62"/>
                <a:gd name="T93" fmla="*/ 72 h 72"/>
                <a:gd name="T94" fmla="*/ 28 w 62"/>
                <a:gd name="T95" fmla="*/ 72 h 72"/>
                <a:gd name="T96" fmla="*/ 32 w 62"/>
                <a:gd name="T97" fmla="*/ 72 h 72"/>
                <a:gd name="T98" fmla="*/ 32 w 62"/>
                <a:gd name="T99" fmla="*/ 72 h 72"/>
                <a:gd name="T100" fmla="*/ 36 w 62"/>
                <a:gd name="T101" fmla="*/ 72 h 72"/>
                <a:gd name="T102" fmla="*/ 36 w 62"/>
                <a:gd name="T103" fmla="*/ 72 h 72"/>
                <a:gd name="T104" fmla="*/ 38 w 62"/>
                <a:gd name="T105" fmla="*/ 70 h 72"/>
                <a:gd name="T106" fmla="*/ 38 w 62"/>
                <a:gd name="T107" fmla="*/ 70 h 72"/>
                <a:gd name="T108" fmla="*/ 40 w 62"/>
                <a:gd name="T109" fmla="*/ 70 h 72"/>
                <a:gd name="T110" fmla="*/ 40 w 62"/>
                <a:gd name="T111" fmla="*/ 70 h 72"/>
                <a:gd name="T112" fmla="*/ 40 w 62"/>
                <a:gd name="T113" fmla="*/ 68 h 72"/>
                <a:gd name="T114" fmla="*/ 62 w 62"/>
                <a:gd name="T115" fmla="*/ 6 h 72"/>
                <a:gd name="T116" fmla="*/ 62 w 62"/>
                <a:gd name="T117"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 h="72">
                  <a:moveTo>
                    <a:pt x="62" y="6"/>
                  </a:moveTo>
                  <a:lnTo>
                    <a:pt x="62" y="6"/>
                  </a:lnTo>
                  <a:lnTo>
                    <a:pt x="62" y="2"/>
                  </a:lnTo>
                  <a:lnTo>
                    <a:pt x="62" y="2"/>
                  </a:lnTo>
                  <a:lnTo>
                    <a:pt x="62" y="0"/>
                  </a:lnTo>
                  <a:lnTo>
                    <a:pt x="62" y="0"/>
                  </a:lnTo>
                  <a:lnTo>
                    <a:pt x="60" y="0"/>
                  </a:lnTo>
                  <a:lnTo>
                    <a:pt x="60" y="0"/>
                  </a:lnTo>
                  <a:lnTo>
                    <a:pt x="56" y="0"/>
                  </a:lnTo>
                  <a:lnTo>
                    <a:pt x="56" y="0"/>
                  </a:lnTo>
                  <a:lnTo>
                    <a:pt x="52" y="0"/>
                  </a:lnTo>
                  <a:lnTo>
                    <a:pt x="52" y="0"/>
                  </a:lnTo>
                  <a:lnTo>
                    <a:pt x="50" y="0"/>
                  </a:lnTo>
                  <a:lnTo>
                    <a:pt x="50" y="0"/>
                  </a:lnTo>
                  <a:lnTo>
                    <a:pt x="50" y="2"/>
                  </a:lnTo>
                  <a:lnTo>
                    <a:pt x="50" y="2"/>
                  </a:lnTo>
                  <a:lnTo>
                    <a:pt x="48" y="2"/>
                  </a:lnTo>
                  <a:lnTo>
                    <a:pt x="32" y="58"/>
                  </a:lnTo>
                  <a:lnTo>
                    <a:pt x="32" y="58"/>
                  </a:lnTo>
                  <a:lnTo>
                    <a:pt x="14" y="2"/>
                  </a:lnTo>
                  <a:lnTo>
                    <a:pt x="14" y="2"/>
                  </a:lnTo>
                  <a:lnTo>
                    <a:pt x="14" y="2"/>
                  </a:lnTo>
                  <a:lnTo>
                    <a:pt x="14" y="2"/>
                  </a:lnTo>
                  <a:lnTo>
                    <a:pt x="12" y="0"/>
                  </a:lnTo>
                  <a:lnTo>
                    <a:pt x="12" y="0"/>
                  </a:lnTo>
                  <a:lnTo>
                    <a:pt x="10" y="0"/>
                  </a:lnTo>
                  <a:lnTo>
                    <a:pt x="10" y="0"/>
                  </a:lnTo>
                  <a:lnTo>
                    <a:pt x="6" y="0"/>
                  </a:lnTo>
                  <a:lnTo>
                    <a:pt x="6" y="0"/>
                  </a:lnTo>
                  <a:lnTo>
                    <a:pt x="2" y="0"/>
                  </a:lnTo>
                  <a:lnTo>
                    <a:pt x="2" y="0"/>
                  </a:lnTo>
                  <a:lnTo>
                    <a:pt x="0" y="0"/>
                  </a:lnTo>
                  <a:lnTo>
                    <a:pt x="0" y="0"/>
                  </a:lnTo>
                  <a:lnTo>
                    <a:pt x="0" y="2"/>
                  </a:lnTo>
                  <a:lnTo>
                    <a:pt x="0" y="2"/>
                  </a:lnTo>
                  <a:lnTo>
                    <a:pt x="0" y="6"/>
                  </a:lnTo>
                  <a:lnTo>
                    <a:pt x="20" y="68"/>
                  </a:lnTo>
                  <a:lnTo>
                    <a:pt x="20" y="68"/>
                  </a:lnTo>
                  <a:lnTo>
                    <a:pt x="22" y="70"/>
                  </a:lnTo>
                  <a:lnTo>
                    <a:pt x="22" y="70"/>
                  </a:lnTo>
                  <a:lnTo>
                    <a:pt x="22" y="70"/>
                  </a:lnTo>
                  <a:lnTo>
                    <a:pt x="22" y="70"/>
                  </a:lnTo>
                  <a:lnTo>
                    <a:pt x="24" y="70"/>
                  </a:lnTo>
                  <a:lnTo>
                    <a:pt x="24" y="70"/>
                  </a:lnTo>
                  <a:lnTo>
                    <a:pt x="24" y="72"/>
                  </a:lnTo>
                  <a:lnTo>
                    <a:pt x="24" y="72"/>
                  </a:lnTo>
                  <a:lnTo>
                    <a:pt x="28" y="72"/>
                  </a:lnTo>
                  <a:lnTo>
                    <a:pt x="28" y="72"/>
                  </a:lnTo>
                  <a:lnTo>
                    <a:pt x="32" y="72"/>
                  </a:lnTo>
                  <a:lnTo>
                    <a:pt x="32" y="72"/>
                  </a:lnTo>
                  <a:lnTo>
                    <a:pt x="36" y="72"/>
                  </a:lnTo>
                  <a:lnTo>
                    <a:pt x="36" y="72"/>
                  </a:lnTo>
                  <a:lnTo>
                    <a:pt x="38" y="70"/>
                  </a:lnTo>
                  <a:lnTo>
                    <a:pt x="38" y="70"/>
                  </a:lnTo>
                  <a:lnTo>
                    <a:pt x="40" y="70"/>
                  </a:lnTo>
                  <a:lnTo>
                    <a:pt x="40" y="70"/>
                  </a:lnTo>
                  <a:lnTo>
                    <a:pt x="40" y="68"/>
                  </a:lnTo>
                  <a:lnTo>
                    <a:pt x="62" y="6"/>
                  </a:lnTo>
                  <a:lnTo>
                    <a:pt x="6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69" name="Freeform 347"/>
            <p:cNvSpPr>
              <a:spLocks/>
            </p:cNvSpPr>
            <p:nvPr/>
          </p:nvSpPr>
          <p:spPr bwMode="auto">
            <a:xfrm>
              <a:off x="17140238" y="3373438"/>
              <a:ext cx="85725" cy="114300"/>
            </a:xfrm>
            <a:custGeom>
              <a:avLst/>
              <a:gdLst>
                <a:gd name="T0" fmla="*/ 54 w 54"/>
                <a:gd name="T1" fmla="*/ 4 h 72"/>
                <a:gd name="T2" fmla="*/ 54 w 54"/>
                <a:gd name="T3" fmla="*/ 4 h 72"/>
                <a:gd name="T4" fmla="*/ 54 w 54"/>
                <a:gd name="T5" fmla="*/ 2 h 72"/>
                <a:gd name="T6" fmla="*/ 54 w 54"/>
                <a:gd name="T7" fmla="*/ 2 h 72"/>
                <a:gd name="T8" fmla="*/ 52 w 54"/>
                <a:gd name="T9" fmla="*/ 0 h 72"/>
                <a:gd name="T10" fmla="*/ 52 w 54"/>
                <a:gd name="T11" fmla="*/ 0 h 72"/>
                <a:gd name="T12" fmla="*/ 52 w 54"/>
                <a:gd name="T13" fmla="*/ 0 h 72"/>
                <a:gd name="T14" fmla="*/ 2 w 54"/>
                <a:gd name="T15" fmla="*/ 0 h 72"/>
                <a:gd name="T16" fmla="*/ 2 w 54"/>
                <a:gd name="T17" fmla="*/ 0 h 72"/>
                <a:gd name="T18" fmla="*/ 2 w 54"/>
                <a:gd name="T19" fmla="*/ 0 h 72"/>
                <a:gd name="T20" fmla="*/ 2 w 54"/>
                <a:gd name="T21" fmla="*/ 0 h 72"/>
                <a:gd name="T22" fmla="*/ 0 w 54"/>
                <a:gd name="T23" fmla="*/ 2 h 72"/>
                <a:gd name="T24" fmla="*/ 0 w 54"/>
                <a:gd name="T25" fmla="*/ 2 h 72"/>
                <a:gd name="T26" fmla="*/ 0 w 54"/>
                <a:gd name="T27" fmla="*/ 4 h 72"/>
                <a:gd name="T28" fmla="*/ 0 w 54"/>
                <a:gd name="T29" fmla="*/ 4 h 72"/>
                <a:gd name="T30" fmla="*/ 0 w 54"/>
                <a:gd name="T31" fmla="*/ 6 h 72"/>
                <a:gd name="T32" fmla="*/ 0 w 54"/>
                <a:gd name="T33" fmla="*/ 6 h 72"/>
                <a:gd name="T34" fmla="*/ 0 w 54"/>
                <a:gd name="T35" fmla="*/ 8 h 72"/>
                <a:gd name="T36" fmla="*/ 0 w 54"/>
                <a:gd name="T37" fmla="*/ 8 h 72"/>
                <a:gd name="T38" fmla="*/ 0 w 54"/>
                <a:gd name="T39" fmla="*/ 10 h 72"/>
                <a:gd name="T40" fmla="*/ 0 w 54"/>
                <a:gd name="T41" fmla="*/ 10 h 72"/>
                <a:gd name="T42" fmla="*/ 2 w 54"/>
                <a:gd name="T43" fmla="*/ 12 h 72"/>
                <a:gd name="T44" fmla="*/ 2 w 54"/>
                <a:gd name="T45" fmla="*/ 12 h 72"/>
                <a:gd name="T46" fmla="*/ 2 w 54"/>
                <a:gd name="T47" fmla="*/ 12 h 72"/>
                <a:gd name="T48" fmla="*/ 20 w 54"/>
                <a:gd name="T49" fmla="*/ 12 h 72"/>
                <a:gd name="T50" fmla="*/ 20 w 54"/>
                <a:gd name="T51" fmla="*/ 70 h 72"/>
                <a:gd name="T52" fmla="*/ 20 w 54"/>
                <a:gd name="T53" fmla="*/ 70 h 72"/>
                <a:gd name="T54" fmla="*/ 20 w 54"/>
                <a:gd name="T55" fmla="*/ 70 h 72"/>
                <a:gd name="T56" fmla="*/ 20 w 54"/>
                <a:gd name="T57" fmla="*/ 70 h 72"/>
                <a:gd name="T58" fmla="*/ 22 w 54"/>
                <a:gd name="T59" fmla="*/ 70 h 72"/>
                <a:gd name="T60" fmla="*/ 22 w 54"/>
                <a:gd name="T61" fmla="*/ 70 h 72"/>
                <a:gd name="T62" fmla="*/ 24 w 54"/>
                <a:gd name="T63" fmla="*/ 72 h 72"/>
                <a:gd name="T64" fmla="*/ 24 w 54"/>
                <a:gd name="T65" fmla="*/ 72 h 72"/>
                <a:gd name="T66" fmla="*/ 28 w 54"/>
                <a:gd name="T67" fmla="*/ 72 h 72"/>
                <a:gd name="T68" fmla="*/ 28 w 54"/>
                <a:gd name="T69" fmla="*/ 72 h 72"/>
                <a:gd name="T70" fmla="*/ 30 w 54"/>
                <a:gd name="T71" fmla="*/ 72 h 72"/>
                <a:gd name="T72" fmla="*/ 30 w 54"/>
                <a:gd name="T73" fmla="*/ 72 h 72"/>
                <a:gd name="T74" fmla="*/ 32 w 54"/>
                <a:gd name="T75" fmla="*/ 70 h 72"/>
                <a:gd name="T76" fmla="*/ 32 w 54"/>
                <a:gd name="T77" fmla="*/ 70 h 72"/>
                <a:gd name="T78" fmla="*/ 34 w 54"/>
                <a:gd name="T79" fmla="*/ 70 h 72"/>
                <a:gd name="T80" fmla="*/ 34 w 54"/>
                <a:gd name="T81" fmla="*/ 70 h 72"/>
                <a:gd name="T82" fmla="*/ 34 w 54"/>
                <a:gd name="T83" fmla="*/ 70 h 72"/>
                <a:gd name="T84" fmla="*/ 34 w 54"/>
                <a:gd name="T85" fmla="*/ 12 h 72"/>
                <a:gd name="T86" fmla="*/ 52 w 54"/>
                <a:gd name="T87" fmla="*/ 12 h 72"/>
                <a:gd name="T88" fmla="*/ 52 w 54"/>
                <a:gd name="T89" fmla="*/ 12 h 72"/>
                <a:gd name="T90" fmla="*/ 52 w 54"/>
                <a:gd name="T91" fmla="*/ 12 h 72"/>
                <a:gd name="T92" fmla="*/ 52 w 54"/>
                <a:gd name="T93" fmla="*/ 12 h 72"/>
                <a:gd name="T94" fmla="*/ 54 w 54"/>
                <a:gd name="T95" fmla="*/ 10 h 72"/>
                <a:gd name="T96" fmla="*/ 54 w 54"/>
                <a:gd name="T97" fmla="*/ 10 h 72"/>
                <a:gd name="T98" fmla="*/ 54 w 54"/>
                <a:gd name="T99" fmla="*/ 8 h 72"/>
                <a:gd name="T100" fmla="*/ 54 w 54"/>
                <a:gd name="T101" fmla="*/ 8 h 72"/>
                <a:gd name="T102" fmla="*/ 54 w 54"/>
                <a:gd name="T103" fmla="*/ 6 h 72"/>
                <a:gd name="T104" fmla="*/ 54 w 54"/>
                <a:gd name="T105" fmla="*/ 6 h 72"/>
                <a:gd name="T106" fmla="*/ 54 w 54"/>
                <a:gd name="T107" fmla="*/ 4 h 72"/>
                <a:gd name="T108" fmla="*/ 54 w 54"/>
                <a:gd name="T10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72">
                  <a:moveTo>
                    <a:pt x="54" y="4"/>
                  </a:moveTo>
                  <a:lnTo>
                    <a:pt x="54" y="4"/>
                  </a:lnTo>
                  <a:lnTo>
                    <a:pt x="54" y="2"/>
                  </a:lnTo>
                  <a:lnTo>
                    <a:pt x="54" y="2"/>
                  </a:lnTo>
                  <a:lnTo>
                    <a:pt x="52" y="0"/>
                  </a:lnTo>
                  <a:lnTo>
                    <a:pt x="52" y="0"/>
                  </a:lnTo>
                  <a:lnTo>
                    <a:pt x="52" y="0"/>
                  </a:lnTo>
                  <a:lnTo>
                    <a:pt x="2" y="0"/>
                  </a:lnTo>
                  <a:lnTo>
                    <a:pt x="2" y="0"/>
                  </a:lnTo>
                  <a:lnTo>
                    <a:pt x="2" y="0"/>
                  </a:lnTo>
                  <a:lnTo>
                    <a:pt x="2" y="0"/>
                  </a:lnTo>
                  <a:lnTo>
                    <a:pt x="0" y="2"/>
                  </a:lnTo>
                  <a:lnTo>
                    <a:pt x="0" y="2"/>
                  </a:lnTo>
                  <a:lnTo>
                    <a:pt x="0" y="4"/>
                  </a:lnTo>
                  <a:lnTo>
                    <a:pt x="0" y="4"/>
                  </a:lnTo>
                  <a:lnTo>
                    <a:pt x="0" y="6"/>
                  </a:lnTo>
                  <a:lnTo>
                    <a:pt x="0" y="6"/>
                  </a:lnTo>
                  <a:lnTo>
                    <a:pt x="0" y="8"/>
                  </a:lnTo>
                  <a:lnTo>
                    <a:pt x="0" y="8"/>
                  </a:lnTo>
                  <a:lnTo>
                    <a:pt x="0" y="10"/>
                  </a:lnTo>
                  <a:lnTo>
                    <a:pt x="0" y="10"/>
                  </a:lnTo>
                  <a:lnTo>
                    <a:pt x="2" y="12"/>
                  </a:lnTo>
                  <a:lnTo>
                    <a:pt x="2" y="12"/>
                  </a:lnTo>
                  <a:lnTo>
                    <a:pt x="2" y="12"/>
                  </a:lnTo>
                  <a:lnTo>
                    <a:pt x="20" y="12"/>
                  </a:lnTo>
                  <a:lnTo>
                    <a:pt x="20" y="70"/>
                  </a:lnTo>
                  <a:lnTo>
                    <a:pt x="20" y="70"/>
                  </a:lnTo>
                  <a:lnTo>
                    <a:pt x="20" y="70"/>
                  </a:lnTo>
                  <a:lnTo>
                    <a:pt x="20" y="70"/>
                  </a:lnTo>
                  <a:lnTo>
                    <a:pt x="22" y="70"/>
                  </a:lnTo>
                  <a:lnTo>
                    <a:pt x="22" y="70"/>
                  </a:lnTo>
                  <a:lnTo>
                    <a:pt x="24" y="72"/>
                  </a:lnTo>
                  <a:lnTo>
                    <a:pt x="24" y="72"/>
                  </a:lnTo>
                  <a:lnTo>
                    <a:pt x="28" y="72"/>
                  </a:lnTo>
                  <a:lnTo>
                    <a:pt x="28" y="72"/>
                  </a:lnTo>
                  <a:lnTo>
                    <a:pt x="30" y="72"/>
                  </a:lnTo>
                  <a:lnTo>
                    <a:pt x="30" y="72"/>
                  </a:lnTo>
                  <a:lnTo>
                    <a:pt x="32" y="70"/>
                  </a:lnTo>
                  <a:lnTo>
                    <a:pt x="32" y="70"/>
                  </a:lnTo>
                  <a:lnTo>
                    <a:pt x="34" y="70"/>
                  </a:lnTo>
                  <a:lnTo>
                    <a:pt x="34" y="70"/>
                  </a:lnTo>
                  <a:lnTo>
                    <a:pt x="34" y="70"/>
                  </a:lnTo>
                  <a:lnTo>
                    <a:pt x="34" y="12"/>
                  </a:lnTo>
                  <a:lnTo>
                    <a:pt x="52" y="12"/>
                  </a:lnTo>
                  <a:lnTo>
                    <a:pt x="52" y="12"/>
                  </a:lnTo>
                  <a:lnTo>
                    <a:pt x="52" y="12"/>
                  </a:lnTo>
                  <a:lnTo>
                    <a:pt x="52" y="12"/>
                  </a:lnTo>
                  <a:lnTo>
                    <a:pt x="54" y="10"/>
                  </a:lnTo>
                  <a:lnTo>
                    <a:pt x="54" y="10"/>
                  </a:lnTo>
                  <a:lnTo>
                    <a:pt x="54" y="8"/>
                  </a:lnTo>
                  <a:lnTo>
                    <a:pt x="54" y="8"/>
                  </a:lnTo>
                  <a:lnTo>
                    <a:pt x="54" y="6"/>
                  </a:lnTo>
                  <a:lnTo>
                    <a:pt x="54" y="6"/>
                  </a:lnTo>
                  <a:lnTo>
                    <a:pt x="54" y="4"/>
                  </a:lnTo>
                  <a:lnTo>
                    <a:pt x="54" y="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70" name="Freeform 348"/>
            <p:cNvSpPr>
              <a:spLocks/>
            </p:cNvSpPr>
            <p:nvPr/>
          </p:nvSpPr>
          <p:spPr bwMode="auto">
            <a:xfrm>
              <a:off x="17238663" y="3227388"/>
              <a:ext cx="92075" cy="111125"/>
            </a:xfrm>
            <a:custGeom>
              <a:avLst/>
              <a:gdLst>
                <a:gd name="T0" fmla="*/ 58 w 58"/>
                <a:gd name="T1" fmla="*/ 2 h 70"/>
                <a:gd name="T2" fmla="*/ 58 w 58"/>
                <a:gd name="T3" fmla="*/ 2 h 70"/>
                <a:gd name="T4" fmla="*/ 58 w 58"/>
                <a:gd name="T5" fmla="*/ 0 h 70"/>
                <a:gd name="T6" fmla="*/ 56 w 58"/>
                <a:gd name="T7" fmla="*/ 0 h 70"/>
                <a:gd name="T8" fmla="*/ 52 w 58"/>
                <a:gd name="T9" fmla="*/ 0 h 70"/>
                <a:gd name="T10" fmla="*/ 50 w 58"/>
                <a:gd name="T11" fmla="*/ 0 h 70"/>
                <a:gd name="T12" fmla="*/ 48 w 58"/>
                <a:gd name="T13" fmla="*/ 0 h 70"/>
                <a:gd name="T14" fmla="*/ 46 w 58"/>
                <a:gd name="T15" fmla="*/ 2 h 70"/>
                <a:gd name="T16" fmla="*/ 46 w 58"/>
                <a:gd name="T17" fmla="*/ 36 h 70"/>
                <a:gd name="T18" fmla="*/ 46 w 58"/>
                <a:gd name="T19" fmla="*/ 44 h 70"/>
                <a:gd name="T20" fmla="*/ 46 w 58"/>
                <a:gd name="T21" fmla="*/ 52 h 70"/>
                <a:gd name="T22" fmla="*/ 46 w 58"/>
                <a:gd name="T23" fmla="*/ 52 h 70"/>
                <a:gd name="T24" fmla="*/ 44 w 58"/>
                <a:gd name="T25" fmla="*/ 46 h 70"/>
                <a:gd name="T26" fmla="*/ 42 w 58"/>
                <a:gd name="T27" fmla="*/ 42 h 70"/>
                <a:gd name="T28" fmla="*/ 40 w 58"/>
                <a:gd name="T29" fmla="*/ 38 h 70"/>
                <a:gd name="T30" fmla="*/ 24 w 58"/>
                <a:gd name="T31" fmla="*/ 8 h 70"/>
                <a:gd name="T32" fmla="*/ 22 w 58"/>
                <a:gd name="T33" fmla="*/ 4 h 70"/>
                <a:gd name="T34" fmla="*/ 20 w 58"/>
                <a:gd name="T35" fmla="*/ 2 h 70"/>
                <a:gd name="T36" fmla="*/ 16 w 58"/>
                <a:gd name="T37" fmla="*/ 0 h 70"/>
                <a:gd name="T38" fmla="*/ 14 w 58"/>
                <a:gd name="T39" fmla="*/ 0 h 70"/>
                <a:gd name="T40" fmla="*/ 6 w 58"/>
                <a:gd name="T41" fmla="*/ 0 h 70"/>
                <a:gd name="T42" fmla="*/ 2 w 58"/>
                <a:gd name="T43" fmla="*/ 2 h 70"/>
                <a:gd name="T44" fmla="*/ 0 w 58"/>
                <a:gd name="T45" fmla="*/ 68 h 70"/>
                <a:gd name="T46" fmla="*/ 0 w 58"/>
                <a:gd name="T47" fmla="*/ 70 h 70"/>
                <a:gd name="T48" fmla="*/ 2 w 58"/>
                <a:gd name="T49" fmla="*/ 70 h 70"/>
                <a:gd name="T50" fmla="*/ 4 w 58"/>
                <a:gd name="T51" fmla="*/ 70 h 70"/>
                <a:gd name="T52" fmla="*/ 6 w 58"/>
                <a:gd name="T53" fmla="*/ 70 h 70"/>
                <a:gd name="T54" fmla="*/ 10 w 58"/>
                <a:gd name="T55" fmla="*/ 70 h 70"/>
                <a:gd name="T56" fmla="*/ 12 w 58"/>
                <a:gd name="T57" fmla="*/ 70 h 70"/>
                <a:gd name="T58" fmla="*/ 12 w 58"/>
                <a:gd name="T59" fmla="*/ 70 h 70"/>
                <a:gd name="T60" fmla="*/ 14 w 58"/>
                <a:gd name="T61" fmla="*/ 68 h 70"/>
                <a:gd name="T62" fmla="*/ 14 w 58"/>
                <a:gd name="T63" fmla="*/ 32 h 70"/>
                <a:gd name="T64" fmla="*/ 14 w 58"/>
                <a:gd name="T65" fmla="*/ 24 h 70"/>
                <a:gd name="T66" fmla="*/ 12 w 58"/>
                <a:gd name="T67" fmla="*/ 16 h 70"/>
                <a:gd name="T68" fmla="*/ 16 w 58"/>
                <a:gd name="T69" fmla="*/ 22 h 70"/>
                <a:gd name="T70" fmla="*/ 18 w 58"/>
                <a:gd name="T71" fmla="*/ 28 h 70"/>
                <a:gd name="T72" fmla="*/ 36 w 58"/>
                <a:gd name="T73" fmla="*/ 62 h 70"/>
                <a:gd name="T74" fmla="*/ 38 w 58"/>
                <a:gd name="T75" fmla="*/ 66 h 70"/>
                <a:gd name="T76" fmla="*/ 42 w 58"/>
                <a:gd name="T77" fmla="*/ 68 h 70"/>
                <a:gd name="T78" fmla="*/ 44 w 58"/>
                <a:gd name="T79" fmla="*/ 70 h 70"/>
                <a:gd name="T80" fmla="*/ 54 w 58"/>
                <a:gd name="T81" fmla="*/ 70 h 70"/>
                <a:gd name="T82" fmla="*/ 56 w 58"/>
                <a:gd name="T83" fmla="*/ 70 h 70"/>
                <a:gd name="T84" fmla="*/ 58 w 58"/>
                <a:gd name="T85" fmla="*/ 70 h 70"/>
                <a:gd name="T86" fmla="*/ 58 w 58"/>
                <a:gd name="T87" fmla="*/ 68 h 70"/>
                <a:gd name="T88" fmla="*/ 58 w 58"/>
                <a:gd name="T89" fmla="*/ 66 h 70"/>
                <a:gd name="T90" fmla="*/ 58 w 58"/>
                <a:gd name="T9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70">
                  <a:moveTo>
                    <a:pt x="58" y="2"/>
                  </a:moveTo>
                  <a:lnTo>
                    <a:pt x="58" y="2"/>
                  </a:lnTo>
                  <a:lnTo>
                    <a:pt x="58" y="2"/>
                  </a:lnTo>
                  <a:lnTo>
                    <a:pt x="58" y="2"/>
                  </a:lnTo>
                  <a:lnTo>
                    <a:pt x="58" y="0"/>
                  </a:lnTo>
                  <a:lnTo>
                    <a:pt x="58" y="0"/>
                  </a:lnTo>
                  <a:lnTo>
                    <a:pt x="56" y="0"/>
                  </a:lnTo>
                  <a:lnTo>
                    <a:pt x="56" y="0"/>
                  </a:lnTo>
                  <a:lnTo>
                    <a:pt x="52" y="0"/>
                  </a:lnTo>
                  <a:lnTo>
                    <a:pt x="52" y="0"/>
                  </a:lnTo>
                  <a:lnTo>
                    <a:pt x="50" y="0"/>
                  </a:lnTo>
                  <a:lnTo>
                    <a:pt x="50" y="0"/>
                  </a:lnTo>
                  <a:lnTo>
                    <a:pt x="48" y="0"/>
                  </a:lnTo>
                  <a:lnTo>
                    <a:pt x="48" y="0"/>
                  </a:lnTo>
                  <a:lnTo>
                    <a:pt x="46" y="2"/>
                  </a:lnTo>
                  <a:lnTo>
                    <a:pt x="46" y="2"/>
                  </a:lnTo>
                  <a:lnTo>
                    <a:pt x="46" y="2"/>
                  </a:lnTo>
                  <a:lnTo>
                    <a:pt x="46" y="36"/>
                  </a:lnTo>
                  <a:lnTo>
                    <a:pt x="46" y="36"/>
                  </a:lnTo>
                  <a:lnTo>
                    <a:pt x="46" y="44"/>
                  </a:lnTo>
                  <a:lnTo>
                    <a:pt x="46" y="44"/>
                  </a:lnTo>
                  <a:lnTo>
                    <a:pt x="46" y="52"/>
                  </a:lnTo>
                  <a:lnTo>
                    <a:pt x="46" y="52"/>
                  </a:lnTo>
                  <a:lnTo>
                    <a:pt x="46" y="52"/>
                  </a:lnTo>
                  <a:lnTo>
                    <a:pt x="44" y="46"/>
                  </a:lnTo>
                  <a:lnTo>
                    <a:pt x="44" y="46"/>
                  </a:lnTo>
                  <a:lnTo>
                    <a:pt x="42" y="42"/>
                  </a:lnTo>
                  <a:lnTo>
                    <a:pt x="42" y="42"/>
                  </a:lnTo>
                  <a:lnTo>
                    <a:pt x="40" y="38"/>
                  </a:lnTo>
                  <a:lnTo>
                    <a:pt x="40" y="38"/>
                  </a:lnTo>
                  <a:lnTo>
                    <a:pt x="38" y="34"/>
                  </a:lnTo>
                  <a:lnTo>
                    <a:pt x="24" y="8"/>
                  </a:lnTo>
                  <a:lnTo>
                    <a:pt x="24" y="8"/>
                  </a:lnTo>
                  <a:lnTo>
                    <a:pt x="22" y="4"/>
                  </a:lnTo>
                  <a:lnTo>
                    <a:pt x="22" y="4"/>
                  </a:lnTo>
                  <a:lnTo>
                    <a:pt x="20" y="2"/>
                  </a:lnTo>
                  <a:lnTo>
                    <a:pt x="20" y="2"/>
                  </a:lnTo>
                  <a:lnTo>
                    <a:pt x="16" y="0"/>
                  </a:lnTo>
                  <a:lnTo>
                    <a:pt x="16" y="0"/>
                  </a:lnTo>
                  <a:lnTo>
                    <a:pt x="14" y="0"/>
                  </a:lnTo>
                  <a:lnTo>
                    <a:pt x="6" y="0"/>
                  </a:lnTo>
                  <a:lnTo>
                    <a:pt x="6" y="0"/>
                  </a:lnTo>
                  <a:lnTo>
                    <a:pt x="2" y="2"/>
                  </a:lnTo>
                  <a:lnTo>
                    <a:pt x="2" y="2"/>
                  </a:lnTo>
                  <a:lnTo>
                    <a:pt x="0" y="6"/>
                  </a:lnTo>
                  <a:lnTo>
                    <a:pt x="0" y="68"/>
                  </a:lnTo>
                  <a:lnTo>
                    <a:pt x="0" y="68"/>
                  </a:lnTo>
                  <a:lnTo>
                    <a:pt x="0" y="70"/>
                  </a:lnTo>
                  <a:lnTo>
                    <a:pt x="0" y="70"/>
                  </a:lnTo>
                  <a:lnTo>
                    <a:pt x="2" y="70"/>
                  </a:lnTo>
                  <a:lnTo>
                    <a:pt x="2" y="70"/>
                  </a:lnTo>
                  <a:lnTo>
                    <a:pt x="4" y="70"/>
                  </a:lnTo>
                  <a:lnTo>
                    <a:pt x="4" y="70"/>
                  </a:lnTo>
                  <a:lnTo>
                    <a:pt x="6" y="70"/>
                  </a:lnTo>
                  <a:lnTo>
                    <a:pt x="6" y="70"/>
                  </a:lnTo>
                  <a:lnTo>
                    <a:pt x="10" y="70"/>
                  </a:lnTo>
                  <a:lnTo>
                    <a:pt x="10" y="70"/>
                  </a:lnTo>
                  <a:lnTo>
                    <a:pt x="12" y="70"/>
                  </a:lnTo>
                  <a:lnTo>
                    <a:pt x="12" y="70"/>
                  </a:lnTo>
                  <a:lnTo>
                    <a:pt x="12" y="70"/>
                  </a:lnTo>
                  <a:lnTo>
                    <a:pt x="12" y="70"/>
                  </a:lnTo>
                  <a:lnTo>
                    <a:pt x="14" y="68"/>
                  </a:lnTo>
                  <a:lnTo>
                    <a:pt x="14" y="32"/>
                  </a:lnTo>
                  <a:lnTo>
                    <a:pt x="14" y="32"/>
                  </a:lnTo>
                  <a:lnTo>
                    <a:pt x="14" y="24"/>
                  </a:lnTo>
                  <a:lnTo>
                    <a:pt x="14" y="24"/>
                  </a:lnTo>
                  <a:lnTo>
                    <a:pt x="12" y="16"/>
                  </a:lnTo>
                  <a:lnTo>
                    <a:pt x="12" y="16"/>
                  </a:lnTo>
                  <a:lnTo>
                    <a:pt x="12" y="16"/>
                  </a:lnTo>
                  <a:lnTo>
                    <a:pt x="16" y="22"/>
                  </a:lnTo>
                  <a:lnTo>
                    <a:pt x="16" y="22"/>
                  </a:lnTo>
                  <a:lnTo>
                    <a:pt x="18" y="28"/>
                  </a:lnTo>
                  <a:lnTo>
                    <a:pt x="36" y="62"/>
                  </a:lnTo>
                  <a:lnTo>
                    <a:pt x="36" y="62"/>
                  </a:lnTo>
                  <a:lnTo>
                    <a:pt x="38" y="66"/>
                  </a:lnTo>
                  <a:lnTo>
                    <a:pt x="38" y="66"/>
                  </a:lnTo>
                  <a:lnTo>
                    <a:pt x="42" y="68"/>
                  </a:lnTo>
                  <a:lnTo>
                    <a:pt x="42" y="68"/>
                  </a:lnTo>
                  <a:lnTo>
                    <a:pt x="44" y="70"/>
                  </a:lnTo>
                  <a:lnTo>
                    <a:pt x="44" y="70"/>
                  </a:lnTo>
                  <a:lnTo>
                    <a:pt x="48" y="70"/>
                  </a:lnTo>
                  <a:lnTo>
                    <a:pt x="54" y="70"/>
                  </a:lnTo>
                  <a:lnTo>
                    <a:pt x="54" y="70"/>
                  </a:lnTo>
                  <a:lnTo>
                    <a:pt x="56" y="70"/>
                  </a:lnTo>
                  <a:lnTo>
                    <a:pt x="56" y="70"/>
                  </a:lnTo>
                  <a:lnTo>
                    <a:pt x="58" y="70"/>
                  </a:lnTo>
                  <a:lnTo>
                    <a:pt x="58" y="70"/>
                  </a:lnTo>
                  <a:lnTo>
                    <a:pt x="58" y="68"/>
                  </a:lnTo>
                  <a:lnTo>
                    <a:pt x="58" y="68"/>
                  </a:lnTo>
                  <a:lnTo>
                    <a:pt x="58" y="66"/>
                  </a:lnTo>
                  <a:lnTo>
                    <a:pt x="58" y="2"/>
                  </a:lnTo>
                  <a:lnTo>
                    <a:pt x="58"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71" name="Freeform 349"/>
            <p:cNvSpPr>
              <a:spLocks/>
            </p:cNvSpPr>
            <p:nvPr/>
          </p:nvSpPr>
          <p:spPr bwMode="auto">
            <a:xfrm>
              <a:off x="17356138" y="3227388"/>
              <a:ext cx="88900" cy="111125"/>
            </a:xfrm>
            <a:custGeom>
              <a:avLst/>
              <a:gdLst>
                <a:gd name="T0" fmla="*/ 56 w 56"/>
                <a:gd name="T1" fmla="*/ 2 h 70"/>
                <a:gd name="T2" fmla="*/ 54 w 56"/>
                <a:gd name="T3" fmla="*/ 0 h 70"/>
                <a:gd name="T4" fmla="*/ 54 w 56"/>
                <a:gd name="T5" fmla="*/ 0 h 70"/>
                <a:gd name="T6" fmla="*/ 52 w 56"/>
                <a:gd name="T7" fmla="*/ 0 h 70"/>
                <a:gd name="T8" fmla="*/ 48 w 56"/>
                <a:gd name="T9" fmla="*/ 0 h 70"/>
                <a:gd name="T10" fmla="*/ 44 w 56"/>
                <a:gd name="T11" fmla="*/ 0 h 70"/>
                <a:gd name="T12" fmla="*/ 42 w 56"/>
                <a:gd name="T13" fmla="*/ 0 h 70"/>
                <a:gd name="T14" fmla="*/ 42 w 56"/>
                <a:gd name="T15" fmla="*/ 0 h 70"/>
                <a:gd name="T16" fmla="*/ 40 w 56"/>
                <a:gd name="T17" fmla="*/ 28 h 70"/>
                <a:gd name="T18" fmla="*/ 14 w 56"/>
                <a:gd name="T19" fmla="*/ 2 h 70"/>
                <a:gd name="T20" fmla="*/ 14 w 56"/>
                <a:gd name="T21" fmla="*/ 0 h 70"/>
                <a:gd name="T22" fmla="*/ 12 w 56"/>
                <a:gd name="T23" fmla="*/ 0 h 70"/>
                <a:gd name="T24" fmla="*/ 10 w 56"/>
                <a:gd name="T25" fmla="*/ 0 h 70"/>
                <a:gd name="T26" fmla="*/ 8 w 56"/>
                <a:gd name="T27" fmla="*/ 0 h 70"/>
                <a:gd name="T28" fmla="*/ 4 w 56"/>
                <a:gd name="T29" fmla="*/ 0 h 70"/>
                <a:gd name="T30" fmla="*/ 2 w 56"/>
                <a:gd name="T31" fmla="*/ 0 h 70"/>
                <a:gd name="T32" fmla="*/ 0 w 56"/>
                <a:gd name="T33" fmla="*/ 0 h 70"/>
                <a:gd name="T34" fmla="*/ 0 w 56"/>
                <a:gd name="T35" fmla="*/ 2 h 70"/>
                <a:gd name="T36" fmla="*/ 0 w 56"/>
                <a:gd name="T37" fmla="*/ 68 h 70"/>
                <a:gd name="T38" fmla="*/ 0 w 56"/>
                <a:gd name="T39" fmla="*/ 70 h 70"/>
                <a:gd name="T40" fmla="*/ 2 w 56"/>
                <a:gd name="T41" fmla="*/ 70 h 70"/>
                <a:gd name="T42" fmla="*/ 4 w 56"/>
                <a:gd name="T43" fmla="*/ 70 h 70"/>
                <a:gd name="T44" fmla="*/ 8 w 56"/>
                <a:gd name="T45" fmla="*/ 70 h 70"/>
                <a:gd name="T46" fmla="*/ 10 w 56"/>
                <a:gd name="T47" fmla="*/ 70 h 70"/>
                <a:gd name="T48" fmla="*/ 12 w 56"/>
                <a:gd name="T49" fmla="*/ 70 h 70"/>
                <a:gd name="T50" fmla="*/ 14 w 56"/>
                <a:gd name="T51" fmla="*/ 70 h 70"/>
                <a:gd name="T52" fmla="*/ 14 w 56"/>
                <a:gd name="T53" fmla="*/ 40 h 70"/>
                <a:gd name="T54" fmla="*/ 40 w 56"/>
                <a:gd name="T55" fmla="*/ 68 h 70"/>
                <a:gd name="T56" fmla="*/ 42 w 56"/>
                <a:gd name="T57" fmla="*/ 70 h 70"/>
                <a:gd name="T58" fmla="*/ 42 w 56"/>
                <a:gd name="T59" fmla="*/ 70 h 70"/>
                <a:gd name="T60" fmla="*/ 44 w 56"/>
                <a:gd name="T61" fmla="*/ 70 h 70"/>
                <a:gd name="T62" fmla="*/ 48 w 56"/>
                <a:gd name="T63" fmla="*/ 70 h 70"/>
                <a:gd name="T64" fmla="*/ 52 w 56"/>
                <a:gd name="T65" fmla="*/ 70 h 70"/>
                <a:gd name="T66" fmla="*/ 54 w 56"/>
                <a:gd name="T67" fmla="*/ 70 h 70"/>
                <a:gd name="T68" fmla="*/ 54 w 56"/>
                <a:gd name="T69" fmla="*/ 70 h 70"/>
                <a:gd name="T70" fmla="*/ 56 w 56"/>
                <a:gd name="T71" fmla="*/ 68 h 70"/>
                <a:gd name="T72" fmla="*/ 56 w 56"/>
                <a:gd name="T73"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70">
                  <a:moveTo>
                    <a:pt x="56" y="2"/>
                  </a:moveTo>
                  <a:lnTo>
                    <a:pt x="56" y="2"/>
                  </a:lnTo>
                  <a:lnTo>
                    <a:pt x="54" y="0"/>
                  </a:lnTo>
                  <a:lnTo>
                    <a:pt x="54" y="0"/>
                  </a:lnTo>
                  <a:lnTo>
                    <a:pt x="54" y="0"/>
                  </a:lnTo>
                  <a:lnTo>
                    <a:pt x="54" y="0"/>
                  </a:lnTo>
                  <a:lnTo>
                    <a:pt x="52" y="0"/>
                  </a:lnTo>
                  <a:lnTo>
                    <a:pt x="52" y="0"/>
                  </a:lnTo>
                  <a:lnTo>
                    <a:pt x="48" y="0"/>
                  </a:lnTo>
                  <a:lnTo>
                    <a:pt x="48" y="0"/>
                  </a:lnTo>
                  <a:lnTo>
                    <a:pt x="44" y="0"/>
                  </a:lnTo>
                  <a:lnTo>
                    <a:pt x="44" y="0"/>
                  </a:lnTo>
                  <a:lnTo>
                    <a:pt x="42" y="0"/>
                  </a:lnTo>
                  <a:lnTo>
                    <a:pt x="42" y="0"/>
                  </a:lnTo>
                  <a:lnTo>
                    <a:pt x="42" y="0"/>
                  </a:lnTo>
                  <a:lnTo>
                    <a:pt x="42" y="0"/>
                  </a:lnTo>
                  <a:lnTo>
                    <a:pt x="40" y="2"/>
                  </a:lnTo>
                  <a:lnTo>
                    <a:pt x="40" y="28"/>
                  </a:lnTo>
                  <a:lnTo>
                    <a:pt x="14" y="28"/>
                  </a:lnTo>
                  <a:lnTo>
                    <a:pt x="14" y="2"/>
                  </a:lnTo>
                  <a:lnTo>
                    <a:pt x="14" y="2"/>
                  </a:lnTo>
                  <a:lnTo>
                    <a:pt x="14" y="0"/>
                  </a:lnTo>
                  <a:lnTo>
                    <a:pt x="14" y="0"/>
                  </a:lnTo>
                  <a:lnTo>
                    <a:pt x="12" y="0"/>
                  </a:lnTo>
                  <a:lnTo>
                    <a:pt x="12" y="0"/>
                  </a:lnTo>
                  <a:lnTo>
                    <a:pt x="10" y="0"/>
                  </a:lnTo>
                  <a:lnTo>
                    <a:pt x="10" y="0"/>
                  </a:lnTo>
                  <a:lnTo>
                    <a:pt x="8" y="0"/>
                  </a:lnTo>
                  <a:lnTo>
                    <a:pt x="8" y="0"/>
                  </a:lnTo>
                  <a:lnTo>
                    <a:pt x="4" y="0"/>
                  </a:lnTo>
                  <a:lnTo>
                    <a:pt x="4" y="0"/>
                  </a:lnTo>
                  <a:lnTo>
                    <a:pt x="2" y="0"/>
                  </a:lnTo>
                  <a:lnTo>
                    <a:pt x="2" y="0"/>
                  </a:lnTo>
                  <a:lnTo>
                    <a:pt x="0" y="0"/>
                  </a:lnTo>
                  <a:lnTo>
                    <a:pt x="0" y="0"/>
                  </a:lnTo>
                  <a:lnTo>
                    <a:pt x="0" y="2"/>
                  </a:lnTo>
                  <a:lnTo>
                    <a:pt x="0" y="68"/>
                  </a:lnTo>
                  <a:lnTo>
                    <a:pt x="0" y="68"/>
                  </a:lnTo>
                  <a:lnTo>
                    <a:pt x="0" y="70"/>
                  </a:lnTo>
                  <a:lnTo>
                    <a:pt x="0" y="70"/>
                  </a:lnTo>
                  <a:lnTo>
                    <a:pt x="2" y="70"/>
                  </a:lnTo>
                  <a:lnTo>
                    <a:pt x="2" y="70"/>
                  </a:lnTo>
                  <a:lnTo>
                    <a:pt x="4" y="70"/>
                  </a:lnTo>
                  <a:lnTo>
                    <a:pt x="4" y="70"/>
                  </a:lnTo>
                  <a:lnTo>
                    <a:pt x="8" y="70"/>
                  </a:lnTo>
                  <a:lnTo>
                    <a:pt x="8" y="70"/>
                  </a:lnTo>
                  <a:lnTo>
                    <a:pt x="10" y="70"/>
                  </a:lnTo>
                  <a:lnTo>
                    <a:pt x="10" y="70"/>
                  </a:lnTo>
                  <a:lnTo>
                    <a:pt x="12" y="70"/>
                  </a:lnTo>
                  <a:lnTo>
                    <a:pt x="12" y="70"/>
                  </a:lnTo>
                  <a:lnTo>
                    <a:pt x="14" y="70"/>
                  </a:lnTo>
                  <a:lnTo>
                    <a:pt x="14" y="70"/>
                  </a:lnTo>
                  <a:lnTo>
                    <a:pt x="14" y="68"/>
                  </a:lnTo>
                  <a:lnTo>
                    <a:pt x="14" y="40"/>
                  </a:lnTo>
                  <a:lnTo>
                    <a:pt x="40" y="40"/>
                  </a:lnTo>
                  <a:lnTo>
                    <a:pt x="40" y="68"/>
                  </a:lnTo>
                  <a:lnTo>
                    <a:pt x="40" y="68"/>
                  </a:lnTo>
                  <a:lnTo>
                    <a:pt x="42" y="70"/>
                  </a:lnTo>
                  <a:lnTo>
                    <a:pt x="42" y="70"/>
                  </a:lnTo>
                  <a:lnTo>
                    <a:pt x="42" y="70"/>
                  </a:lnTo>
                  <a:lnTo>
                    <a:pt x="42" y="70"/>
                  </a:lnTo>
                  <a:lnTo>
                    <a:pt x="44" y="70"/>
                  </a:lnTo>
                  <a:lnTo>
                    <a:pt x="44" y="70"/>
                  </a:lnTo>
                  <a:lnTo>
                    <a:pt x="48" y="70"/>
                  </a:lnTo>
                  <a:lnTo>
                    <a:pt x="48" y="70"/>
                  </a:lnTo>
                  <a:lnTo>
                    <a:pt x="52" y="70"/>
                  </a:lnTo>
                  <a:lnTo>
                    <a:pt x="52" y="70"/>
                  </a:lnTo>
                  <a:lnTo>
                    <a:pt x="54" y="70"/>
                  </a:lnTo>
                  <a:lnTo>
                    <a:pt x="54" y="70"/>
                  </a:lnTo>
                  <a:lnTo>
                    <a:pt x="54" y="70"/>
                  </a:lnTo>
                  <a:lnTo>
                    <a:pt x="54" y="70"/>
                  </a:lnTo>
                  <a:lnTo>
                    <a:pt x="56" y="68"/>
                  </a:lnTo>
                  <a:lnTo>
                    <a:pt x="56" y="2"/>
                  </a:lnTo>
                  <a:lnTo>
                    <a:pt x="56" y="2"/>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72" name="Freeform 350"/>
            <p:cNvSpPr>
              <a:spLocks/>
            </p:cNvSpPr>
            <p:nvPr/>
          </p:nvSpPr>
          <p:spPr bwMode="auto">
            <a:xfrm>
              <a:off x="17902238" y="3611563"/>
              <a:ext cx="130175" cy="114300"/>
            </a:xfrm>
            <a:custGeom>
              <a:avLst/>
              <a:gdLst>
                <a:gd name="T0" fmla="*/ 82 w 82"/>
                <a:gd name="T1" fmla="*/ 6 h 72"/>
                <a:gd name="T2" fmla="*/ 82 w 82"/>
                <a:gd name="T3" fmla="*/ 4 h 72"/>
                <a:gd name="T4" fmla="*/ 82 w 82"/>
                <a:gd name="T5" fmla="*/ 2 h 72"/>
                <a:gd name="T6" fmla="*/ 80 w 82"/>
                <a:gd name="T7" fmla="*/ 2 h 72"/>
                <a:gd name="T8" fmla="*/ 68 w 82"/>
                <a:gd name="T9" fmla="*/ 0 h 72"/>
                <a:gd name="T10" fmla="*/ 64 w 82"/>
                <a:gd name="T11" fmla="*/ 2 h 72"/>
                <a:gd name="T12" fmla="*/ 62 w 82"/>
                <a:gd name="T13" fmla="*/ 2 h 72"/>
                <a:gd name="T14" fmla="*/ 60 w 82"/>
                <a:gd name="T15" fmla="*/ 6 h 72"/>
                <a:gd name="T16" fmla="*/ 58 w 82"/>
                <a:gd name="T17" fmla="*/ 8 h 72"/>
                <a:gd name="T18" fmla="*/ 42 w 82"/>
                <a:gd name="T19" fmla="*/ 50 h 72"/>
                <a:gd name="T20" fmla="*/ 26 w 82"/>
                <a:gd name="T21" fmla="*/ 8 h 72"/>
                <a:gd name="T22" fmla="*/ 24 w 82"/>
                <a:gd name="T23" fmla="*/ 4 h 72"/>
                <a:gd name="T24" fmla="*/ 22 w 82"/>
                <a:gd name="T25" fmla="*/ 2 h 72"/>
                <a:gd name="T26" fmla="*/ 20 w 82"/>
                <a:gd name="T27" fmla="*/ 2 h 72"/>
                <a:gd name="T28" fmla="*/ 6 w 82"/>
                <a:gd name="T29" fmla="*/ 0 h 72"/>
                <a:gd name="T30" fmla="*/ 2 w 82"/>
                <a:gd name="T31" fmla="*/ 2 h 72"/>
                <a:gd name="T32" fmla="*/ 0 w 82"/>
                <a:gd name="T33" fmla="*/ 6 h 72"/>
                <a:gd name="T34" fmla="*/ 0 w 82"/>
                <a:gd name="T35" fmla="*/ 70 h 72"/>
                <a:gd name="T36" fmla="*/ 0 w 82"/>
                <a:gd name="T37" fmla="*/ 70 h 72"/>
                <a:gd name="T38" fmla="*/ 2 w 82"/>
                <a:gd name="T39" fmla="*/ 72 h 72"/>
                <a:gd name="T40" fmla="*/ 4 w 82"/>
                <a:gd name="T41" fmla="*/ 72 h 72"/>
                <a:gd name="T42" fmla="*/ 8 w 82"/>
                <a:gd name="T43" fmla="*/ 72 h 72"/>
                <a:gd name="T44" fmla="*/ 10 w 82"/>
                <a:gd name="T45" fmla="*/ 72 h 72"/>
                <a:gd name="T46" fmla="*/ 12 w 82"/>
                <a:gd name="T47" fmla="*/ 72 h 72"/>
                <a:gd name="T48" fmla="*/ 14 w 82"/>
                <a:gd name="T49" fmla="*/ 70 h 72"/>
                <a:gd name="T50" fmla="*/ 14 w 82"/>
                <a:gd name="T51" fmla="*/ 12 h 72"/>
                <a:gd name="T52" fmla="*/ 34 w 82"/>
                <a:gd name="T53" fmla="*/ 70 h 72"/>
                <a:gd name="T54" fmla="*/ 34 w 82"/>
                <a:gd name="T55" fmla="*/ 70 h 72"/>
                <a:gd name="T56" fmla="*/ 36 w 82"/>
                <a:gd name="T57" fmla="*/ 72 h 72"/>
                <a:gd name="T58" fmla="*/ 38 w 82"/>
                <a:gd name="T59" fmla="*/ 72 h 72"/>
                <a:gd name="T60" fmla="*/ 42 w 82"/>
                <a:gd name="T61" fmla="*/ 72 h 72"/>
                <a:gd name="T62" fmla="*/ 44 w 82"/>
                <a:gd name="T63" fmla="*/ 72 h 72"/>
                <a:gd name="T64" fmla="*/ 46 w 82"/>
                <a:gd name="T65" fmla="*/ 72 h 72"/>
                <a:gd name="T66" fmla="*/ 48 w 82"/>
                <a:gd name="T67" fmla="*/ 70 h 72"/>
                <a:gd name="T68" fmla="*/ 48 w 82"/>
                <a:gd name="T69" fmla="*/ 70 h 72"/>
                <a:gd name="T70" fmla="*/ 70 w 82"/>
                <a:gd name="T71" fmla="*/ 12 h 72"/>
                <a:gd name="T72" fmla="*/ 70 w 82"/>
                <a:gd name="T73" fmla="*/ 70 h 72"/>
                <a:gd name="T74" fmla="*/ 70 w 82"/>
                <a:gd name="T75" fmla="*/ 70 h 72"/>
                <a:gd name="T76" fmla="*/ 70 w 82"/>
                <a:gd name="T77" fmla="*/ 72 h 72"/>
                <a:gd name="T78" fmla="*/ 72 w 82"/>
                <a:gd name="T79" fmla="*/ 72 h 72"/>
                <a:gd name="T80" fmla="*/ 76 w 82"/>
                <a:gd name="T81" fmla="*/ 72 h 72"/>
                <a:gd name="T82" fmla="*/ 80 w 82"/>
                <a:gd name="T83" fmla="*/ 72 h 72"/>
                <a:gd name="T84" fmla="*/ 82 w 82"/>
                <a:gd name="T85" fmla="*/ 72 h 72"/>
                <a:gd name="T86" fmla="*/ 82 w 82"/>
                <a:gd name="T87" fmla="*/ 70 h 72"/>
                <a:gd name="T88" fmla="*/ 82 w 82"/>
                <a:gd name="T89"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72">
                  <a:moveTo>
                    <a:pt x="82" y="6"/>
                  </a:moveTo>
                  <a:lnTo>
                    <a:pt x="82" y="6"/>
                  </a:lnTo>
                  <a:lnTo>
                    <a:pt x="82" y="4"/>
                  </a:lnTo>
                  <a:lnTo>
                    <a:pt x="82" y="4"/>
                  </a:lnTo>
                  <a:lnTo>
                    <a:pt x="82" y="2"/>
                  </a:lnTo>
                  <a:lnTo>
                    <a:pt x="82" y="2"/>
                  </a:lnTo>
                  <a:lnTo>
                    <a:pt x="80" y="2"/>
                  </a:lnTo>
                  <a:lnTo>
                    <a:pt x="80" y="2"/>
                  </a:lnTo>
                  <a:lnTo>
                    <a:pt x="78" y="0"/>
                  </a:lnTo>
                  <a:lnTo>
                    <a:pt x="68" y="0"/>
                  </a:lnTo>
                  <a:lnTo>
                    <a:pt x="68" y="0"/>
                  </a:lnTo>
                  <a:lnTo>
                    <a:pt x="64" y="2"/>
                  </a:lnTo>
                  <a:lnTo>
                    <a:pt x="64" y="2"/>
                  </a:lnTo>
                  <a:lnTo>
                    <a:pt x="62" y="2"/>
                  </a:lnTo>
                  <a:lnTo>
                    <a:pt x="62" y="2"/>
                  </a:lnTo>
                  <a:lnTo>
                    <a:pt x="60" y="6"/>
                  </a:lnTo>
                  <a:lnTo>
                    <a:pt x="60" y="6"/>
                  </a:lnTo>
                  <a:lnTo>
                    <a:pt x="58" y="8"/>
                  </a:lnTo>
                  <a:lnTo>
                    <a:pt x="42" y="50"/>
                  </a:lnTo>
                  <a:lnTo>
                    <a:pt x="42" y="50"/>
                  </a:lnTo>
                  <a:lnTo>
                    <a:pt x="26" y="8"/>
                  </a:lnTo>
                  <a:lnTo>
                    <a:pt x="26" y="8"/>
                  </a:lnTo>
                  <a:lnTo>
                    <a:pt x="24" y="4"/>
                  </a:lnTo>
                  <a:lnTo>
                    <a:pt x="24" y="4"/>
                  </a:lnTo>
                  <a:lnTo>
                    <a:pt x="22" y="2"/>
                  </a:lnTo>
                  <a:lnTo>
                    <a:pt x="22" y="2"/>
                  </a:lnTo>
                  <a:lnTo>
                    <a:pt x="20" y="2"/>
                  </a:lnTo>
                  <a:lnTo>
                    <a:pt x="20" y="2"/>
                  </a:lnTo>
                  <a:lnTo>
                    <a:pt x="16" y="0"/>
                  </a:lnTo>
                  <a:lnTo>
                    <a:pt x="6" y="0"/>
                  </a:lnTo>
                  <a:lnTo>
                    <a:pt x="6" y="0"/>
                  </a:lnTo>
                  <a:lnTo>
                    <a:pt x="2" y="2"/>
                  </a:lnTo>
                  <a:lnTo>
                    <a:pt x="2" y="2"/>
                  </a:lnTo>
                  <a:lnTo>
                    <a:pt x="0" y="6"/>
                  </a:lnTo>
                  <a:lnTo>
                    <a:pt x="0" y="70"/>
                  </a:lnTo>
                  <a:lnTo>
                    <a:pt x="0" y="70"/>
                  </a:lnTo>
                  <a:lnTo>
                    <a:pt x="0" y="70"/>
                  </a:lnTo>
                  <a:lnTo>
                    <a:pt x="0" y="70"/>
                  </a:lnTo>
                  <a:lnTo>
                    <a:pt x="2" y="72"/>
                  </a:lnTo>
                  <a:lnTo>
                    <a:pt x="2" y="72"/>
                  </a:lnTo>
                  <a:lnTo>
                    <a:pt x="4" y="72"/>
                  </a:lnTo>
                  <a:lnTo>
                    <a:pt x="4" y="72"/>
                  </a:lnTo>
                  <a:lnTo>
                    <a:pt x="8" y="72"/>
                  </a:lnTo>
                  <a:lnTo>
                    <a:pt x="8" y="72"/>
                  </a:lnTo>
                  <a:lnTo>
                    <a:pt x="10" y="72"/>
                  </a:lnTo>
                  <a:lnTo>
                    <a:pt x="10" y="72"/>
                  </a:lnTo>
                  <a:lnTo>
                    <a:pt x="12" y="72"/>
                  </a:lnTo>
                  <a:lnTo>
                    <a:pt x="12" y="72"/>
                  </a:lnTo>
                  <a:lnTo>
                    <a:pt x="14" y="70"/>
                  </a:lnTo>
                  <a:lnTo>
                    <a:pt x="14" y="70"/>
                  </a:lnTo>
                  <a:lnTo>
                    <a:pt x="14" y="70"/>
                  </a:lnTo>
                  <a:lnTo>
                    <a:pt x="14" y="12"/>
                  </a:lnTo>
                  <a:lnTo>
                    <a:pt x="14" y="12"/>
                  </a:lnTo>
                  <a:lnTo>
                    <a:pt x="34" y="70"/>
                  </a:lnTo>
                  <a:lnTo>
                    <a:pt x="34" y="70"/>
                  </a:lnTo>
                  <a:lnTo>
                    <a:pt x="34" y="70"/>
                  </a:lnTo>
                  <a:lnTo>
                    <a:pt x="34" y="70"/>
                  </a:lnTo>
                  <a:lnTo>
                    <a:pt x="36" y="72"/>
                  </a:lnTo>
                  <a:lnTo>
                    <a:pt x="36" y="72"/>
                  </a:lnTo>
                  <a:lnTo>
                    <a:pt x="38" y="72"/>
                  </a:lnTo>
                  <a:lnTo>
                    <a:pt x="38" y="72"/>
                  </a:lnTo>
                  <a:lnTo>
                    <a:pt x="42" y="72"/>
                  </a:lnTo>
                  <a:lnTo>
                    <a:pt x="42" y="72"/>
                  </a:lnTo>
                  <a:lnTo>
                    <a:pt x="44" y="72"/>
                  </a:lnTo>
                  <a:lnTo>
                    <a:pt x="44" y="72"/>
                  </a:lnTo>
                  <a:lnTo>
                    <a:pt x="46" y="72"/>
                  </a:lnTo>
                  <a:lnTo>
                    <a:pt x="46" y="72"/>
                  </a:lnTo>
                  <a:lnTo>
                    <a:pt x="48" y="70"/>
                  </a:lnTo>
                  <a:lnTo>
                    <a:pt x="48" y="70"/>
                  </a:lnTo>
                  <a:lnTo>
                    <a:pt x="48" y="70"/>
                  </a:lnTo>
                  <a:lnTo>
                    <a:pt x="70" y="12"/>
                  </a:lnTo>
                  <a:lnTo>
                    <a:pt x="70" y="12"/>
                  </a:lnTo>
                  <a:lnTo>
                    <a:pt x="70" y="70"/>
                  </a:lnTo>
                  <a:lnTo>
                    <a:pt x="70" y="70"/>
                  </a:lnTo>
                  <a:lnTo>
                    <a:pt x="70" y="70"/>
                  </a:lnTo>
                  <a:lnTo>
                    <a:pt x="70" y="70"/>
                  </a:lnTo>
                  <a:lnTo>
                    <a:pt x="70" y="72"/>
                  </a:lnTo>
                  <a:lnTo>
                    <a:pt x="70" y="72"/>
                  </a:lnTo>
                  <a:lnTo>
                    <a:pt x="72" y="72"/>
                  </a:lnTo>
                  <a:lnTo>
                    <a:pt x="72" y="72"/>
                  </a:lnTo>
                  <a:lnTo>
                    <a:pt x="76" y="72"/>
                  </a:lnTo>
                  <a:lnTo>
                    <a:pt x="76" y="72"/>
                  </a:lnTo>
                  <a:lnTo>
                    <a:pt x="80" y="72"/>
                  </a:lnTo>
                  <a:lnTo>
                    <a:pt x="80" y="72"/>
                  </a:lnTo>
                  <a:lnTo>
                    <a:pt x="82" y="72"/>
                  </a:lnTo>
                  <a:lnTo>
                    <a:pt x="82" y="72"/>
                  </a:lnTo>
                  <a:lnTo>
                    <a:pt x="82" y="70"/>
                  </a:lnTo>
                  <a:lnTo>
                    <a:pt x="82" y="70"/>
                  </a:lnTo>
                  <a:lnTo>
                    <a:pt x="82" y="70"/>
                  </a:lnTo>
                  <a:lnTo>
                    <a:pt x="82" y="6"/>
                  </a:lnTo>
                  <a:lnTo>
                    <a:pt x="82" y="6"/>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73" name="Freeform 351"/>
            <p:cNvSpPr>
              <a:spLocks noEditPoints="1"/>
            </p:cNvSpPr>
            <p:nvPr/>
          </p:nvSpPr>
          <p:spPr bwMode="auto">
            <a:xfrm>
              <a:off x="18048288" y="3611563"/>
              <a:ext cx="101600" cy="114300"/>
            </a:xfrm>
            <a:custGeom>
              <a:avLst/>
              <a:gdLst>
                <a:gd name="T0" fmla="*/ 42 w 64"/>
                <a:gd name="T1" fmla="*/ 4 h 72"/>
                <a:gd name="T2" fmla="*/ 42 w 64"/>
                <a:gd name="T3" fmla="*/ 4 h 72"/>
                <a:gd name="T4" fmla="*/ 42 w 64"/>
                <a:gd name="T5" fmla="*/ 2 h 72"/>
                <a:gd name="T6" fmla="*/ 42 w 64"/>
                <a:gd name="T7" fmla="*/ 2 h 72"/>
                <a:gd name="T8" fmla="*/ 40 w 64"/>
                <a:gd name="T9" fmla="*/ 0 h 72"/>
                <a:gd name="T10" fmla="*/ 40 w 64"/>
                <a:gd name="T11" fmla="*/ 0 h 72"/>
                <a:gd name="T12" fmla="*/ 36 w 64"/>
                <a:gd name="T13" fmla="*/ 0 h 72"/>
                <a:gd name="T14" fmla="*/ 36 w 64"/>
                <a:gd name="T15" fmla="*/ 0 h 72"/>
                <a:gd name="T16" fmla="*/ 32 w 64"/>
                <a:gd name="T17" fmla="*/ 0 h 72"/>
                <a:gd name="T18" fmla="*/ 32 w 64"/>
                <a:gd name="T19" fmla="*/ 0 h 72"/>
                <a:gd name="T20" fmla="*/ 28 w 64"/>
                <a:gd name="T21" fmla="*/ 0 h 72"/>
                <a:gd name="T22" fmla="*/ 28 w 64"/>
                <a:gd name="T23" fmla="*/ 0 h 72"/>
                <a:gd name="T24" fmla="*/ 24 w 64"/>
                <a:gd name="T25" fmla="*/ 0 h 72"/>
                <a:gd name="T26" fmla="*/ 24 w 64"/>
                <a:gd name="T27" fmla="*/ 0 h 72"/>
                <a:gd name="T28" fmla="*/ 24 w 64"/>
                <a:gd name="T29" fmla="*/ 2 h 72"/>
                <a:gd name="T30" fmla="*/ 24 w 64"/>
                <a:gd name="T31" fmla="*/ 2 h 72"/>
                <a:gd name="T32" fmla="*/ 22 w 64"/>
                <a:gd name="T33" fmla="*/ 4 h 72"/>
                <a:gd name="T34" fmla="*/ 0 w 64"/>
                <a:gd name="T35" fmla="*/ 66 h 72"/>
                <a:gd name="T36" fmla="*/ 0 w 64"/>
                <a:gd name="T37" fmla="*/ 66 h 72"/>
                <a:gd name="T38" fmla="*/ 0 w 64"/>
                <a:gd name="T39" fmla="*/ 70 h 72"/>
                <a:gd name="T40" fmla="*/ 0 w 64"/>
                <a:gd name="T41" fmla="*/ 70 h 72"/>
                <a:gd name="T42" fmla="*/ 0 w 64"/>
                <a:gd name="T43" fmla="*/ 70 h 72"/>
                <a:gd name="T44" fmla="*/ 0 w 64"/>
                <a:gd name="T45" fmla="*/ 70 h 72"/>
                <a:gd name="T46" fmla="*/ 2 w 64"/>
                <a:gd name="T47" fmla="*/ 72 h 72"/>
                <a:gd name="T48" fmla="*/ 2 w 64"/>
                <a:gd name="T49" fmla="*/ 72 h 72"/>
                <a:gd name="T50" fmla="*/ 6 w 64"/>
                <a:gd name="T51" fmla="*/ 72 h 72"/>
                <a:gd name="T52" fmla="*/ 6 w 64"/>
                <a:gd name="T53" fmla="*/ 72 h 72"/>
                <a:gd name="T54" fmla="*/ 10 w 64"/>
                <a:gd name="T55" fmla="*/ 72 h 72"/>
                <a:gd name="T56" fmla="*/ 10 w 64"/>
                <a:gd name="T57" fmla="*/ 72 h 72"/>
                <a:gd name="T58" fmla="*/ 12 w 64"/>
                <a:gd name="T59" fmla="*/ 72 h 72"/>
                <a:gd name="T60" fmla="*/ 12 w 64"/>
                <a:gd name="T61" fmla="*/ 72 h 72"/>
                <a:gd name="T62" fmla="*/ 14 w 64"/>
                <a:gd name="T63" fmla="*/ 70 h 72"/>
                <a:gd name="T64" fmla="*/ 14 w 64"/>
                <a:gd name="T65" fmla="*/ 70 h 72"/>
                <a:gd name="T66" fmla="*/ 14 w 64"/>
                <a:gd name="T67" fmla="*/ 70 h 72"/>
                <a:gd name="T68" fmla="*/ 18 w 64"/>
                <a:gd name="T69" fmla="*/ 56 h 72"/>
                <a:gd name="T70" fmla="*/ 44 w 64"/>
                <a:gd name="T71" fmla="*/ 56 h 72"/>
                <a:gd name="T72" fmla="*/ 50 w 64"/>
                <a:gd name="T73" fmla="*/ 70 h 72"/>
                <a:gd name="T74" fmla="*/ 50 w 64"/>
                <a:gd name="T75" fmla="*/ 70 h 72"/>
                <a:gd name="T76" fmla="*/ 50 w 64"/>
                <a:gd name="T77" fmla="*/ 70 h 72"/>
                <a:gd name="T78" fmla="*/ 50 w 64"/>
                <a:gd name="T79" fmla="*/ 70 h 72"/>
                <a:gd name="T80" fmla="*/ 52 w 64"/>
                <a:gd name="T81" fmla="*/ 72 h 72"/>
                <a:gd name="T82" fmla="*/ 52 w 64"/>
                <a:gd name="T83" fmla="*/ 72 h 72"/>
                <a:gd name="T84" fmla="*/ 54 w 64"/>
                <a:gd name="T85" fmla="*/ 72 h 72"/>
                <a:gd name="T86" fmla="*/ 54 w 64"/>
                <a:gd name="T87" fmla="*/ 72 h 72"/>
                <a:gd name="T88" fmla="*/ 58 w 64"/>
                <a:gd name="T89" fmla="*/ 72 h 72"/>
                <a:gd name="T90" fmla="*/ 58 w 64"/>
                <a:gd name="T91" fmla="*/ 72 h 72"/>
                <a:gd name="T92" fmla="*/ 62 w 64"/>
                <a:gd name="T93" fmla="*/ 72 h 72"/>
                <a:gd name="T94" fmla="*/ 62 w 64"/>
                <a:gd name="T95" fmla="*/ 72 h 72"/>
                <a:gd name="T96" fmla="*/ 64 w 64"/>
                <a:gd name="T97" fmla="*/ 70 h 72"/>
                <a:gd name="T98" fmla="*/ 64 w 64"/>
                <a:gd name="T99" fmla="*/ 70 h 72"/>
                <a:gd name="T100" fmla="*/ 64 w 64"/>
                <a:gd name="T101" fmla="*/ 70 h 72"/>
                <a:gd name="T102" fmla="*/ 64 w 64"/>
                <a:gd name="T103" fmla="*/ 70 h 72"/>
                <a:gd name="T104" fmla="*/ 64 w 64"/>
                <a:gd name="T105" fmla="*/ 66 h 72"/>
                <a:gd name="T106" fmla="*/ 42 w 64"/>
                <a:gd name="T107" fmla="*/ 4 h 72"/>
                <a:gd name="T108" fmla="*/ 42 w 64"/>
                <a:gd name="T109" fmla="*/ 4 h 72"/>
                <a:gd name="T110" fmla="*/ 42 w 64"/>
                <a:gd name="T111" fmla="*/ 44 h 72"/>
                <a:gd name="T112" fmla="*/ 22 w 64"/>
                <a:gd name="T113" fmla="*/ 44 h 72"/>
                <a:gd name="T114" fmla="*/ 32 w 64"/>
                <a:gd name="T115" fmla="*/ 14 h 72"/>
                <a:gd name="T116" fmla="*/ 32 w 64"/>
                <a:gd name="T117" fmla="*/ 14 h 72"/>
                <a:gd name="T118" fmla="*/ 42 w 64"/>
                <a:gd name="T119" fmla="*/ 44 h 72"/>
                <a:gd name="T120" fmla="*/ 42 w 64"/>
                <a:gd name="T121"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72">
                  <a:moveTo>
                    <a:pt x="42" y="4"/>
                  </a:moveTo>
                  <a:lnTo>
                    <a:pt x="42" y="4"/>
                  </a:lnTo>
                  <a:lnTo>
                    <a:pt x="42" y="2"/>
                  </a:lnTo>
                  <a:lnTo>
                    <a:pt x="42" y="2"/>
                  </a:lnTo>
                  <a:lnTo>
                    <a:pt x="40" y="0"/>
                  </a:lnTo>
                  <a:lnTo>
                    <a:pt x="40" y="0"/>
                  </a:lnTo>
                  <a:lnTo>
                    <a:pt x="36" y="0"/>
                  </a:lnTo>
                  <a:lnTo>
                    <a:pt x="36" y="0"/>
                  </a:lnTo>
                  <a:lnTo>
                    <a:pt x="32" y="0"/>
                  </a:lnTo>
                  <a:lnTo>
                    <a:pt x="32" y="0"/>
                  </a:lnTo>
                  <a:lnTo>
                    <a:pt x="28" y="0"/>
                  </a:lnTo>
                  <a:lnTo>
                    <a:pt x="28" y="0"/>
                  </a:lnTo>
                  <a:lnTo>
                    <a:pt x="24" y="0"/>
                  </a:lnTo>
                  <a:lnTo>
                    <a:pt x="24" y="0"/>
                  </a:lnTo>
                  <a:lnTo>
                    <a:pt x="24" y="2"/>
                  </a:lnTo>
                  <a:lnTo>
                    <a:pt x="24" y="2"/>
                  </a:lnTo>
                  <a:lnTo>
                    <a:pt x="22" y="4"/>
                  </a:lnTo>
                  <a:lnTo>
                    <a:pt x="0" y="66"/>
                  </a:lnTo>
                  <a:lnTo>
                    <a:pt x="0" y="66"/>
                  </a:lnTo>
                  <a:lnTo>
                    <a:pt x="0" y="70"/>
                  </a:lnTo>
                  <a:lnTo>
                    <a:pt x="0" y="70"/>
                  </a:lnTo>
                  <a:lnTo>
                    <a:pt x="0" y="70"/>
                  </a:lnTo>
                  <a:lnTo>
                    <a:pt x="0" y="70"/>
                  </a:lnTo>
                  <a:lnTo>
                    <a:pt x="2" y="72"/>
                  </a:lnTo>
                  <a:lnTo>
                    <a:pt x="2" y="72"/>
                  </a:lnTo>
                  <a:lnTo>
                    <a:pt x="6" y="72"/>
                  </a:lnTo>
                  <a:lnTo>
                    <a:pt x="6" y="72"/>
                  </a:lnTo>
                  <a:lnTo>
                    <a:pt x="10" y="72"/>
                  </a:lnTo>
                  <a:lnTo>
                    <a:pt x="10" y="72"/>
                  </a:lnTo>
                  <a:lnTo>
                    <a:pt x="12" y="72"/>
                  </a:lnTo>
                  <a:lnTo>
                    <a:pt x="12" y="72"/>
                  </a:lnTo>
                  <a:lnTo>
                    <a:pt x="14" y="70"/>
                  </a:lnTo>
                  <a:lnTo>
                    <a:pt x="14" y="70"/>
                  </a:lnTo>
                  <a:lnTo>
                    <a:pt x="14" y="70"/>
                  </a:lnTo>
                  <a:lnTo>
                    <a:pt x="18" y="56"/>
                  </a:lnTo>
                  <a:lnTo>
                    <a:pt x="44" y="56"/>
                  </a:lnTo>
                  <a:lnTo>
                    <a:pt x="50" y="70"/>
                  </a:lnTo>
                  <a:lnTo>
                    <a:pt x="50" y="70"/>
                  </a:lnTo>
                  <a:lnTo>
                    <a:pt x="50" y="70"/>
                  </a:lnTo>
                  <a:lnTo>
                    <a:pt x="50" y="70"/>
                  </a:lnTo>
                  <a:lnTo>
                    <a:pt x="52" y="72"/>
                  </a:lnTo>
                  <a:lnTo>
                    <a:pt x="52" y="72"/>
                  </a:lnTo>
                  <a:lnTo>
                    <a:pt x="54" y="72"/>
                  </a:lnTo>
                  <a:lnTo>
                    <a:pt x="54" y="72"/>
                  </a:lnTo>
                  <a:lnTo>
                    <a:pt x="58" y="72"/>
                  </a:lnTo>
                  <a:lnTo>
                    <a:pt x="58" y="72"/>
                  </a:lnTo>
                  <a:lnTo>
                    <a:pt x="62" y="72"/>
                  </a:lnTo>
                  <a:lnTo>
                    <a:pt x="62" y="72"/>
                  </a:lnTo>
                  <a:lnTo>
                    <a:pt x="64" y="70"/>
                  </a:lnTo>
                  <a:lnTo>
                    <a:pt x="64" y="70"/>
                  </a:lnTo>
                  <a:lnTo>
                    <a:pt x="64" y="70"/>
                  </a:lnTo>
                  <a:lnTo>
                    <a:pt x="64" y="70"/>
                  </a:lnTo>
                  <a:lnTo>
                    <a:pt x="64" y="66"/>
                  </a:lnTo>
                  <a:lnTo>
                    <a:pt x="42" y="4"/>
                  </a:lnTo>
                  <a:lnTo>
                    <a:pt x="42" y="4"/>
                  </a:lnTo>
                  <a:close/>
                  <a:moveTo>
                    <a:pt x="42" y="44"/>
                  </a:moveTo>
                  <a:lnTo>
                    <a:pt x="22" y="44"/>
                  </a:lnTo>
                  <a:lnTo>
                    <a:pt x="32" y="14"/>
                  </a:lnTo>
                  <a:lnTo>
                    <a:pt x="32" y="14"/>
                  </a:lnTo>
                  <a:lnTo>
                    <a:pt x="42" y="44"/>
                  </a:lnTo>
                  <a:lnTo>
                    <a:pt x="42" y="4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74" name="Line 352"/>
            <p:cNvSpPr>
              <a:spLocks noChangeShapeType="1"/>
            </p:cNvSpPr>
            <p:nvPr/>
          </p:nvSpPr>
          <p:spPr bwMode="auto">
            <a:xfrm>
              <a:off x="17238663" y="3490913"/>
              <a:ext cx="203200" cy="117475"/>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175" name="Line 353"/>
            <p:cNvSpPr>
              <a:spLocks noChangeShapeType="1"/>
            </p:cNvSpPr>
            <p:nvPr/>
          </p:nvSpPr>
          <p:spPr bwMode="auto">
            <a:xfrm>
              <a:off x="17337088" y="3367088"/>
              <a:ext cx="203200" cy="120650"/>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176" name="Line 354"/>
            <p:cNvSpPr>
              <a:spLocks noChangeShapeType="1"/>
            </p:cNvSpPr>
            <p:nvPr/>
          </p:nvSpPr>
          <p:spPr bwMode="auto">
            <a:xfrm flipH="1">
              <a:off x="17629188" y="3687763"/>
              <a:ext cx="222250" cy="171450"/>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177" name="Line 355"/>
            <p:cNvSpPr>
              <a:spLocks noChangeShapeType="1"/>
            </p:cNvSpPr>
            <p:nvPr/>
          </p:nvSpPr>
          <p:spPr bwMode="auto">
            <a:xfrm flipV="1">
              <a:off x="17654588" y="3846513"/>
              <a:ext cx="263525" cy="149225"/>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179" name="Line 357"/>
            <p:cNvSpPr>
              <a:spLocks noChangeShapeType="1"/>
            </p:cNvSpPr>
            <p:nvPr/>
          </p:nvSpPr>
          <p:spPr bwMode="auto">
            <a:xfrm flipV="1">
              <a:off x="18029238" y="4665663"/>
              <a:ext cx="0" cy="238125"/>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180" name="Line 358"/>
            <p:cNvSpPr>
              <a:spLocks noChangeShapeType="1"/>
            </p:cNvSpPr>
            <p:nvPr/>
          </p:nvSpPr>
          <p:spPr bwMode="auto">
            <a:xfrm flipH="1" flipV="1">
              <a:off x="17225963" y="4608513"/>
              <a:ext cx="311150" cy="165100"/>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181" name="Line 359"/>
            <p:cNvSpPr>
              <a:spLocks noChangeShapeType="1"/>
            </p:cNvSpPr>
            <p:nvPr/>
          </p:nvSpPr>
          <p:spPr bwMode="auto">
            <a:xfrm flipH="1">
              <a:off x="17372013" y="4614863"/>
              <a:ext cx="187325" cy="15875"/>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182" name="Line 360"/>
            <p:cNvSpPr>
              <a:spLocks noChangeShapeType="1"/>
            </p:cNvSpPr>
            <p:nvPr/>
          </p:nvSpPr>
          <p:spPr bwMode="auto">
            <a:xfrm flipH="1" flipV="1">
              <a:off x="17410113" y="4313238"/>
              <a:ext cx="171450" cy="107950"/>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183" name="Line 361"/>
            <p:cNvSpPr>
              <a:spLocks noChangeShapeType="1"/>
            </p:cNvSpPr>
            <p:nvPr/>
          </p:nvSpPr>
          <p:spPr bwMode="auto">
            <a:xfrm flipH="1" flipV="1">
              <a:off x="17552988" y="4049713"/>
              <a:ext cx="133350" cy="111125"/>
            </a:xfrm>
            <a:prstGeom prst="line">
              <a:avLst/>
            </a:prstGeom>
            <a:noFill/>
            <a:ln w="12700">
              <a:solidFill>
                <a:srgbClr val="1C2E37"/>
              </a:solidFill>
              <a:prstDash val="solid"/>
              <a:round/>
              <a:headEnd/>
              <a:tailEnd/>
            </a:ln>
            <a:extLst>
              <a:ext uri="{909E8E84-426E-40DD-AFC4-6F175D3DCCD1}">
                <a14:hiddenFill xmlns:a14="http://schemas.microsoft.com/office/drawing/2010/main">
                  <a:noFill/>
                </a14:hiddenFill>
              </a:ext>
            </a:extLst>
          </p:spPr>
          <p:txBody>
            <a:bodyPr vert="horz" wrap="square" lIns="60960" tIns="30480" rIns="60960" bIns="30480" numCol="1" anchor="t" anchorCtr="0" compatLnSpc="1">
              <a:prstTxWarp prst="textNoShape">
                <a:avLst/>
              </a:prstTxWarp>
            </a:bodyPr>
            <a:lstStyle/>
            <a:p>
              <a:endParaRPr lang="en-US" sz="1800" dirty="0"/>
            </a:p>
          </p:txBody>
        </p:sp>
        <p:sp>
          <p:nvSpPr>
            <p:cNvPr id="384" name="Rectangle 383"/>
            <p:cNvSpPr/>
            <p:nvPr/>
          </p:nvSpPr>
          <p:spPr>
            <a:xfrm>
              <a:off x="4038600" y="7528560"/>
              <a:ext cx="533400" cy="335280"/>
            </a:xfrm>
            <a:prstGeom prst="rect">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85" name="Rectangle 384"/>
            <p:cNvSpPr/>
            <p:nvPr/>
          </p:nvSpPr>
          <p:spPr>
            <a:xfrm>
              <a:off x="10119360" y="7528560"/>
              <a:ext cx="533400" cy="335280"/>
            </a:xfrm>
            <a:prstGeom prst="rect">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86" name="Rectangle 385"/>
            <p:cNvSpPr/>
            <p:nvPr/>
          </p:nvSpPr>
          <p:spPr>
            <a:xfrm>
              <a:off x="16017240" y="7528560"/>
              <a:ext cx="533400" cy="335280"/>
            </a:xfrm>
            <a:prstGeom prst="rect">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2847919"/>
            <a:ext cx="18313400" cy="507206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8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C8B09-63A0-4049-91FF-D99A9E0CD203}"/>
              </a:ext>
            </a:extLst>
          </p:cNvPr>
          <p:cNvSpPr>
            <a:spLocks noGrp="1"/>
          </p:cNvSpPr>
          <p:nvPr>
            <p:ph type="title"/>
          </p:nvPr>
        </p:nvSpPr>
        <p:spPr/>
        <p:txBody>
          <a:bodyPr/>
          <a:lstStyle/>
          <a:p>
            <a:r>
              <a:rPr lang="en-US" dirty="0"/>
              <a:t>Mortality Attributable to Overweight/Obesity</a:t>
            </a:r>
          </a:p>
        </p:txBody>
      </p:sp>
      <p:sp>
        <p:nvSpPr>
          <p:cNvPr id="6" name="Text Placeholder 5"/>
          <p:cNvSpPr>
            <a:spLocks noGrp="1"/>
          </p:cNvSpPr>
          <p:nvPr>
            <p:ph type="body" sz="quarter" idx="10"/>
          </p:nvPr>
        </p:nvSpPr>
        <p:spPr/>
        <p:txBody>
          <a:bodyPr/>
          <a:lstStyle/>
          <a:p>
            <a:r>
              <a:rPr lang="en-US" dirty="0"/>
              <a:t>Masters RK, et al. </a:t>
            </a:r>
            <a:r>
              <a:rPr lang="en-US" i="1" dirty="0"/>
              <a:t>Am J Public Health</a:t>
            </a:r>
            <a:r>
              <a:rPr lang="en-US" dirty="0"/>
              <a:t>. 2013;103:1895‐1901.</a:t>
            </a:r>
          </a:p>
        </p:txBody>
      </p:sp>
      <p:sp>
        <p:nvSpPr>
          <p:cNvPr id="8" name="Text Placeholder 7"/>
          <p:cNvSpPr>
            <a:spLocks noGrp="1"/>
          </p:cNvSpPr>
          <p:nvPr>
            <p:ph type="body" sz="quarter" idx="11"/>
          </p:nvPr>
        </p:nvSpPr>
        <p:spPr/>
        <p:txBody>
          <a:bodyPr/>
          <a:lstStyle/>
          <a:p>
            <a:r>
              <a:rPr lang="en-US" dirty="0"/>
              <a:t>HR = hazard ratio.</a:t>
            </a:r>
          </a:p>
        </p:txBody>
      </p:sp>
      <p:grpSp>
        <p:nvGrpSpPr>
          <p:cNvPr id="21" name="Group 20"/>
          <p:cNvGrpSpPr/>
          <p:nvPr/>
        </p:nvGrpSpPr>
        <p:grpSpPr>
          <a:xfrm>
            <a:off x="6945273" y="1939074"/>
            <a:ext cx="10216875" cy="523220"/>
            <a:chOff x="6379536" y="5932945"/>
            <a:chExt cx="4243350" cy="343681"/>
          </a:xfrm>
        </p:grpSpPr>
        <p:sp>
          <p:nvSpPr>
            <p:cNvPr id="14" name="TextBox 13"/>
            <p:cNvSpPr txBox="1"/>
            <p:nvPr/>
          </p:nvSpPr>
          <p:spPr>
            <a:xfrm>
              <a:off x="6633120" y="5932945"/>
              <a:ext cx="3989766" cy="343681"/>
            </a:xfrm>
            <a:prstGeom prst="rect">
              <a:avLst/>
            </a:prstGeom>
            <a:noFill/>
          </p:spPr>
          <p:txBody>
            <a:bodyPr wrap="square" rtlCol="0">
              <a:spAutoFit/>
            </a:bodyPr>
            <a:lstStyle/>
            <a:p>
              <a:pPr defTabSz="685673"/>
              <a:r>
                <a:rPr lang="en-US" sz="2800" b="1" dirty="0">
                  <a:solidFill>
                    <a:prstClr val="white"/>
                  </a:solidFill>
                </a:rPr>
                <a:t> Overweight              Grade 1 obesity              Grades 2/3 obesity</a:t>
              </a:r>
            </a:p>
          </p:txBody>
        </p:sp>
        <p:cxnSp>
          <p:nvCxnSpPr>
            <p:cNvPr id="16" name="Straight Connector 15"/>
            <p:cNvCxnSpPr/>
            <p:nvPr/>
          </p:nvCxnSpPr>
          <p:spPr>
            <a:xfrm flipH="1">
              <a:off x="6379536" y="6097477"/>
              <a:ext cx="287079" cy="0"/>
            </a:xfrm>
            <a:prstGeom prst="line">
              <a:avLst/>
            </a:prstGeom>
            <a:ln w="381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535801" y="6106331"/>
              <a:ext cx="287079" cy="0"/>
            </a:xfrm>
            <a:prstGeom prst="line">
              <a:avLst/>
            </a:prstGeom>
            <a:ln w="3810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8935656" y="6106331"/>
              <a:ext cx="287079"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6453" name="Group 16452"/>
          <p:cNvGrpSpPr/>
          <p:nvPr/>
        </p:nvGrpSpPr>
        <p:grpSpPr>
          <a:xfrm>
            <a:off x="5389606" y="3018127"/>
            <a:ext cx="5996996" cy="6317066"/>
            <a:chOff x="7870152" y="1722438"/>
            <a:chExt cx="3997998" cy="4211377"/>
          </a:xfrm>
        </p:grpSpPr>
        <p:sp>
          <p:nvSpPr>
            <p:cNvPr id="10" name="TextBox 9"/>
            <p:cNvSpPr txBox="1"/>
            <p:nvPr/>
          </p:nvSpPr>
          <p:spPr>
            <a:xfrm>
              <a:off x="8816884" y="5626038"/>
              <a:ext cx="2672258" cy="307777"/>
            </a:xfrm>
            <a:prstGeom prst="rect">
              <a:avLst/>
            </a:prstGeom>
            <a:noFill/>
          </p:spPr>
          <p:txBody>
            <a:bodyPr wrap="square" rtlCol="0">
              <a:spAutoFit/>
            </a:bodyPr>
            <a:lstStyle/>
            <a:p>
              <a:pPr algn="ctr" defTabSz="685673"/>
              <a:r>
                <a:rPr lang="en-US" sz="2400" b="1" dirty="0">
                  <a:solidFill>
                    <a:prstClr val="white"/>
                  </a:solidFill>
                </a:rPr>
                <a:t>Age (years)</a:t>
              </a:r>
            </a:p>
          </p:txBody>
        </p:sp>
        <p:sp>
          <p:nvSpPr>
            <p:cNvPr id="12" name="TextBox 11"/>
            <p:cNvSpPr txBox="1"/>
            <p:nvPr/>
          </p:nvSpPr>
          <p:spPr>
            <a:xfrm rot="16200000">
              <a:off x="6229936" y="3391045"/>
              <a:ext cx="3629245" cy="348813"/>
            </a:xfrm>
            <a:prstGeom prst="rect">
              <a:avLst/>
            </a:prstGeom>
            <a:noFill/>
          </p:spPr>
          <p:txBody>
            <a:bodyPr wrap="square" rtlCol="0">
              <a:spAutoFit/>
            </a:bodyPr>
            <a:lstStyle/>
            <a:p>
              <a:pPr algn="ctr" defTabSz="685673"/>
              <a:r>
                <a:rPr lang="en-US" sz="2800" b="1" dirty="0">
                  <a:solidFill>
                    <a:prstClr val="white"/>
                  </a:solidFill>
                </a:rPr>
                <a:t>HR for mortality</a:t>
              </a:r>
            </a:p>
          </p:txBody>
        </p:sp>
        <p:sp>
          <p:nvSpPr>
            <p:cNvPr id="16396" name="Freeform 57"/>
            <p:cNvSpPr>
              <a:spLocks/>
            </p:cNvSpPr>
            <p:nvPr/>
          </p:nvSpPr>
          <p:spPr bwMode="auto">
            <a:xfrm>
              <a:off x="8632825" y="1843088"/>
              <a:ext cx="3235325" cy="3460750"/>
            </a:xfrm>
            <a:custGeom>
              <a:avLst/>
              <a:gdLst>
                <a:gd name="T0" fmla="*/ 0 w 2038"/>
                <a:gd name="T1" fmla="*/ 0 h 2180"/>
                <a:gd name="T2" fmla="*/ 48 w 2038"/>
                <a:gd name="T3" fmla="*/ 0 h 2180"/>
                <a:gd name="T4" fmla="*/ 48 w 2038"/>
                <a:gd name="T5" fmla="*/ 2136 h 2180"/>
                <a:gd name="T6" fmla="*/ 2038 w 2038"/>
                <a:gd name="T7" fmla="*/ 2136 h 2180"/>
                <a:gd name="T8" fmla="*/ 2038 w 2038"/>
                <a:gd name="T9" fmla="*/ 2180 h 2180"/>
              </a:gdLst>
              <a:ahLst/>
              <a:cxnLst>
                <a:cxn ang="0">
                  <a:pos x="T0" y="T1"/>
                </a:cxn>
                <a:cxn ang="0">
                  <a:pos x="T2" y="T3"/>
                </a:cxn>
                <a:cxn ang="0">
                  <a:pos x="T4" y="T5"/>
                </a:cxn>
                <a:cxn ang="0">
                  <a:pos x="T6" y="T7"/>
                </a:cxn>
                <a:cxn ang="0">
                  <a:pos x="T8" y="T9"/>
                </a:cxn>
              </a:cxnLst>
              <a:rect l="0" t="0" r="r" b="b"/>
              <a:pathLst>
                <a:path w="2038" h="2180">
                  <a:moveTo>
                    <a:pt x="0" y="0"/>
                  </a:moveTo>
                  <a:lnTo>
                    <a:pt x="48" y="0"/>
                  </a:lnTo>
                  <a:lnTo>
                    <a:pt x="48" y="2136"/>
                  </a:lnTo>
                  <a:lnTo>
                    <a:pt x="2038" y="2136"/>
                  </a:lnTo>
                  <a:lnTo>
                    <a:pt x="2038" y="2180"/>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397" name="Rectangle 58"/>
            <p:cNvSpPr>
              <a:spLocks noChangeArrowheads="1"/>
            </p:cNvSpPr>
            <p:nvPr/>
          </p:nvSpPr>
          <p:spPr bwMode="auto">
            <a:xfrm>
              <a:off x="8239125" y="1722438"/>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3.75</a:t>
              </a:r>
              <a:endParaRPr lang="en-US" altLang="en-US" sz="2800" dirty="0">
                <a:solidFill>
                  <a:srgbClr val="1C2E37"/>
                </a:solidFill>
                <a:latin typeface="+mn-lt"/>
              </a:endParaRPr>
            </a:p>
          </p:txBody>
        </p:sp>
        <p:sp>
          <p:nvSpPr>
            <p:cNvPr id="16398" name="Line 59"/>
            <p:cNvSpPr>
              <a:spLocks noChangeShapeType="1"/>
            </p:cNvSpPr>
            <p:nvPr/>
          </p:nvSpPr>
          <p:spPr bwMode="auto">
            <a:xfrm>
              <a:off x="8632825" y="2074863"/>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399" name="Rectangle 60"/>
            <p:cNvSpPr>
              <a:spLocks noChangeArrowheads="1"/>
            </p:cNvSpPr>
            <p:nvPr/>
          </p:nvSpPr>
          <p:spPr bwMode="auto">
            <a:xfrm>
              <a:off x="8239125" y="1954213"/>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3.50</a:t>
              </a:r>
              <a:endParaRPr lang="en-US" altLang="en-US" sz="2800" dirty="0">
                <a:solidFill>
                  <a:srgbClr val="1C2E37"/>
                </a:solidFill>
                <a:latin typeface="+mn-lt"/>
              </a:endParaRPr>
            </a:p>
          </p:txBody>
        </p:sp>
        <p:sp>
          <p:nvSpPr>
            <p:cNvPr id="16400" name="Line 61"/>
            <p:cNvSpPr>
              <a:spLocks noChangeShapeType="1"/>
            </p:cNvSpPr>
            <p:nvPr/>
          </p:nvSpPr>
          <p:spPr bwMode="auto">
            <a:xfrm>
              <a:off x="8632825" y="2744788"/>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01" name="Rectangle 62"/>
            <p:cNvSpPr>
              <a:spLocks noChangeArrowheads="1"/>
            </p:cNvSpPr>
            <p:nvPr/>
          </p:nvSpPr>
          <p:spPr bwMode="auto">
            <a:xfrm>
              <a:off x="8239125" y="2624138"/>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2.75</a:t>
              </a:r>
              <a:endParaRPr lang="en-US" altLang="en-US" sz="2800" dirty="0">
                <a:solidFill>
                  <a:srgbClr val="1C2E37"/>
                </a:solidFill>
                <a:latin typeface="+mn-lt"/>
              </a:endParaRPr>
            </a:p>
          </p:txBody>
        </p:sp>
        <p:sp>
          <p:nvSpPr>
            <p:cNvPr id="16402" name="Line 63"/>
            <p:cNvSpPr>
              <a:spLocks noChangeShapeType="1"/>
            </p:cNvSpPr>
            <p:nvPr/>
          </p:nvSpPr>
          <p:spPr bwMode="auto">
            <a:xfrm>
              <a:off x="8632825" y="2516188"/>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03" name="Rectangle 64"/>
            <p:cNvSpPr>
              <a:spLocks noChangeArrowheads="1"/>
            </p:cNvSpPr>
            <p:nvPr/>
          </p:nvSpPr>
          <p:spPr bwMode="auto">
            <a:xfrm>
              <a:off x="8239125" y="2395538"/>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3.00</a:t>
              </a:r>
              <a:endParaRPr lang="en-US" altLang="en-US" sz="2800" dirty="0">
                <a:solidFill>
                  <a:srgbClr val="1C2E37"/>
                </a:solidFill>
                <a:latin typeface="+mn-lt"/>
              </a:endParaRPr>
            </a:p>
          </p:txBody>
        </p:sp>
        <p:sp>
          <p:nvSpPr>
            <p:cNvPr id="16404" name="Line 65"/>
            <p:cNvSpPr>
              <a:spLocks noChangeShapeType="1"/>
            </p:cNvSpPr>
            <p:nvPr/>
          </p:nvSpPr>
          <p:spPr bwMode="auto">
            <a:xfrm>
              <a:off x="8632825" y="2290763"/>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05" name="Rectangle 66"/>
            <p:cNvSpPr>
              <a:spLocks noChangeArrowheads="1"/>
            </p:cNvSpPr>
            <p:nvPr/>
          </p:nvSpPr>
          <p:spPr bwMode="auto">
            <a:xfrm>
              <a:off x="8239125" y="2170113"/>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3.25</a:t>
              </a:r>
              <a:endParaRPr lang="en-US" altLang="en-US" sz="2800" dirty="0">
                <a:solidFill>
                  <a:srgbClr val="1C2E37"/>
                </a:solidFill>
                <a:latin typeface="+mn-lt"/>
              </a:endParaRPr>
            </a:p>
          </p:txBody>
        </p:sp>
        <p:sp>
          <p:nvSpPr>
            <p:cNvPr id="16406" name="Line 67"/>
            <p:cNvSpPr>
              <a:spLocks noChangeShapeType="1"/>
            </p:cNvSpPr>
            <p:nvPr/>
          </p:nvSpPr>
          <p:spPr bwMode="auto">
            <a:xfrm>
              <a:off x="8632825" y="2976563"/>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07" name="Rectangle 68"/>
            <p:cNvSpPr>
              <a:spLocks noChangeArrowheads="1"/>
            </p:cNvSpPr>
            <p:nvPr/>
          </p:nvSpPr>
          <p:spPr bwMode="auto">
            <a:xfrm>
              <a:off x="8239125" y="2855913"/>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2.50</a:t>
              </a:r>
              <a:endParaRPr lang="en-US" altLang="en-US" sz="2800" dirty="0">
                <a:solidFill>
                  <a:srgbClr val="1C2E37"/>
                </a:solidFill>
                <a:latin typeface="+mn-lt"/>
              </a:endParaRPr>
            </a:p>
          </p:txBody>
        </p:sp>
        <p:sp>
          <p:nvSpPr>
            <p:cNvPr id="16408" name="Line 69"/>
            <p:cNvSpPr>
              <a:spLocks noChangeShapeType="1"/>
            </p:cNvSpPr>
            <p:nvPr/>
          </p:nvSpPr>
          <p:spPr bwMode="auto">
            <a:xfrm>
              <a:off x="8632825" y="3643313"/>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09" name="Rectangle 70"/>
            <p:cNvSpPr>
              <a:spLocks noChangeArrowheads="1"/>
            </p:cNvSpPr>
            <p:nvPr/>
          </p:nvSpPr>
          <p:spPr bwMode="auto">
            <a:xfrm>
              <a:off x="8239125" y="3525838"/>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1.75</a:t>
              </a:r>
              <a:endParaRPr lang="en-US" altLang="en-US" sz="2800" dirty="0">
                <a:solidFill>
                  <a:srgbClr val="1C2E37"/>
                </a:solidFill>
                <a:latin typeface="+mn-lt"/>
              </a:endParaRPr>
            </a:p>
          </p:txBody>
        </p:sp>
        <p:sp>
          <p:nvSpPr>
            <p:cNvPr id="16410" name="Line 71"/>
            <p:cNvSpPr>
              <a:spLocks noChangeShapeType="1"/>
            </p:cNvSpPr>
            <p:nvPr/>
          </p:nvSpPr>
          <p:spPr bwMode="auto">
            <a:xfrm>
              <a:off x="8632825" y="3414713"/>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11" name="Rectangle 72"/>
            <p:cNvSpPr>
              <a:spLocks noChangeArrowheads="1"/>
            </p:cNvSpPr>
            <p:nvPr/>
          </p:nvSpPr>
          <p:spPr bwMode="auto">
            <a:xfrm>
              <a:off x="8239125" y="3294063"/>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2.00</a:t>
              </a:r>
              <a:endParaRPr lang="en-US" altLang="en-US" sz="2800" dirty="0">
                <a:solidFill>
                  <a:srgbClr val="1C2E37"/>
                </a:solidFill>
                <a:latin typeface="+mn-lt"/>
              </a:endParaRPr>
            </a:p>
          </p:txBody>
        </p:sp>
        <p:sp>
          <p:nvSpPr>
            <p:cNvPr id="16412" name="Line 73"/>
            <p:cNvSpPr>
              <a:spLocks noChangeShapeType="1"/>
            </p:cNvSpPr>
            <p:nvPr/>
          </p:nvSpPr>
          <p:spPr bwMode="auto">
            <a:xfrm>
              <a:off x="8632825" y="3189288"/>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13" name="Rectangle 74"/>
            <p:cNvSpPr>
              <a:spLocks noChangeArrowheads="1"/>
            </p:cNvSpPr>
            <p:nvPr/>
          </p:nvSpPr>
          <p:spPr bwMode="auto">
            <a:xfrm>
              <a:off x="8239125" y="3068638"/>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2.25</a:t>
              </a:r>
              <a:endParaRPr lang="en-US" altLang="en-US" sz="2800" dirty="0">
                <a:solidFill>
                  <a:srgbClr val="1C2E37"/>
                </a:solidFill>
                <a:latin typeface="+mn-lt"/>
              </a:endParaRPr>
            </a:p>
          </p:txBody>
        </p:sp>
        <p:sp>
          <p:nvSpPr>
            <p:cNvPr id="16414" name="Line 75"/>
            <p:cNvSpPr>
              <a:spLocks noChangeShapeType="1"/>
            </p:cNvSpPr>
            <p:nvPr/>
          </p:nvSpPr>
          <p:spPr bwMode="auto">
            <a:xfrm>
              <a:off x="8632825" y="3884613"/>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15" name="Rectangle 76"/>
            <p:cNvSpPr>
              <a:spLocks noChangeArrowheads="1"/>
            </p:cNvSpPr>
            <p:nvPr/>
          </p:nvSpPr>
          <p:spPr bwMode="auto">
            <a:xfrm>
              <a:off x="8239125" y="3763963"/>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1.50</a:t>
              </a:r>
              <a:endParaRPr lang="en-US" altLang="en-US" sz="2800" dirty="0">
                <a:solidFill>
                  <a:srgbClr val="1C2E37"/>
                </a:solidFill>
                <a:latin typeface="+mn-lt"/>
              </a:endParaRPr>
            </a:p>
          </p:txBody>
        </p:sp>
        <p:sp>
          <p:nvSpPr>
            <p:cNvPr id="16416" name="Line 77"/>
            <p:cNvSpPr>
              <a:spLocks noChangeShapeType="1"/>
            </p:cNvSpPr>
            <p:nvPr/>
          </p:nvSpPr>
          <p:spPr bwMode="auto">
            <a:xfrm>
              <a:off x="8632825" y="4554538"/>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17" name="Rectangle 78"/>
            <p:cNvSpPr>
              <a:spLocks noChangeArrowheads="1"/>
            </p:cNvSpPr>
            <p:nvPr/>
          </p:nvSpPr>
          <p:spPr bwMode="auto">
            <a:xfrm>
              <a:off x="8239125" y="4433889"/>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0.75</a:t>
              </a:r>
              <a:endParaRPr lang="en-US" altLang="en-US" sz="2800" dirty="0">
                <a:solidFill>
                  <a:srgbClr val="1C2E37"/>
                </a:solidFill>
                <a:latin typeface="+mn-lt"/>
              </a:endParaRPr>
            </a:p>
          </p:txBody>
        </p:sp>
        <p:sp>
          <p:nvSpPr>
            <p:cNvPr id="16418" name="Line 79"/>
            <p:cNvSpPr>
              <a:spLocks noChangeShapeType="1"/>
            </p:cNvSpPr>
            <p:nvPr/>
          </p:nvSpPr>
          <p:spPr bwMode="auto">
            <a:xfrm>
              <a:off x="8632825" y="4325938"/>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19" name="Rectangle 80"/>
            <p:cNvSpPr>
              <a:spLocks noChangeArrowheads="1"/>
            </p:cNvSpPr>
            <p:nvPr/>
          </p:nvSpPr>
          <p:spPr bwMode="auto">
            <a:xfrm>
              <a:off x="8239125" y="4205289"/>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1.00</a:t>
              </a:r>
              <a:endParaRPr lang="en-US" altLang="en-US" sz="2800" dirty="0">
                <a:solidFill>
                  <a:srgbClr val="1C2E37"/>
                </a:solidFill>
                <a:latin typeface="+mn-lt"/>
              </a:endParaRPr>
            </a:p>
          </p:txBody>
        </p:sp>
        <p:sp>
          <p:nvSpPr>
            <p:cNvPr id="16420" name="Line 81"/>
            <p:cNvSpPr>
              <a:spLocks noChangeShapeType="1"/>
            </p:cNvSpPr>
            <p:nvPr/>
          </p:nvSpPr>
          <p:spPr bwMode="auto">
            <a:xfrm>
              <a:off x="8632825" y="4100513"/>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21" name="Rectangle 82"/>
            <p:cNvSpPr>
              <a:spLocks noChangeArrowheads="1"/>
            </p:cNvSpPr>
            <p:nvPr/>
          </p:nvSpPr>
          <p:spPr bwMode="auto">
            <a:xfrm>
              <a:off x="8239125" y="3979863"/>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1.25</a:t>
              </a:r>
              <a:endParaRPr lang="en-US" altLang="en-US" sz="2800" dirty="0">
                <a:solidFill>
                  <a:srgbClr val="1C2E37"/>
                </a:solidFill>
                <a:latin typeface="+mn-lt"/>
              </a:endParaRPr>
            </a:p>
          </p:txBody>
        </p:sp>
        <p:sp>
          <p:nvSpPr>
            <p:cNvPr id="16422" name="Line 83"/>
            <p:cNvSpPr>
              <a:spLocks noChangeShapeType="1"/>
            </p:cNvSpPr>
            <p:nvPr/>
          </p:nvSpPr>
          <p:spPr bwMode="auto">
            <a:xfrm>
              <a:off x="8632825" y="4802188"/>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23" name="Rectangle 84"/>
            <p:cNvSpPr>
              <a:spLocks noChangeArrowheads="1"/>
            </p:cNvSpPr>
            <p:nvPr/>
          </p:nvSpPr>
          <p:spPr bwMode="auto">
            <a:xfrm>
              <a:off x="8239125" y="4681538"/>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0.50</a:t>
              </a:r>
              <a:endParaRPr lang="en-US" altLang="en-US" sz="2800" dirty="0">
                <a:solidFill>
                  <a:srgbClr val="1C2E37"/>
                </a:solidFill>
                <a:latin typeface="+mn-lt"/>
              </a:endParaRPr>
            </a:p>
          </p:txBody>
        </p:sp>
        <p:sp>
          <p:nvSpPr>
            <p:cNvPr id="16424" name="Rectangle 85"/>
            <p:cNvSpPr>
              <a:spLocks noChangeArrowheads="1"/>
            </p:cNvSpPr>
            <p:nvPr/>
          </p:nvSpPr>
          <p:spPr bwMode="auto">
            <a:xfrm>
              <a:off x="8239125" y="5119689"/>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0.00</a:t>
              </a:r>
              <a:endParaRPr lang="en-US" altLang="en-US" sz="2800" dirty="0">
                <a:solidFill>
                  <a:srgbClr val="1C2E37"/>
                </a:solidFill>
                <a:latin typeface="+mn-lt"/>
              </a:endParaRPr>
            </a:p>
          </p:txBody>
        </p:sp>
        <p:sp>
          <p:nvSpPr>
            <p:cNvPr id="16425" name="Line 86"/>
            <p:cNvSpPr>
              <a:spLocks noChangeShapeType="1"/>
            </p:cNvSpPr>
            <p:nvPr/>
          </p:nvSpPr>
          <p:spPr bwMode="auto">
            <a:xfrm>
              <a:off x="8632825" y="5014913"/>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26" name="Rectangle 87"/>
            <p:cNvSpPr>
              <a:spLocks noChangeArrowheads="1"/>
            </p:cNvSpPr>
            <p:nvPr/>
          </p:nvSpPr>
          <p:spPr bwMode="auto">
            <a:xfrm>
              <a:off x="8239125" y="4894263"/>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0.25</a:t>
              </a:r>
              <a:endParaRPr lang="en-US" altLang="en-US" sz="2800" dirty="0">
                <a:solidFill>
                  <a:srgbClr val="1C2E37"/>
                </a:solidFill>
                <a:latin typeface="+mn-lt"/>
              </a:endParaRPr>
            </a:p>
          </p:txBody>
        </p:sp>
        <p:sp>
          <p:nvSpPr>
            <p:cNvPr id="16427" name="Rectangle 88"/>
            <p:cNvSpPr>
              <a:spLocks noChangeArrowheads="1"/>
            </p:cNvSpPr>
            <p:nvPr/>
          </p:nvSpPr>
          <p:spPr bwMode="auto">
            <a:xfrm>
              <a:off x="11483975" y="5291138"/>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80</a:t>
              </a:r>
              <a:endParaRPr lang="en-US" altLang="en-US" sz="2800" dirty="0">
                <a:solidFill>
                  <a:srgbClr val="1C2E37"/>
                </a:solidFill>
                <a:latin typeface="+mn-lt"/>
              </a:endParaRPr>
            </a:p>
          </p:txBody>
        </p:sp>
        <p:sp>
          <p:nvSpPr>
            <p:cNvPr id="16428" name="Line 89"/>
            <p:cNvSpPr>
              <a:spLocks noChangeShapeType="1"/>
            </p:cNvSpPr>
            <p:nvPr/>
          </p:nvSpPr>
          <p:spPr bwMode="auto">
            <a:xfrm>
              <a:off x="8632825" y="5233988"/>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29" name="Line 90"/>
            <p:cNvSpPr>
              <a:spLocks noChangeShapeType="1"/>
            </p:cNvSpPr>
            <p:nvPr/>
          </p:nvSpPr>
          <p:spPr bwMode="auto">
            <a:xfrm>
              <a:off x="11588750" y="5233988"/>
              <a:ext cx="0" cy="6985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30" name="Rectangle 91"/>
            <p:cNvSpPr>
              <a:spLocks noChangeArrowheads="1"/>
            </p:cNvSpPr>
            <p:nvPr/>
          </p:nvSpPr>
          <p:spPr bwMode="auto">
            <a:xfrm>
              <a:off x="11134725" y="5291138"/>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75</a:t>
              </a:r>
              <a:endParaRPr lang="en-US" altLang="en-US" sz="2800" dirty="0">
                <a:solidFill>
                  <a:srgbClr val="1C2E37"/>
                </a:solidFill>
                <a:latin typeface="+mn-lt"/>
              </a:endParaRPr>
            </a:p>
          </p:txBody>
        </p:sp>
        <p:sp>
          <p:nvSpPr>
            <p:cNvPr id="16431" name="Line 92"/>
            <p:cNvSpPr>
              <a:spLocks noChangeShapeType="1"/>
            </p:cNvSpPr>
            <p:nvPr/>
          </p:nvSpPr>
          <p:spPr bwMode="auto">
            <a:xfrm>
              <a:off x="11239500" y="5233988"/>
              <a:ext cx="0" cy="6985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32" name="Rectangle 93"/>
            <p:cNvSpPr>
              <a:spLocks noChangeArrowheads="1"/>
            </p:cNvSpPr>
            <p:nvPr/>
          </p:nvSpPr>
          <p:spPr bwMode="auto">
            <a:xfrm>
              <a:off x="10782300" y="5291138"/>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70</a:t>
              </a:r>
              <a:endParaRPr lang="en-US" altLang="en-US" sz="2800" dirty="0">
                <a:solidFill>
                  <a:srgbClr val="1C2E37"/>
                </a:solidFill>
                <a:latin typeface="+mn-lt"/>
              </a:endParaRPr>
            </a:p>
          </p:txBody>
        </p:sp>
        <p:sp>
          <p:nvSpPr>
            <p:cNvPr id="16433" name="Line 94"/>
            <p:cNvSpPr>
              <a:spLocks noChangeShapeType="1"/>
            </p:cNvSpPr>
            <p:nvPr/>
          </p:nvSpPr>
          <p:spPr bwMode="auto">
            <a:xfrm>
              <a:off x="10887075" y="5233988"/>
              <a:ext cx="0" cy="6985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34" name="Rectangle 95"/>
            <p:cNvSpPr>
              <a:spLocks noChangeArrowheads="1"/>
            </p:cNvSpPr>
            <p:nvPr/>
          </p:nvSpPr>
          <p:spPr bwMode="auto">
            <a:xfrm>
              <a:off x="10433050" y="5291138"/>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65</a:t>
              </a:r>
              <a:endParaRPr lang="en-US" altLang="en-US" sz="2800" dirty="0">
                <a:solidFill>
                  <a:srgbClr val="1C2E37"/>
                </a:solidFill>
                <a:latin typeface="+mn-lt"/>
              </a:endParaRPr>
            </a:p>
          </p:txBody>
        </p:sp>
        <p:sp>
          <p:nvSpPr>
            <p:cNvPr id="16435" name="Line 96"/>
            <p:cNvSpPr>
              <a:spLocks noChangeShapeType="1"/>
            </p:cNvSpPr>
            <p:nvPr/>
          </p:nvSpPr>
          <p:spPr bwMode="auto">
            <a:xfrm>
              <a:off x="10537825" y="5233988"/>
              <a:ext cx="0" cy="6985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36" name="Rectangle 97"/>
            <p:cNvSpPr>
              <a:spLocks noChangeArrowheads="1"/>
            </p:cNvSpPr>
            <p:nvPr/>
          </p:nvSpPr>
          <p:spPr bwMode="auto">
            <a:xfrm>
              <a:off x="10071100" y="5291138"/>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60</a:t>
              </a:r>
              <a:endParaRPr lang="en-US" altLang="en-US" sz="2800" dirty="0">
                <a:solidFill>
                  <a:srgbClr val="1C2E37"/>
                </a:solidFill>
                <a:latin typeface="+mn-lt"/>
              </a:endParaRPr>
            </a:p>
          </p:txBody>
        </p:sp>
        <p:sp>
          <p:nvSpPr>
            <p:cNvPr id="16437" name="Line 98"/>
            <p:cNvSpPr>
              <a:spLocks noChangeShapeType="1"/>
            </p:cNvSpPr>
            <p:nvPr/>
          </p:nvSpPr>
          <p:spPr bwMode="auto">
            <a:xfrm>
              <a:off x="10175875" y="5233988"/>
              <a:ext cx="0" cy="6985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38" name="Rectangle 99"/>
            <p:cNvSpPr>
              <a:spLocks noChangeArrowheads="1"/>
            </p:cNvSpPr>
            <p:nvPr/>
          </p:nvSpPr>
          <p:spPr bwMode="auto">
            <a:xfrm>
              <a:off x="9721850" y="5291138"/>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55</a:t>
              </a:r>
              <a:endParaRPr lang="en-US" altLang="en-US" sz="2800" dirty="0">
                <a:solidFill>
                  <a:srgbClr val="1C2E37"/>
                </a:solidFill>
                <a:latin typeface="+mn-lt"/>
              </a:endParaRPr>
            </a:p>
          </p:txBody>
        </p:sp>
        <p:sp>
          <p:nvSpPr>
            <p:cNvPr id="16439" name="Line 100"/>
            <p:cNvSpPr>
              <a:spLocks noChangeShapeType="1"/>
            </p:cNvSpPr>
            <p:nvPr/>
          </p:nvSpPr>
          <p:spPr bwMode="auto">
            <a:xfrm>
              <a:off x="9826625" y="5233988"/>
              <a:ext cx="0" cy="6985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40" name="Rectangle 101"/>
            <p:cNvSpPr>
              <a:spLocks noChangeArrowheads="1"/>
            </p:cNvSpPr>
            <p:nvPr/>
          </p:nvSpPr>
          <p:spPr bwMode="auto">
            <a:xfrm>
              <a:off x="9378950" y="5291138"/>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50</a:t>
              </a:r>
              <a:endParaRPr lang="en-US" altLang="en-US" sz="2800" dirty="0">
                <a:solidFill>
                  <a:srgbClr val="1C2E37"/>
                </a:solidFill>
                <a:latin typeface="+mn-lt"/>
              </a:endParaRPr>
            </a:p>
          </p:txBody>
        </p:sp>
        <p:sp>
          <p:nvSpPr>
            <p:cNvPr id="16441" name="Line 102"/>
            <p:cNvSpPr>
              <a:spLocks noChangeShapeType="1"/>
            </p:cNvSpPr>
            <p:nvPr/>
          </p:nvSpPr>
          <p:spPr bwMode="auto">
            <a:xfrm>
              <a:off x="9483725" y="5233988"/>
              <a:ext cx="0" cy="6985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42" name="Rectangle 103"/>
            <p:cNvSpPr>
              <a:spLocks noChangeArrowheads="1"/>
            </p:cNvSpPr>
            <p:nvPr/>
          </p:nvSpPr>
          <p:spPr bwMode="auto">
            <a:xfrm>
              <a:off x="8607425" y="5291138"/>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40</a:t>
              </a:r>
              <a:endParaRPr lang="en-US" altLang="en-US" sz="2800" dirty="0">
                <a:solidFill>
                  <a:srgbClr val="1C2E37"/>
                </a:solidFill>
                <a:latin typeface="+mn-lt"/>
              </a:endParaRPr>
            </a:p>
          </p:txBody>
        </p:sp>
        <p:sp>
          <p:nvSpPr>
            <p:cNvPr id="16443" name="Line 104"/>
            <p:cNvSpPr>
              <a:spLocks noChangeShapeType="1"/>
            </p:cNvSpPr>
            <p:nvPr/>
          </p:nvSpPr>
          <p:spPr bwMode="auto">
            <a:xfrm>
              <a:off x="8712200" y="5233988"/>
              <a:ext cx="0" cy="6985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44" name="Rectangle 105"/>
            <p:cNvSpPr>
              <a:spLocks noChangeArrowheads="1"/>
            </p:cNvSpPr>
            <p:nvPr/>
          </p:nvSpPr>
          <p:spPr bwMode="auto">
            <a:xfrm>
              <a:off x="9029700" y="5291138"/>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45</a:t>
              </a:r>
              <a:endParaRPr lang="en-US" altLang="en-US" sz="2800" dirty="0">
                <a:solidFill>
                  <a:srgbClr val="1C2E37"/>
                </a:solidFill>
                <a:latin typeface="+mn-lt"/>
              </a:endParaRPr>
            </a:p>
          </p:txBody>
        </p:sp>
        <p:sp>
          <p:nvSpPr>
            <p:cNvPr id="16445" name="Line 106"/>
            <p:cNvSpPr>
              <a:spLocks noChangeShapeType="1"/>
            </p:cNvSpPr>
            <p:nvPr/>
          </p:nvSpPr>
          <p:spPr bwMode="auto">
            <a:xfrm>
              <a:off x="9134475" y="5233988"/>
              <a:ext cx="0" cy="6985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46" name="Line 107"/>
            <p:cNvSpPr>
              <a:spLocks noChangeShapeType="1"/>
            </p:cNvSpPr>
            <p:nvPr/>
          </p:nvSpPr>
          <p:spPr bwMode="auto">
            <a:xfrm>
              <a:off x="8709025" y="4325938"/>
              <a:ext cx="3159125"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47" name="Freeform 108"/>
            <p:cNvSpPr>
              <a:spLocks/>
            </p:cNvSpPr>
            <p:nvPr/>
          </p:nvSpPr>
          <p:spPr bwMode="auto">
            <a:xfrm>
              <a:off x="8743950" y="3881438"/>
              <a:ext cx="3105150" cy="803275"/>
            </a:xfrm>
            <a:custGeom>
              <a:avLst/>
              <a:gdLst>
                <a:gd name="T0" fmla="*/ 0 w 1956"/>
                <a:gd name="T1" fmla="*/ 506 h 506"/>
                <a:gd name="T2" fmla="*/ 0 w 1956"/>
                <a:gd name="T3" fmla="*/ 506 h 506"/>
                <a:gd name="T4" fmla="*/ 72 w 1956"/>
                <a:gd name="T5" fmla="*/ 504 h 506"/>
                <a:gd name="T6" fmla="*/ 152 w 1956"/>
                <a:gd name="T7" fmla="*/ 502 h 506"/>
                <a:gd name="T8" fmla="*/ 252 w 1956"/>
                <a:gd name="T9" fmla="*/ 498 h 506"/>
                <a:gd name="T10" fmla="*/ 366 w 1956"/>
                <a:gd name="T11" fmla="*/ 490 h 506"/>
                <a:gd name="T12" fmla="*/ 484 w 1956"/>
                <a:gd name="T13" fmla="*/ 480 h 506"/>
                <a:gd name="T14" fmla="*/ 544 w 1956"/>
                <a:gd name="T15" fmla="*/ 472 h 506"/>
                <a:gd name="T16" fmla="*/ 602 w 1956"/>
                <a:gd name="T17" fmla="*/ 464 h 506"/>
                <a:gd name="T18" fmla="*/ 658 w 1956"/>
                <a:gd name="T19" fmla="*/ 456 h 506"/>
                <a:gd name="T20" fmla="*/ 712 w 1956"/>
                <a:gd name="T21" fmla="*/ 444 h 506"/>
                <a:gd name="T22" fmla="*/ 712 w 1956"/>
                <a:gd name="T23" fmla="*/ 444 h 506"/>
                <a:gd name="T24" fmla="*/ 818 w 1956"/>
                <a:gd name="T25" fmla="*/ 420 h 506"/>
                <a:gd name="T26" fmla="*/ 926 w 1956"/>
                <a:gd name="T27" fmla="*/ 390 h 506"/>
                <a:gd name="T28" fmla="*/ 1032 w 1956"/>
                <a:gd name="T29" fmla="*/ 360 h 506"/>
                <a:gd name="T30" fmla="*/ 1134 w 1956"/>
                <a:gd name="T31" fmla="*/ 328 h 506"/>
                <a:gd name="T32" fmla="*/ 1228 w 1956"/>
                <a:gd name="T33" fmla="*/ 298 h 506"/>
                <a:gd name="T34" fmla="*/ 1314 w 1956"/>
                <a:gd name="T35" fmla="*/ 268 h 506"/>
                <a:gd name="T36" fmla="*/ 1440 w 1956"/>
                <a:gd name="T37" fmla="*/ 222 h 506"/>
                <a:gd name="T38" fmla="*/ 1440 w 1956"/>
                <a:gd name="T39" fmla="*/ 222 h 506"/>
                <a:gd name="T40" fmla="*/ 1498 w 1956"/>
                <a:gd name="T41" fmla="*/ 198 h 506"/>
                <a:gd name="T42" fmla="*/ 1574 w 1956"/>
                <a:gd name="T43" fmla="*/ 168 h 506"/>
                <a:gd name="T44" fmla="*/ 1746 w 1956"/>
                <a:gd name="T45" fmla="*/ 94 h 506"/>
                <a:gd name="T46" fmla="*/ 1956 w 1956"/>
                <a:gd name="T47"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6" h="506">
                  <a:moveTo>
                    <a:pt x="0" y="506"/>
                  </a:moveTo>
                  <a:lnTo>
                    <a:pt x="0" y="506"/>
                  </a:lnTo>
                  <a:lnTo>
                    <a:pt x="72" y="504"/>
                  </a:lnTo>
                  <a:lnTo>
                    <a:pt x="152" y="502"/>
                  </a:lnTo>
                  <a:lnTo>
                    <a:pt x="252" y="498"/>
                  </a:lnTo>
                  <a:lnTo>
                    <a:pt x="366" y="490"/>
                  </a:lnTo>
                  <a:lnTo>
                    <a:pt x="484" y="480"/>
                  </a:lnTo>
                  <a:lnTo>
                    <a:pt x="544" y="472"/>
                  </a:lnTo>
                  <a:lnTo>
                    <a:pt x="602" y="464"/>
                  </a:lnTo>
                  <a:lnTo>
                    <a:pt x="658" y="456"/>
                  </a:lnTo>
                  <a:lnTo>
                    <a:pt x="712" y="444"/>
                  </a:lnTo>
                  <a:lnTo>
                    <a:pt x="712" y="444"/>
                  </a:lnTo>
                  <a:lnTo>
                    <a:pt x="818" y="420"/>
                  </a:lnTo>
                  <a:lnTo>
                    <a:pt x="926" y="390"/>
                  </a:lnTo>
                  <a:lnTo>
                    <a:pt x="1032" y="360"/>
                  </a:lnTo>
                  <a:lnTo>
                    <a:pt x="1134" y="328"/>
                  </a:lnTo>
                  <a:lnTo>
                    <a:pt x="1228" y="298"/>
                  </a:lnTo>
                  <a:lnTo>
                    <a:pt x="1314" y="268"/>
                  </a:lnTo>
                  <a:lnTo>
                    <a:pt x="1440" y="222"/>
                  </a:lnTo>
                  <a:lnTo>
                    <a:pt x="1440" y="222"/>
                  </a:lnTo>
                  <a:lnTo>
                    <a:pt x="1498" y="198"/>
                  </a:lnTo>
                  <a:lnTo>
                    <a:pt x="1574" y="168"/>
                  </a:lnTo>
                  <a:lnTo>
                    <a:pt x="1746" y="94"/>
                  </a:lnTo>
                  <a:lnTo>
                    <a:pt x="1956" y="0"/>
                  </a:lnTo>
                </a:path>
              </a:pathLst>
            </a:custGeom>
            <a:noFill/>
            <a:ln w="28575">
              <a:solidFill>
                <a:srgbClr val="FBC08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49" name="Freeform 110"/>
            <p:cNvSpPr>
              <a:spLocks/>
            </p:cNvSpPr>
            <p:nvPr/>
          </p:nvSpPr>
          <p:spPr bwMode="auto">
            <a:xfrm>
              <a:off x="8743950" y="3189288"/>
              <a:ext cx="3105150" cy="1495425"/>
            </a:xfrm>
            <a:custGeom>
              <a:avLst/>
              <a:gdLst>
                <a:gd name="T0" fmla="*/ 0 w 1956"/>
                <a:gd name="T1" fmla="*/ 942 h 942"/>
                <a:gd name="T2" fmla="*/ 0 w 1956"/>
                <a:gd name="T3" fmla="*/ 942 h 942"/>
                <a:gd name="T4" fmla="*/ 254 w 1956"/>
                <a:gd name="T5" fmla="*/ 918 h 942"/>
                <a:gd name="T6" fmla="*/ 452 w 1956"/>
                <a:gd name="T7" fmla="*/ 898 h 942"/>
                <a:gd name="T8" fmla="*/ 532 w 1956"/>
                <a:gd name="T9" fmla="*/ 888 h 942"/>
                <a:gd name="T10" fmla="*/ 588 w 1956"/>
                <a:gd name="T11" fmla="*/ 880 h 942"/>
                <a:gd name="T12" fmla="*/ 588 w 1956"/>
                <a:gd name="T13" fmla="*/ 880 h 942"/>
                <a:gd name="T14" fmla="*/ 632 w 1956"/>
                <a:gd name="T15" fmla="*/ 872 h 942"/>
                <a:gd name="T16" fmla="*/ 686 w 1956"/>
                <a:gd name="T17" fmla="*/ 860 h 942"/>
                <a:gd name="T18" fmla="*/ 748 w 1956"/>
                <a:gd name="T19" fmla="*/ 842 h 942"/>
                <a:gd name="T20" fmla="*/ 814 w 1956"/>
                <a:gd name="T21" fmla="*/ 820 h 942"/>
                <a:gd name="T22" fmla="*/ 886 w 1956"/>
                <a:gd name="T23" fmla="*/ 792 h 942"/>
                <a:gd name="T24" fmla="*/ 960 w 1956"/>
                <a:gd name="T25" fmla="*/ 762 h 942"/>
                <a:gd name="T26" fmla="*/ 1036 w 1956"/>
                <a:gd name="T27" fmla="*/ 726 h 942"/>
                <a:gd name="T28" fmla="*/ 1074 w 1956"/>
                <a:gd name="T29" fmla="*/ 706 h 942"/>
                <a:gd name="T30" fmla="*/ 1110 w 1956"/>
                <a:gd name="T31" fmla="*/ 686 h 942"/>
                <a:gd name="T32" fmla="*/ 1110 w 1956"/>
                <a:gd name="T33" fmla="*/ 686 h 942"/>
                <a:gd name="T34" fmla="*/ 1254 w 1956"/>
                <a:gd name="T35" fmla="*/ 598 h 942"/>
                <a:gd name="T36" fmla="*/ 1324 w 1956"/>
                <a:gd name="T37" fmla="*/ 554 h 942"/>
                <a:gd name="T38" fmla="*/ 1388 w 1956"/>
                <a:gd name="T39" fmla="*/ 512 h 942"/>
                <a:gd name="T40" fmla="*/ 1448 w 1956"/>
                <a:gd name="T41" fmla="*/ 470 h 942"/>
                <a:gd name="T42" fmla="*/ 1500 w 1956"/>
                <a:gd name="T43" fmla="*/ 432 h 942"/>
                <a:gd name="T44" fmla="*/ 1546 w 1956"/>
                <a:gd name="T45" fmla="*/ 394 h 942"/>
                <a:gd name="T46" fmla="*/ 1582 w 1956"/>
                <a:gd name="T47" fmla="*/ 362 h 942"/>
                <a:gd name="T48" fmla="*/ 1582 w 1956"/>
                <a:gd name="T49" fmla="*/ 362 h 942"/>
                <a:gd name="T50" fmla="*/ 1676 w 1956"/>
                <a:gd name="T51" fmla="*/ 270 h 942"/>
                <a:gd name="T52" fmla="*/ 1802 w 1956"/>
                <a:gd name="T53" fmla="*/ 150 h 942"/>
                <a:gd name="T54" fmla="*/ 1956 w 1956"/>
                <a:gd name="T55" fmla="*/ 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56" h="942">
                  <a:moveTo>
                    <a:pt x="0" y="942"/>
                  </a:moveTo>
                  <a:lnTo>
                    <a:pt x="0" y="942"/>
                  </a:lnTo>
                  <a:lnTo>
                    <a:pt x="254" y="918"/>
                  </a:lnTo>
                  <a:lnTo>
                    <a:pt x="452" y="898"/>
                  </a:lnTo>
                  <a:lnTo>
                    <a:pt x="532" y="888"/>
                  </a:lnTo>
                  <a:lnTo>
                    <a:pt x="588" y="880"/>
                  </a:lnTo>
                  <a:lnTo>
                    <a:pt x="588" y="880"/>
                  </a:lnTo>
                  <a:lnTo>
                    <a:pt x="632" y="872"/>
                  </a:lnTo>
                  <a:lnTo>
                    <a:pt x="686" y="860"/>
                  </a:lnTo>
                  <a:lnTo>
                    <a:pt x="748" y="842"/>
                  </a:lnTo>
                  <a:lnTo>
                    <a:pt x="814" y="820"/>
                  </a:lnTo>
                  <a:lnTo>
                    <a:pt x="886" y="792"/>
                  </a:lnTo>
                  <a:lnTo>
                    <a:pt x="960" y="762"/>
                  </a:lnTo>
                  <a:lnTo>
                    <a:pt x="1036" y="726"/>
                  </a:lnTo>
                  <a:lnTo>
                    <a:pt x="1074" y="706"/>
                  </a:lnTo>
                  <a:lnTo>
                    <a:pt x="1110" y="686"/>
                  </a:lnTo>
                  <a:lnTo>
                    <a:pt x="1110" y="686"/>
                  </a:lnTo>
                  <a:lnTo>
                    <a:pt x="1254" y="598"/>
                  </a:lnTo>
                  <a:lnTo>
                    <a:pt x="1324" y="554"/>
                  </a:lnTo>
                  <a:lnTo>
                    <a:pt x="1388" y="512"/>
                  </a:lnTo>
                  <a:lnTo>
                    <a:pt x="1448" y="470"/>
                  </a:lnTo>
                  <a:lnTo>
                    <a:pt x="1500" y="432"/>
                  </a:lnTo>
                  <a:lnTo>
                    <a:pt x="1546" y="394"/>
                  </a:lnTo>
                  <a:lnTo>
                    <a:pt x="1582" y="362"/>
                  </a:lnTo>
                  <a:lnTo>
                    <a:pt x="1582" y="362"/>
                  </a:lnTo>
                  <a:lnTo>
                    <a:pt x="1676" y="270"/>
                  </a:lnTo>
                  <a:lnTo>
                    <a:pt x="1802" y="150"/>
                  </a:lnTo>
                  <a:lnTo>
                    <a:pt x="1956" y="0"/>
                  </a:lnTo>
                </a:path>
              </a:pathLst>
            </a:custGeom>
            <a:noFill/>
            <a:ln w="28575">
              <a:solidFill>
                <a:srgbClr val="E46E2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51" name="Freeform 112"/>
            <p:cNvSpPr>
              <a:spLocks/>
            </p:cNvSpPr>
            <p:nvPr/>
          </p:nvSpPr>
          <p:spPr bwMode="auto">
            <a:xfrm>
              <a:off x="8734425" y="1830388"/>
              <a:ext cx="3111500" cy="2822575"/>
            </a:xfrm>
            <a:custGeom>
              <a:avLst/>
              <a:gdLst>
                <a:gd name="T0" fmla="*/ 0 w 1960"/>
                <a:gd name="T1" fmla="*/ 1778 h 1778"/>
                <a:gd name="T2" fmla="*/ 0 w 1960"/>
                <a:gd name="T3" fmla="*/ 1778 h 1778"/>
                <a:gd name="T4" fmla="*/ 48 w 1960"/>
                <a:gd name="T5" fmla="*/ 1772 h 1778"/>
                <a:gd name="T6" fmla="*/ 166 w 1960"/>
                <a:gd name="T7" fmla="*/ 1752 h 1778"/>
                <a:gd name="T8" fmla="*/ 240 w 1960"/>
                <a:gd name="T9" fmla="*/ 1740 h 1778"/>
                <a:gd name="T10" fmla="*/ 314 w 1960"/>
                <a:gd name="T11" fmla="*/ 1724 h 1778"/>
                <a:gd name="T12" fmla="*/ 386 w 1960"/>
                <a:gd name="T13" fmla="*/ 1710 h 1778"/>
                <a:gd name="T14" fmla="*/ 452 w 1960"/>
                <a:gd name="T15" fmla="*/ 1692 h 1778"/>
                <a:gd name="T16" fmla="*/ 452 w 1960"/>
                <a:gd name="T17" fmla="*/ 1692 h 1778"/>
                <a:gd name="T18" fmla="*/ 510 w 1960"/>
                <a:gd name="T19" fmla="*/ 1676 h 1778"/>
                <a:gd name="T20" fmla="*/ 564 w 1960"/>
                <a:gd name="T21" fmla="*/ 1656 h 1778"/>
                <a:gd name="T22" fmla="*/ 618 w 1960"/>
                <a:gd name="T23" fmla="*/ 1636 h 1778"/>
                <a:gd name="T24" fmla="*/ 668 w 1960"/>
                <a:gd name="T25" fmla="*/ 1614 h 1778"/>
                <a:gd name="T26" fmla="*/ 716 w 1960"/>
                <a:gd name="T27" fmla="*/ 1592 h 1778"/>
                <a:gd name="T28" fmla="*/ 762 w 1960"/>
                <a:gd name="T29" fmla="*/ 1568 h 1778"/>
                <a:gd name="T30" fmla="*/ 804 w 1960"/>
                <a:gd name="T31" fmla="*/ 1542 h 1778"/>
                <a:gd name="T32" fmla="*/ 846 w 1960"/>
                <a:gd name="T33" fmla="*/ 1518 h 1778"/>
                <a:gd name="T34" fmla="*/ 846 w 1960"/>
                <a:gd name="T35" fmla="*/ 1518 h 1778"/>
                <a:gd name="T36" fmla="*/ 888 w 1960"/>
                <a:gd name="T37" fmla="*/ 1488 h 1778"/>
                <a:gd name="T38" fmla="*/ 934 w 1960"/>
                <a:gd name="T39" fmla="*/ 1452 h 1778"/>
                <a:gd name="T40" fmla="*/ 980 w 1960"/>
                <a:gd name="T41" fmla="*/ 1414 h 1778"/>
                <a:gd name="T42" fmla="*/ 1026 w 1960"/>
                <a:gd name="T43" fmla="*/ 1370 h 1778"/>
                <a:gd name="T44" fmla="*/ 1070 w 1960"/>
                <a:gd name="T45" fmla="*/ 1328 h 1778"/>
                <a:gd name="T46" fmla="*/ 1112 w 1960"/>
                <a:gd name="T47" fmla="*/ 1286 h 1778"/>
                <a:gd name="T48" fmla="*/ 1180 w 1960"/>
                <a:gd name="T49" fmla="*/ 1214 h 1778"/>
                <a:gd name="T50" fmla="*/ 1180 w 1960"/>
                <a:gd name="T51" fmla="*/ 1214 h 1778"/>
                <a:gd name="T52" fmla="*/ 1312 w 1960"/>
                <a:gd name="T53" fmla="*/ 1074 h 1778"/>
                <a:gd name="T54" fmla="*/ 1344 w 1960"/>
                <a:gd name="T55" fmla="*/ 1036 h 1778"/>
                <a:gd name="T56" fmla="*/ 1374 w 1960"/>
                <a:gd name="T57" fmla="*/ 1002 h 1778"/>
                <a:gd name="T58" fmla="*/ 1400 w 1960"/>
                <a:gd name="T59" fmla="*/ 970 h 1778"/>
                <a:gd name="T60" fmla="*/ 1420 w 1960"/>
                <a:gd name="T61" fmla="*/ 940 h 1778"/>
                <a:gd name="T62" fmla="*/ 1420 w 1960"/>
                <a:gd name="T63" fmla="*/ 940 h 1778"/>
                <a:gd name="T64" fmla="*/ 1470 w 1960"/>
                <a:gd name="T65" fmla="*/ 866 h 1778"/>
                <a:gd name="T66" fmla="*/ 1540 w 1960"/>
                <a:gd name="T67" fmla="*/ 762 h 1778"/>
                <a:gd name="T68" fmla="*/ 1576 w 1960"/>
                <a:gd name="T69" fmla="*/ 708 h 1778"/>
                <a:gd name="T70" fmla="*/ 1610 w 1960"/>
                <a:gd name="T71" fmla="*/ 654 h 1778"/>
                <a:gd name="T72" fmla="*/ 1638 w 1960"/>
                <a:gd name="T73" fmla="*/ 606 h 1778"/>
                <a:gd name="T74" fmla="*/ 1660 w 1960"/>
                <a:gd name="T75" fmla="*/ 566 h 1778"/>
                <a:gd name="T76" fmla="*/ 1660 w 1960"/>
                <a:gd name="T77" fmla="*/ 566 h 1778"/>
                <a:gd name="T78" fmla="*/ 1684 w 1960"/>
                <a:gd name="T79" fmla="*/ 514 h 1778"/>
                <a:gd name="T80" fmla="*/ 1724 w 1960"/>
                <a:gd name="T81" fmla="*/ 438 h 1778"/>
                <a:gd name="T82" fmla="*/ 1826 w 1960"/>
                <a:gd name="T83" fmla="*/ 248 h 1778"/>
                <a:gd name="T84" fmla="*/ 1960 w 1960"/>
                <a:gd name="T85"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0" h="1778">
                  <a:moveTo>
                    <a:pt x="0" y="1778"/>
                  </a:moveTo>
                  <a:lnTo>
                    <a:pt x="0" y="1778"/>
                  </a:lnTo>
                  <a:lnTo>
                    <a:pt x="48" y="1772"/>
                  </a:lnTo>
                  <a:lnTo>
                    <a:pt x="166" y="1752"/>
                  </a:lnTo>
                  <a:lnTo>
                    <a:pt x="240" y="1740"/>
                  </a:lnTo>
                  <a:lnTo>
                    <a:pt x="314" y="1724"/>
                  </a:lnTo>
                  <a:lnTo>
                    <a:pt x="386" y="1710"/>
                  </a:lnTo>
                  <a:lnTo>
                    <a:pt x="452" y="1692"/>
                  </a:lnTo>
                  <a:lnTo>
                    <a:pt x="452" y="1692"/>
                  </a:lnTo>
                  <a:lnTo>
                    <a:pt x="510" y="1676"/>
                  </a:lnTo>
                  <a:lnTo>
                    <a:pt x="564" y="1656"/>
                  </a:lnTo>
                  <a:lnTo>
                    <a:pt x="618" y="1636"/>
                  </a:lnTo>
                  <a:lnTo>
                    <a:pt x="668" y="1614"/>
                  </a:lnTo>
                  <a:lnTo>
                    <a:pt x="716" y="1592"/>
                  </a:lnTo>
                  <a:lnTo>
                    <a:pt x="762" y="1568"/>
                  </a:lnTo>
                  <a:lnTo>
                    <a:pt x="804" y="1542"/>
                  </a:lnTo>
                  <a:lnTo>
                    <a:pt x="846" y="1518"/>
                  </a:lnTo>
                  <a:lnTo>
                    <a:pt x="846" y="1518"/>
                  </a:lnTo>
                  <a:lnTo>
                    <a:pt x="888" y="1488"/>
                  </a:lnTo>
                  <a:lnTo>
                    <a:pt x="934" y="1452"/>
                  </a:lnTo>
                  <a:lnTo>
                    <a:pt x="980" y="1414"/>
                  </a:lnTo>
                  <a:lnTo>
                    <a:pt x="1026" y="1370"/>
                  </a:lnTo>
                  <a:lnTo>
                    <a:pt x="1070" y="1328"/>
                  </a:lnTo>
                  <a:lnTo>
                    <a:pt x="1112" y="1286"/>
                  </a:lnTo>
                  <a:lnTo>
                    <a:pt x="1180" y="1214"/>
                  </a:lnTo>
                  <a:lnTo>
                    <a:pt x="1180" y="1214"/>
                  </a:lnTo>
                  <a:lnTo>
                    <a:pt x="1312" y="1074"/>
                  </a:lnTo>
                  <a:lnTo>
                    <a:pt x="1344" y="1036"/>
                  </a:lnTo>
                  <a:lnTo>
                    <a:pt x="1374" y="1002"/>
                  </a:lnTo>
                  <a:lnTo>
                    <a:pt x="1400" y="970"/>
                  </a:lnTo>
                  <a:lnTo>
                    <a:pt x="1420" y="940"/>
                  </a:lnTo>
                  <a:lnTo>
                    <a:pt x="1420" y="940"/>
                  </a:lnTo>
                  <a:lnTo>
                    <a:pt x="1470" y="866"/>
                  </a:lnTo>
                  <a:lnTo>
                    <a:pt x="1540" y="762"/>
                  </a:lnTo>
                  <a:lnTo>
                    <a:pt x="1576" y="708"/>
                  </a:lnTo>
                  <a:lnTo>
                    <a:pt x="1610" y="654"/>
                  </a:lnTo>
                  <a:lnTo>
                    <a:pt x="1638" y="606"/>
                  </a:lnTo>
                  <a:lnTo>
                    <a:pt x="1660" y="566"/>
                  </a:lnTo>
                  <a:lnTo>
                    <a:pt x="1660" y="566"/>
                  </a:lnTo>
                  <a:lnTo>
                    <a:pt x="1684" y="514"/>
                  </a:lnTo>
                  <a:lnTo>
                    <a:pt x="1724" y="438"/>
                  </a:lnTo>
                  <a:lnTo>
                    <a:pt x="1826" y="248"/>
                  </a:lnTo>
                  <a:lnTo>
                    <a:pt x="1960" y="0"/>
                  </a:lnTo>
                </a:path>
              </a:pathLst>
            </a:custGeom>
            <a:noFill/>
            <a:ln w="28575">
              <a:solidFill>
                <a:srgbClr val="EC1C2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grpSp>
      <p:grpSp>
        <p:nvGrpSpPr>
          <p:cNvPr id="16454" name="Group 16453"/>
          <p:cNvGrpSpPr/>
          <p:nvPr/>
        </p:nvGrpSpPr>
        <p:grpSpPr>
          <a:xfrm>
            <a:off x="11697917" y="3036812"/>
            <a:ext cx="6040496" cy="6316290"/>
            <a:chOff x="3872402" y="1722438"/>
            <a:chExt cx="4026998" cy="4210860"/>
          </a:xfrm>
        </p:grpSpPr>
        <p:sp>
          <p:nvSpPr>
            <p:cNvPr id="11" name="TextBox 10"/>
            <p:cNvSpPr txBox="1"/>
            <p:nvPr/>
          </p:nvSpPr>
          <p:spPr>
            <a:xfrm rot="16200000">
              <a:off x="2232186" y="3391044"/>
              <a:ext cx="3629245" cy="348813"/>
            </a:xfrm>
            <a:prstGeom prst="rect">
              <a:avLst/>
            </a:prstGeom>
            <a:noFill/>
          </p:spPr>
          <p:txBody>
            <a:bodyPr wrap="square" rtlCol="0">
              <a:spAutoFit/>
            </a:bodyPr>
            <a:lstStyle/>
            <a:p>
              <a:pPr algn="ctr" defTabSz="685673"/>
              <a:r>
                <a:rPr lang="en-US" sz="2800" b="1" dirty="0">
                  <a:solidFill>
                    <a:prstClr val="white"/>
                  </a:solidFill>
                </a:rPr>
                <a:t>HR for mortality</a:t>
              </a:r>
            </a:p>
          </p:txBody>
        </p:sp>
        <p:sp>
          <p:nvSpPr>
            <p:cNvPr id="13" name="TextBox 12"/>
            <p:cNvSpPr txBox="1"/>
            <p:nvPr/>
          </p:nvSpPr>
          <p:spPr>
            <a:xfrm>
              <a:off x="4909853" y="5625521"/>
              <a:ext cx="2672256" cy="307777"/>
            </a:xfrm>
            <a:prstGeom prst="rect">
              <a:avLst/>
            </a:prstGeom>
            <a:noFill/>
          </p:spPr>
          <p:txBody>
            <a:bodyPr wrap="square" rtlCol="0">
              <a:spAutoFit/>
            </a:bodyPr>
            <a:lstStyle/>
            <a:p>
              <a:pPr algn="ctr" defTabSz="685673"/>
              <a:r>
                <a:rPr lang="en-US" sz="2400" b="1" dirty="0">
                  <a:solidFill>
                    <a:prstClr val="white"/>
                  </a:solidFill>
                </a:rPr>
                <a:t>Age (years)</a:t>
              </a:r>
            </a:p>
          </p:txBody>
        </p:sp>
        <p:sp>
          <p:nvSpPr>
            <p:cNvPr id="24" name="Freeform 6"/>
            <p:cNvSpPr>
              <a:spLocks/>
            </p:cNvSpPr>
            <p:nvPr/>
          </p:nvSpPr>
          <p:spPr bwMode="auto">
            <a:xfrm>
              <a:off x="4664075" y="1843088"/>
              <a:ext cx="3235325" cy="3460750"/>
            </a:xfrm>
            <a:custGeom>
              <a:avLst/>
              <a:gdLst>
                <a:gd name="T0" fmla="*/ 0 w 2038"/>
                <a:gd name="T1" fmla="*/ 0 h 2180"/>
                <a:gd name="T2" fmla="*/ 48 w 2038"/>
                <a:gd name="T3" fmla="*/ 0 h 2180"/>
                <a:gd name="T4" fmla="*/ 48 w 2038"/>
                <a:gd name="T5" fmla="*/ 2136 h 2180"/>
                <a:gd name="T6" fmla="*/ 2038 w 2038"/>
                <a:gd name="T7" fmla="*/ 2136 h 2180"/>
                <a:gd name="T8" fmla="*/ 2038 w 2038"/>
                <a:gd name="T9" fmla="*/ 2180 h 2180"/>
              </a:gdLst>
              <a:ahLst/>
              <a:cxnLst>
                <a:cxn ang="0">
                  <a:pos x="T0" y="T1"/>
                </a:cxn>
                <a:cxn ang="0">
                  <a:pos x="T2" y="T3"/>
                </a:cxn>
                <a:cxn ang="0">
                  <a:pos x="T4" y="T5"/>
                </a:cxn>
                <a:cxn ang="0">
                  <a:pos x="T6" y="T7"/>
                </a:cxn>
                <a:cxn ang="0">
                  <a:pos x="T8" y="T9"/>
                </a:cxn>
              </a:cxnLst>
              <a:rect l="0" t="0" r="r" b="b"/>
              <a:pathLst>
                <a:path w="2038" h="2180">
                  <a:moveTo>
                    <a:pt x="0" y="0"/>
                  </a:moveTo>
                  <a:lnTo>
                    <a:pt x="48" y="0"/>
                  </a:lnTo>
                  <a:lnTo>
                    <a:pt x="48" y="2136"/>
                  </a:lnTo>
                  <a:lnTo>
                    <a:pt x="2038" y="2136"/>
                  </a:lnTo>
                  <a:lnTo>
                    <a:pt x="2038" y="2180"/>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25" name="Rectangle 7"/>
            <p:cNvSpPr>
              <a:spLocks noChangeArrowheads="1"/>
            </p:cNvSpPr>
            <p:nvPr/>
          </p:nvSpPr>
          <p:spPr bwMode="auto">
            <a:xfrm>
              <a:off x="4270375" y="1722438"/>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3.75</a:t>
              </a:r>
              <a:endParaRPr lang="en-US" altLang="en-US" sz="2800" dirty="0">
                <a:solidFill>
                  <a:srgbClr val="1C2E37"/>
                </a:solidFill>
                <a:latin typeface="+mn-lt"/>
              </a:endParaRPr>
            </a:p>
          </p:txBody>
        </p:sp>
        <p:sp>
          <p:nvSpPr>
            <p:cNvPr id="26" name="Line 8"/>
            <p:cNvSpPr>
              <a:spLocks noChangeShapeType="1"/>
            </p:cNvSpPr>
            <p:nvPr/>
          </p:nvSpPr>
          <p:spPr bwMode="auto">
            <a:xfrm>
              <a:off x="4664075" y="2074863"/>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27" name="Rectangle 9"/>
            <p:cNvSpPr>
              <a:spLocks noChangeArrowheads="1"/>
            </p:cNvSpPr>
            <p:nvPr/>
          </p:nvSpPr>
          <p:spPr bwMode="auto">
            <a:xfrm>
              <a:off x="4270375" y="1954213"/>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3.50</a:t>
              </a:r>
              <a:endParaRPr lang="en-US" altLang="en-US" sz="2800" dirty="0">
                <a:solidFill>
                  <a:srgbClr val="1C2E37"/>
                </a:solidFill>
                <a:latin typeface="+mn-lt"/>
              </a:endParaRPr>
            </a:p>
          </p:txBody>
        </p:sp>
        <p:sp>
          <p:nvSpPr>
            <p:cNvPr id="28" name="Line 10"/>
            <p:cNvSpPr>
              <a:spLocks noChangeShapeType="1"/>
            </p:cNvSpPr>
            <p:nvPr/>
          </p:nvSpPr>
          <p:spPr bwMode="auto">
            <a:xfrm>
              <a:off x="4664075" y="2744788"/>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29" name="Rectangle 11"/>
            <p:cNvSpPr>
              <a:spLocks noChangeArrowheads="1"/>
            </p:cNvSpPr>
            <p:nvPr/>
          </p:nvSpPr>
          <p:spPr bwMode="auto">
            <a:xfrm>
              <a:off x="4270375" y="2624138"/>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2.75</a:t>
              </a:r>
              <a:endParaRPr lang="en-US" altLang="en-US" sz="2800" dirty="0">
                <a:solidFill>
                  <a:srgbClr val="1C2E37"/>
                </a:solidFill>
                <a:latin typeface="+mn-lt"/>
              </a:endParaRPr>
            </a:p>
          </p:txBody>
        </p:sp>
        <p:sp>
          <p:nvSpPr>
            <p:cNvPr id="30" name="Line 12"/>
            <p:cNvSpPr>
              <a:spLocks noChangeShapeType="1"/>
            </p:cNvSpPr>
            <p:nvPr/>
          </p:nvSpPr>
          <p:spPr bwMode="auto">
            <a:xfrm>
              <a:off x="4664075" y="2516188"/>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31" name="Rectangle 13"/>
            <p:cNvSpPr>
              <a:spLocks noChangeArrowheads="1"/>
            </p:cNvSpPr>
            <p:nvPr/>
          </p:nvSpPr>
          <p:spPr bwMode="auto">
            <a:xfrm>
              <a:off x="4270375" y="2395538"/>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3.00</a:t>
              </a:r>
              <a:endParaRPr lang="en-US" altLang="en-US" sz="2800" dirty="0">
                <a:solidFill>
                  <a:srgbClr val="1C2E37"/>
                </a:solidFill>
                <a:latin typeface="+mn-lt"/>
              </a:endParaRPr>
            </a:p>
          </p:txBody>
        </p:sp>
        <p:sp>
          <p:nvSpPr>
            <p:cNvPr id="32" name="Line 14"/>
            <p:cNvSpPr>
              <a:spLocks noChangeShapeType="1"/>
            </p:cNvSpPr>
            <p:nvPr/>
          </p:nvSpPr>
          <p:spPr bwMode="auto">
            <a:xfrm>
              <a:off x="4664075" y="2290763"/>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33" name="Rectangle 15"/>
            <p:cNvSpPr>
              <a:spLocks noChangeArrowheads="1"/>
            </p:cNvSpPr>
            <p:nvPr/>
          </p:nvSpPr>
          <p:spPr bwMode="auto">
            <a:xfrm>
              <a:off x="4270375" y="2170113"/>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3.25</a:t>
              </a:r>
              <a:endParaRPr lang="en-US" altLang="en-US" sz="2800" dirty="0">
                <a:solidFill>
                  <a:srgbClr val="1C2E37"/>
                </a:solidFill>
                <a:latin typeface="+mn-lt"/>
              </a:endParaRPr>
            </a:p>
          </p:txBody>
        </p:sp>
        <p:sp>
          <p:nvSpPr>
            <p:cNvPr id="34" name="Line 16"/>
            <p:cNvSpPr>
              <a:spLocks noChangeShapeType="1"/>
            </p:cNvSpPr>
            <p:nvPr/>
          </p:nvSpPr>
          <p:spPr bwMode="auto">
            <a:xfrm>
              <a:off x="4664075" y="2976563"/>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35" name="Rectangle 17"/>
            <p:cNvSpPr>
              <a:spLocks noChangeArrowheads="1"/>
            </p:cNvSpPr>
            <p:nvPr/>
          </p:nvSpPr>
          <p:spPr bwMode="auto">
            <a:xfrm>
              <a:off x="4270375" y="2855913"/>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2.50</a:t>
              </a:r>
              <a:endParaRPr lang="en-US" altLang="en-US" sz="2800" dirty="0">
                <a:solidFill>
                  <a:srgbClr val="1C2E37"/>
                </a:solidFill>
                <a:latin typeface="+mn-lt"/>
              </a:endParaRPr>
            </a:p>
          </p:txBody>
        </p:sp>
        <p:sp>
          <p:nvSpPr>
            <p:cNvPr id="36" name="Line 18"/>
            <p:cNvSpPr>
              <a:spLocks noChangeShapeType="1"/>
            </p:cNvSpPr>
            <p:nvPr/>
          </p:nvSpPr>
          <p:spPr bwMode="auto">
            <a:xfrm>
              <a:off x="4664075" y="3643313"/>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37" name="Rectangle 19"/>
            <p:cNvSpPr>
              <a:spLocks noChangeArrowheads="1"/>
            </p:cNvSpPr>
            <p:nvPr/>
          </p:nvSpPr>
          <p:spPr bwMode="auto">
            <a:xfrm>
              <a:off x="4270375" y="3525838"/>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1.75</a:t>
              </a:r>
              <a:endParaRPr lang="en-US" altLang="en-US" sz="2800" dirty="0">
                <a:solidFill>
                  <a:srgbClr val="1C2E37"/>
                </a:solidFill>
                <a:latin typeface="+mn-lt"/>
              </a:endParaRPr>
            </a:p>
          </p:txBody>
        </p:sp>
        <p:sp>
          <p:nvSpPr>
            <p:cNvPr id="38" name="Line 20"/>
            <p:cNvSpPr>
              <a:spLocks noChangeShapeType="1"/>
            </p:cNvSpPr>
            <p:nvPr/>
          </p:nvSpPr>
          <p:spPr bwMode="auto">
            <a:xfrm>
              <a:off x="4664075" y="3414713"/>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39" name="Rectangle 21"/>
            <p:cNvSpPr>
              <a:spLocks noChangeArrowheads="1"/>
            </p:cNvSpPr>
            <p:nvPr/>
          </p:nvSpPr>
          <p:spPr bwMode="auto">
            <a:xfrm>
              <a:off x="4270375" y="3294063"/>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2.00</a:t>
              </a:r>
              <a:endParaRPr lang="en-US" altLang="en-US" sz="2800" dirty="0">
                <a:solidFill>
                  <a:srgbClr val="1C2E37"/>
                </a:solidFill>
                <a:latin typeface="+mn-lt"/>
              </a:endParaRPr>
            </a:p>
          </p:txBody>
        </p:sp>
        <p:sp>
          <p:nvSpPr>
            <p:cNvPr id="40" name="Line 22"/>
            <p:cNvSpPr>
              <a:spLocks noChangeShapeType="1"/>
            </p:cNvSpPr>
            <p:nvPr/>
          </p:nvSpPr>
          <p:spPr bwMode="auto">
            <a:xfrm>
              <a:off x="4664075" y="3189288"/>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41" name="Rectangle 23"/>
            <p:cNvSpPr>
              <a:spLocks noChangeArrowheads="1"/>
            </p:cNvSpPr>
            <p:nvPr/>
          </p:nvSpPr>
          <p:spPr bwMode="auto">
            <a:xfrm>
              <a:off x="4270375" y="3068638"/>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2.25</a:t>
              </a:r>
              <a:endParaRPr lang="en-US" altLang="en-US" sz="2800" dirty="0">
                <a:solidFill>
                  <a:srgbClr val="1C2E37"/>
                </a:solidFill>
                <a:latin typeface="+mn-lt"/>
              </a:endParaRPr>
            </a:p>
          </p:txBody>
        </p:sp>
        <p:sp>
          <p:nvSpPr>
            <p:cNvPr id="42" name="Line 24"/>
            <p:cNvSpPr>
              <a:spLocks noChangeShapeType="1"/>
            </p:cNvSpPr>
            <p:nvPr/>
          </p:nvSpPr>
          <p:spPr bwMode="auto">
            <a:xfrm>
              <a:off x="4664075" y="3884613"/>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43" name="Rectangle 25"/>
            <p:cNvSpPr>
              <a:spLocks noChangeArrowheads="1"/>
            </p:cNvSpPr>
            <p:nvPr/>
          </p:nvSpPr>
          <p:spPr bwMode="auto">
            <a:xfrm>
              <a:off x="4270375" y="3763963"/>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1.50</a:t>
              </a:r>
              <a:endParaRPr lang="en-US" altLang="en-US" sz="2800" dirty="0">
                <a:solidFill>
                  <a:srgbClr val="1C2E37"/>
                </a:solidFill>
                <a:latin typeface="+mn-lt"/>
              </a:endParaRPr>
            </a:p>
          </p:txBody>
        </p:sp>
        <p:sp>
          <p:nvSpPr>
            <p:cNvPr id="44" name="Line 26"/>
            <p:cNvSpPr>
              <a:spLocks noChangeShapeType="1"/>
            </p:cNvSpPr>
            <p:nvPr/>
          </p:nvSpPr>
          <p:spPr bwMode="auto">
            <a:xfrm>
              <a:off x="4664075" y="4554538"/>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45" name="Rectangle 27"/>
            <p:cNvSpPr>
              <a:spLocks noChangeArrowheads="1"/>
            </p:cNvSpPr>
            <p:nvPr/>
          </p:nvSpPr>
          <p:spPr bwMode="auto">
            <a:xfrm>
              <a:off x="4270375" y="4433889"/>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0.75</a:t>
              </a:r>
              <a:endParaRPr lang="en-US" altLang="en-US" sz="2800" dirty="0">
                <a:solidFill>
                  <a:srgbClr val="1C2E37"/>
                </a:solidFill>
                <a:latin typeface="+mn-lt"/>
              </a:endParaRPr>
            </a:p>
          </p:txBody>
        </p:sp>
        <p:sp>
          <p:nvSpPr>
            <p:cNvPr id="46" name="Line 28"/>
            <p:cNvSpPr>
              <a:spLocks noChangeShapeType="1"/>
            </p:cNvSpPr>
            <p:nvPr/>
          </p:nvSpPr>
          <p:spPr bwMode="auto">
            <a:xfrm>
              <a:off x="4664075" y="4325938"/>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47" name="Rectangle 29"/>
            <p:cNvSpPr>
              <a:spLocks noChangeArrowheads="1"/>
            </p:cNvSpPr>
            <p:nvPr/>
          </p:nvSpPr>
          <p:spPr bwMode="auto">
            <a:xfrm>
              <a:off x="4270375" y="4205289"/>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1.00</a:t>
              </a:r>
              <a:endParaRPr lang="en-US" altLang="en-US" sz="2800" dirty="0">
                <a:solidFill>
                  <a:srgbClr val="1C2E37"/>
                </a:solidFill>
                <a:latin typeface="+mn-lt"/>
              </a:endParaRPr>
            </a:p>
          </p:txBody>
        </p:sp>
        <p:sp>
          <p:nvSpPr>
            <p:cNvPr id="48" name="Line 30"/>
            <p:cNvSpPr>
              <a:spLocks noChangeShapeType="1"/>
            </p:cNvSpPr>
            <p:nvPr/>
          </p:nvSpPr>
          <p:spPr bwMode="auto">
            <a:xfrm>
              <a:off x="4664075" y="4100513"/>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49" name="Rectangle 31"/>
            <p:cNvSpPr>
              <a:spLocks noChangeArrowheads="1"/>
            </p:cNvSpPr>
            <p:nvPr/>
          </p:nvSpPr>
          <p:spPr bwMode="auto">
            <a:xfrm>
              <a:off x="4270375" y="3979863"/>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1.25</a:t>
              </a:r>
              <a:endParaRPr lang="en-US" altLang="en-US" sz="2800" dirty="0">
                <a:solidFill>
                  <a:srgbClr val="1C2E37"/>
                </a:solidFill>
                <a:latin typeface="+mn-lt"/>
              </a:endParaRPr>
            </a:p>
          </p:txBody>
        </p:sp>
        <p:sp>
          <p:nvSpPr>
            <p:cNvPr id="50" name="Line 32"/>
            <p:cNvSpPr>
              <a:spLocks noChangeShapeType="1"/>
            </p:cNvSpPr>
            <p:nvPr/>
          </p:nvSpPr>
          <p:spPr bwMode="auto">
            <a:xfrm>
              <a:off x="4664075" y="4802188"/>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51" name="Rectangle 33"/>
            <p:cNvSpPr>
              <a:spLocks noChangeArrowheads="1"/>
            </p:cNvSpPr>
            <p:nvPr/>
          </p:nvSpPr>
          <p:spPr bwMode="auto">
            <a:xfrm>
              <a:off x="4270375" y="4681538"/>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0.50</a:t>
              </a:r>
              <a:endParaRPr lang="en-US" altLang="en-US" sz="2800" dirty="0">
                <a:solidFill>
                  <a:srgbClr val="1C2E37"/>
                </a:solidFill>
                <a:latin typeface="+mn-lt"/>
              </a:endParaRPr>
            </a:p>
          </p:txBody>
        </p:sp>
        <p:sp>
          <p:nvSpPr>
            <p:cNvPr id="52" name="Rectangle 34"/>
            <p:cNvSpPr>
              <a:spLocks noChangeArrowheads="1"/>
            </p:cNvSpPr>
            <p:nvPr/>
          </p:nvSpPr>
          <p:spPr bwMode="auto">
            <a:xfrm>
              <a:off x="4270375" y="5119689"/>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0.00</a:t>
              </a:r>
              <a:endParaRPr lang="en-US" altLang="en-US" sz="2800" dirty="0">
                <a:solidFill>
                  <a:srgbClr val="1C2E37"/>
                </a:solidFill>
                <a:latin typeface="+mn-lt"/>
              </a:endParaRPr>
            </a:p>
          </p:txBody>
        </p:sp>
        <p:sp>
          <p:nvSpPr>
            <p:cNvPr id="53" name="Line 35"/>
            <p:cNvSpPr>
              <a:spLocks noChangeShapeType="1"/>
            </p:cNvSpPr>
            <p:nvPr/>
          </p:nvSpPr>
          <p:spPr bwMode="auto">
            <a:xfrm>
              <a:off x="4664075" y="5014913"/>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54" name="Rectangle 36"/>
            <p:cNvSpPr>
              <a:spLocks noChangeArrowheads="1"/>
            </p:cNvSpPr>
            <p:nvPr/>
          </p:nvSpPr>
          <p:spPr bwMode="auto">
            <a:xfrm>
              <a:off x="4270375" y="4894263"/>
              <a:ext cx="3670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0.25</a:t>
              </a:r>
              <a:endParaRPr lang="en-US" altLang="en-US" sz="2800" dirty="0">
                <a:solidFill>
                  <a:srgbClr val="1C2E37"/>
                </a:solidFill>
                <a:latin typeface="+mn-lt"/>
              </a:endParaRPr>
            </a:p>
          </p:txBody>
        </p:sp>
        <p:sp>
          <p:nvSpPr>
            <p:cNvPr id="55" name="Rectangle 37"/>
            <p:cNvSpPr>
              <a:spLocks noChangeArrowheads="1"/>
            </p:cNvSpPr>
            <p:nvPr/>
          </p:nvSpPr>
          <p:spPr bwMode="auto">
            <a:xfrm>
              <a:off x="7515225" y="5291138"/>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80</a:t>
              </a:r>
              <a:endParaRPr lang="en-US" altLang="en-US" sz="2800" dirty="0">
                <a:solidFill>
                  <a:srgbClr val="1C2E37"/>
                </a:solidFill>
                <a:latin typeface="+mn-lt"/>
              </a:endParaRPr>
            </a:p>
          </p:txBody>
        </p:sp>
        <p:sp>
          <p:nvSpPr>
            <p:cNvPr id="56" name="Line 38"/>
            <p:cNvSpPr>
              <a:spLocks noChangeShapeType="1"/>
            </p:cNvSpPr>
            <p:nvPr/>
          </p:nvSpPr>
          <p:spPr bwMode="auto">
            <a:xfrm>
              <a:off x="4664075" y="5233988"/>
              <a:ext cx="7620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57" name="Line 39"/>
            <p:cNvSpPr>
              <a:spLocks noChangeShapeType="1"/>
            </p:cNvSpPr>
            <p:nvPr/>
          </p:nvSpPr>
          <p:spPr bwMode="auto">
            <a:xfrm>
              <a:off x="7620000" y="5233988"/>
              <a:ext cx="0" cy="6985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58" name="Rectangle 40"/>
            <p:cNvSpPr>
              <a:spLocks noChangeArrowheads="1"/>
            </p:cNvSpPr>
            <p:nvPr/>
          </p:nvSpPr>
          <p:spPr bwMode="auto">
            <a:xfrm>
              <a:off x="7165975" y="5291138"/>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75</a:t>
              </a:r>
              <a:endParaRPr lang="en-US" altLang="en-US" sz="2800" dirty="0">
                <a:solidFill>
                  <a:srgbClr val="1C2E37"/>
                </a:solidFill>
                <a:latin typeface="+mn-lt"/>
              </a:endParaRPr>
            </a:p>
          </p:txBody>
        </p:sp>
        <p:sp>
          <p:nvSpPr>
            <p:cNvPr id="59" name="Line 41"/>
            <p:cNvSpPr>
              <a:spLocks noChangeShapeType="1"/>
            </p:cNvSpPr>
            <p:nvPr/>
          </p:nvSpPr>
          <p:spPr bwMode="auto">
            <a:xfrm>
              <a:off x="7270750" y="5233988"/>
              <a:ext cx="0" cy="6985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60" name="Rectangle 42"/>
            <p:cNvSpPr>
              <a:spLocks noChangeArrowheads="1"/>
            </p:cNvSpPr>
            <p:nvPr/>
          </p:nvSpPr>
          <p:spPr bwMode="auto">
            <a:xfrm>
              <a:off x="6813550" y="5291138"/>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70</a:t>
              </a:r>
              <a:endParaRPr lang="en-US" altLang="en-US" sz="2800" dirty="0">
                <a:solidFill>
                  <a:srgbClr val="1C2E37"/>
                </a:solidFill>
                <a:latin typeface="+mn-lt"/>
              </a:endParaRPr>
            </a:p>
          </p:txBody>
        </p:sp>
        <p:sp>
          <p:nvSpPr>
            <p:cNvPr id="61" name="Line 43"/>
            <p:cNvSpPr>
              <a:spLocks noChangeShapeType="1"/>
            </p:cNvSpPr>
            <p:nvPr/>
          </p:nvSpPr>
          <p:spPr bwMode="auto">
            <a:xfrm>
              <a:off x="6918325" y="5233988"/>
              <a:ext cx="0" cy="6985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62" name="Rectangle 44"/>
            <p:cNvSpPr>
              <a:spLocks noChangeArrowheads="1"/>
            </p:cNvSpPr>
            <p:nvPr/>
          </p:nvSpPr>
          <p:spPr bwMode="auto">
            <a:xfrm>
              <a:off x="6464300" y="5291138"/>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65</a:t>
              </a:r>
              <a:endParaRPr lang="en-US" altLang="en-US" sz="2800" dirty="0">
                <a:solidFill>
                  <a:srgbClr val="1C2E37"/>
                </a:solidFill>
                <a:latin typeface="+mn-lt"/>
              </a:endParaRPr>
            </a:p>
          </p:txBody>
        </p:sp>
        <p:sp>
          <p:nvSpPr>
            <p:cNvPr id="63" name="Line 45"/>
            <p:cNvSpPr>
              <a:spLocks noChangeShapeType="1"/>
            </p:cNvSpPr>
            <p:nvPr/>
          </p:nvSpPr>
          <p:spPr bwMode="auto">
            <a:xfrm>
              <a:off x="6569075" y="5233988"/>
              <a:ext cx="0" cy="6985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384" name="Rectangle 46"/>
            <p:cNvSpPr>
              <a:spLocks noChangeArrowheads="1"/>
            </p:cNvSpPr>
            <p:nvPr/>
          </p:nvSpPr>
          <p:spPr bwMode="auto">
            <a:xfrm>
              <a:off x="6102350" y="5291138"/>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60</a:t>
              </a:r>
              <a:endParaRPr lang="en-US" altLang="en-US" sz="2800" dirty="0">
                <a:solidFill>
                  <a:srgbClr val="1C2E37"/>
                </a:solidFill>
                <a:latin typeface="+mn-lt"/>
              </a:endParaRPr>
            </a:p>
          </p:txBody>
        </p:sp>
        <p:sp>
          <p:nvSpPr>
            <p:cNvPr id="16385" name="Line 47"/>
            <p:cNvSpPr>
              <a:spLocks noChangeShapeType="1"/>
            </p:cNvSpPr>
            <p:nvPr/>
          </p:nvSpPr>
          <p:spPr bwMode="auto">
            <a:xfrm>
              <a:off x="6207125" y="5233988"/>
              <a:ext cx="0" cy="6985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387" name="Rectangle 48"/>
            <p:cNvSpPr>
              <a:spLocks noChangeArrowheads="1"/>
            </p:cNvSpPr>
            <p:nvPr/>
          </p:nvSpPr>
          <p:spPr bwMode="auto">
            <a:xfrm>
              <a:off x="5753100" y="5291138"/>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55</a:t>
              </a:r>
              <a:endParaRPr lang="en-US" altLang="en-US" sz="2800" dirty="0">
                <a:solidFill>
                  <a:srgbClr val="1C2E37"/>
                </a:solidFill>
                <a:latin typeface="+mn-lt"/>
              </a:endParaRPr>
            </a:p>
          </p:txBody>
        </p:sp>
        <p:sp>
          <p:nvSpPr>
            <p:cNvPr id="16388" name="Line 49"/>
            <p:cNvSpPr>
              <a:spLocks noChangeShapeType="1"/>
            </p:cNvSpPr>
            <p:nvPr/>
          </p:nvSpPr>
          <p:spPr bwMode="auto">
            <a:xfrm>
              <a:off x="5857875" y="5233988"/>
              <a:ext cx="0" cy="6985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389" name="Rectangle 50"/>
            <p:cNvSpPr>
              <a:spLocks noChangeArrowheads="1"/>
            </p:cNvSpPr>
            <p:nvPr/>
          </p:nvSpPr>
          <p:spPr bwMode="auto">
            <a:xfrm>
              <a:off x="5410200" y="5291138"/>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50</a:t>
              </a:r>
              <a:endParaRPr lang="en-US" altLang="en-US" sz="2800" dirty="0">
                <a:solidFill>
                  <a:srgbClr val="1C2E37"/>
                </a:solidFill>
                <a:latin typeface="+mn-lt"/>
              </a:endParaRPr>
            </a:p>
          </p:txBody>
        </p:sp>
        <p:sp>
          <p:nvSpPr>
            <p:cNvPr id="16390" name="Line 51"/>
            <p:cNvSpPr>
              <a:spLocks noChangeShapeType="1"/>
            </p:cNvSpPr>
            <p:nvPr/>
          </p:nvSpPr>
          <p:spPr bwMode="auto">
            <a:xfrm>
              <a:off x="5514975" y="5233988"/>
              <a:ext cx="0" cy="6985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391" name="Rectangle 52"/>
            <p:cNvSpPr>
              <a:spLocks noChangeArrowheads="1"/>
            </p:cNvSpPr>
            <p:nvPr/>
          </p:nvSpPr>
          <p:spPr bwMode="auto">
            <a:xfrm>
              <a:off x="4638675" y="5291138"/>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40</a:t>
              </a:r>
              <a:endParaRPr lang="en-US" altLang="en-US" sz="2800" dirty="0">
                <a:solidFill>
                  <a:srgbClr val="1C2E37"/>
                </a:solidFill>
                <a:latin typeface="+mn-lt"/>
              </a:endParaRPr>
            </a:p>
          </p:txBody>
        </p:sp>
        <p:sp>
          <p:nvSpPr>
            <p:cNvPr id="16392" name="Line 53"/>
            <p:cNvSpPr>
              <a:spLocks noChangeShapeType="1"/>
            </p:cNvSpPr>
            <p:nvPr/>
          </p:nvSpPr>
          <p:spPr bwMode="auto">
            <a:xfrm>
              <a:off x="4743450" y="5233988"/>
              <a:ext cx="0" cy="6985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393" name="Rectangle 54"/>
            <p:cNvSpPr>
              <a:spLocks noChangeArrowheads="1"/>
            </p:cNvSpPr>
            <p:nvPr/>
          </p:nvSpPr>
          <p:spPr bwMode="auto">
            <a:xfrm>
              <a:off x="5060950" y="5291138"/>
              <a:ext cx="208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1371669"/>
              <a:r>
                <a:rPr lang="en-US" altLang="en-US" sz="2400" b="1" dirty="0">
                  <a:solidFill>
                    <a:srgbClr val="FFFFFF"/>
                  </a:solidFill>
                  <a:latin typeface="+mn-lt"/>
                </a:rPr>
                <a:t>45</a:t>
              </a:r>
              <a:endParaRPr lang="en-US" altLang="en-US" sz="2800" dirty="0">
                <a:solidFill>
                  <a:srgbClr val="1C2E37"/>
                </a:solidFill>
                <a:latin typeface="+mn-lt"/>
              </a:endParaRPr>
            </a:p>
          </p:txBody>
        </p:sp>
        <p:sp>
          <p:nvSpPr>
            <p:cNvPr id="16394" name="Line 55"/>
            <p:cNvSpPr>
              <a:spLocks noChangeShapeType="1"/>
            </p:cNvSpPr>
            <p:nvPr/>
          </p:nvSpPr>
          <p:spPr bwMode="auto">
            <a:xfrm>
              <a:off x="5165725" y="5233988"/>
              <a:ext cx="0" cy="6985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395" name="Line 56"/>
            <p:cNvSpPr>
              <a:spLocks noChangeShapeType="1"/>
            </p:cNvSpPr>
            <p:nvPr/>
          </p:nvSpPr>
          <p:spPr bwMode="auto">
            <a:xfrm>
              <a:off x="4740275" y="4325938"/>
              <a:ext cx="3159125"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48" name="Freeform 109"/>
            <p:cNvSpPr>
              <a:spLocks/>
            </p:cNvSpPr>
            <p:nvPr/>
          </p:nvSpPr>
          <p:spPr bwMode="auto">
            <a:xfrm>
              <a:off x="4768850" y="4122738"/>
              <a:ext cx="3101975" cy="285750"/>
            </a:xfrm>
            <a:custGeom>
              <a:avLst/>
              <a:gdLst>
                <a:gd name="T0" fmla="*/ 0 w 1954"/>
                <a:gd name="T1" fmla="*/ 152 h 180"/>
                <a:gd name="T2" fmla="*/ 0 w 1954"/>
                <a:gd name="T3" fmla="*/ 152 h 180"/>
                <a:gd name="T4" fmla="*/ 94 w 1954"/>
                <a:gd name="T5" fmla="*/ 156 h 180"/>
                <a:gd name="T6" fmla="*/ 184 w 1954"/>
                <a:gd name="T7" fmla="*/ 162 h 180"/>
                <a:gd name="T8" fmla="*/ 280 w 1954"/>
                <a:gd name="T9" fmla="*/ 172 h 180"/>
                <a:gd name="T10" fmla="*/ 280 w 1954"/>
                <a:gd name="T11" fmla="*/ 172 h 180"/>
                <a:gd name="T12" fmla="*/ 338 w 1954"/>
                <a:gd name="T13" fmla="*/ 176 h 180"/>
                <a:gd name="T14" fmla="*/ 408 w 1954"/>
                <a:gd name="T15" fmla="*/ 178 h 180"/>
                <a:gd name="T16" fmla="*/ 490 w 1954"/>
                <a:gd name="T17" fmla="*/ 180 h 180"/>
                <a:gd name="T18" fmla="*/ 574 w 1954"/>
                <a:gd name="T19" fmla="*/ 180 h 180"/>
                <a:gd name="T20" fmla="*/ 736 w 1954"/>
                <a:gd name="T21" fmla="*/ 178 h 180"/>
                <a:gd name="T22" fmla="*/ 852 w 1954"/>
                <a:gd name="T23" fmla="*/ 174 h 180"/>
                <a:gd name="T24" fmla="*/ 852 w 1954"/>
                <a:gd name="T25" fmla="*/ 174 h 180"/>
                <a:gd name="T26" fmla="*/ 958 w 1954"/>
                <a:gd name="T27" fmla="*/ 164 h 180"/>
                <a:gd name="T28" fmla="*/ 1104 w 1954"/>
                <a:gd name="T29" fmla="*/ 146 h 180"/>
                <a:gd name="T30" fmla="*/ 1262 w 1954"/>
                <a:gd name="T31" fmla="*/ 124 h 180"/>
                <a:gd name="T32" fmla="*/ 1334 w 1954"/>
                <a:gd name="T33" fmla="*/ 112 h 180"/>
                <a:gd name="T34" fmla="*/ 1398 w 1954"/>
                <a:gd name="T35" fmla="*/ 100 h 180"/>
                <a:gd name="T36" fmla="*/ 1398 w 1954"/>
                <a:gd name="T37" fmla="*/ 100 h 180"/>
                <a:gd name="T38" fmla="*/ 1550 w 1954"/>
                <a:gd name="T39" fmla="*/ 72 h 180"/>
                <a:gd name="T40" fmla="*/ 1734 w 1954"/>
                <a:gd name="T41" fmla="*/ 38 h 180"/>
                <a:gd name="T42" fmla="*/ 1954 w 1954"/>
                <a:gd name="T4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54" h="180">
                  <a:moveTo>
                    <a:pt x="0" y="152"/>
                  </a:moveTo>
                  <a:lnTo>
                    <a:pt x="0" y="152"/>
                  </a:lnTo>
                  <a:lnTo>
                    <a:pt x="94" y="156"/>
                  </a:lnTo>
                  <a:lnTo>
                    <a:pt x="184" y="162"/>
                  </a:lnTo>
                  <a:lnTo>
                    <a:pt x="280" y="172"/>
                  </a:lnTo>
                  <a:lnTo>
                    <a:pt x="280" y="172"/>
                  </a:lnTo>
                  <a:lnTo>
                    <a:pt x="338" y="176"/>
                  </a:lnTo>
                  <a:lnTo>
                    <a:pt x="408" y="178"/>
                  </a:lnTo>
                  <a:lnTo>
                    <a:pt x="490" y="180"/>
                  </a:lnTo>
                  <a:lnTo>
                    <a:pt x="574" y="180"/>
                  </a:lnTo>
                  <a:lnTo>
                    <a:pt x="736" y="178"/>
                  </a:lnTo>
                  <a:lnTo>
                    <a:pt x="852" y="174"/>
                  </a:lnTo>
                  <a:lnTo>
                    <a:pt x="852" y="174"/>
                  </a:lnTo>
                  <a:lnTo>
                    <a:pt x="958" y="164"/>
                  </a:lnTo>
                  <a:lnTo>
                    <a:pt x="1104" y="146"/>
                  </a:lnTo>
                  <a:lnTo>
                    <a:pt x="1262" y="124"/>
                  </a:lnTo>
                  <a:lnTo>
                    <a:pt x="1334" y="112"/>
                  </a:lnTo>
                  <a:lnTo>
                    <a:pt x="1398" y="100"/>
                  </a:lnTo>
                  <a:lnTo>
                    <a:pt x="1398" y="100"/>
                  </a:lnTo>
                  <a:lnTo>
                    <a:pt x="1550" y="72"/>
                  </a:lnTo>
                  <a:lnTo>
                    <a:pt x="1734" y="38"/>
                  </a:lnTo>
                  <a:lnTo>
                    <a:pt x="1954" y="0"/>
                  </a:lnTo>
                </a:path>
              </a:pathLst>
            </a:custGeom>
            <a:noFill/>
            <a:ln w="28575">
              <a:solidFill>
                <a:srgbClr val="FBC08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50" name="Freeform 111"/>
            <p:cNvSpPr>
              <a:spLocks/>
            </p:cNvSpPr>
            <p:nvPr/>
          </p:nvSpPr>
          <p:spPr bwMode="auto">
            <a:xfrm>
              <a:off x="4765675" y="3494088"/>
              <a:ext cx="3111500" cy="901700"/>
            </a:xfrm>
            <a:custGeom>
              <a:avLst/>
              <a:gdLst>
                <a:gd name="T0" fmla="*/ 0 w 1960"/>
                <a:gd name="T1" fmla="*/ 568 h 568"/>
                <a:gd name="T2" fmla="*/ 0 w 1960"/>
                <a:gd name="T3" fmla="*/ 568 h 568"/>
                <a:gd name="T4" fmla="*/ 32 w 1960"/>
                <a:gd name="T5" fmla="*/ 564 h 568"/>
                <a:gd name="T6" fmla="*/ 124 w 1960"/>
                <a:gd name="T7" fmla="*/ 552 h 568"/>
                <a:gd name="T8" fmla="*/ 188 w 1960"/>
                <a:gd name="T9" fmla="*/ 542 h 568"/>
                <a:gd name="T10" fmla="*/ 262 w 1960"/>
                <a:gd name="T11" fmla="*/ 528 h 568"/>
                <a:gd name="T12" fmla="*/ 344 w 1960"/>
                <a:gd name="T13" fmla="*/ 512 h 568"/>
                <a:gd name="T14" fmla="*/ 432 w 1960"/>
                <a:gd name="T15" fmla="*/ 494 h 568"/>
                <a:gd name="T16" fmla="*/ 432 w 1960"/>
                <a:gd name="T17" fmla="*/ 494 h 568"/>
                <a:gd name="T18" fmla="*/ 660 w 1960"/>
                <a:gd name="T19" fmla="*/ 440 h 568"/>
                <a:gd name="T20" fmla="*/ 850 w 1960"/>
                <a:gd name="T21" fmla="*/ 394 h 568"/>
                <a:gd name="T22" fmla="*/ 1002 w 1960"/>
                <a:gd name="T23" fmla="*/ 354 h 568"/>
                <a:gd name="T24" fmla="*/ 1002 w 1960"/>
                <a:gd name="T25" fmla="*/ 354 h 568"/>
                <a:gd name="T26" fmla="*/ 1066 w 1960"/>
                <a:gd name="T27" fmla="*/ 336 h 568"/>
                <a:gd name="T28" fmla="*/ 1140 w 1960"/>
                <a:gd name="T29" fmla="*/ 310 h 568"/>
                <a:gd name="T30" fmla="*/ 1312 w 1960"/>
                <a:gd name="T31" fmla="*/ 250 h 568"/>
                <a:gd name="T32" fmla="*/ 1598 w 1960"/>
                <a:gd name="T33" fmla="*/ 142 h 568"/>
                <a:gd name="T34" fmla="*/ 1598 w 1960"/>
                <a:gd name="T35" fmla="*/ 142 h 568"/>
                <a:gd name="T36" fmla="*/ 1704 w 1960"/>
                <a:gd name="T37" fmla="*/ 102 h 568"/>
                <a:gd name="T38" fmla="*/ 1824 w 1960"/>
                <a:gd name="T39" fmla="*/ 54 h 568"/>
                <a:gd name="T40" fmla="*/ 1960 w 1960"/>
                <a:gd name="T4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0" h="568">
                  <a:moveTo>
                    <a:pt x="0" y="568"/>
                  </a:moveTo>
                  <a:lnTo>
                    <a:pt x="0" y="568"/>
                  </a:lnTo>
                  <a:lnTo>
                    <a:pt x="32" y="564"/>
                  </a:lnTo>
                  <a:lnTo>
                    <a:pt x="124" y="552"/>
                  </a:lnTo>
                  <a:lnTo>
                    <a:pt x="188" y="542"/>
                  </a:lnTo>
                  <a:lnTo>
                    <a:pt x="262" y="528"/>
                  </a:lnTo>
                  <a:lnTo>
                    <a:pt x="344" y="512"/>
                  </a:lnTo>
                  <a:lnTo>
                    <a:pt x="432" y="494"/>
                  </a:lnTo>
                  <a:lnTo>
                    <a:pt x="432" y="494"/>
                  </a:lnTo>
                  <a:lnTo>
                    <a:pt x="660" y="440"/>
                  </a:lnTo>
                  <a:lnTo>
                    <a:pt x="850" y="394"/>
                  </a:lnTo>
                  <a:lnTo>
                    <a:pt x="1002" y="354"/>
                  </a:lnTo>
                  <a:lnTo>
                    <a:pt x="1002" y="354"/>
                  </a:lnTo>
                  <a:lnTo>
                    <a:pt x="1066" y="336"/>
                  </a:lnTo>
                  <a:lnTo>
                    <a:pt x="1140" y="310"/>
                  </a:lnTo>
                  <a:lnTo>
                    <a:pt x="1312" y="250"/>
                  </a:lnTo>
                  <a:lnTo>
                    <a:pt x="1598" y="142"/>
                  </a:lnTo>
                  <a:lnTo>
                    <a:pt x="1598" y="142"/>
                  </a:lnTo>
                  <a:lnTo>
                    <a:pt x="1704" y="102"/>
                  </a:lnTo>
                  <a:lnTo>
                    <a:pt x="1824" y="54"/>
                  </a:lnTo>
                  <a:lnTo>
                    <a:pt x="1960" y="0"/>
                  </a:lnTo>
                </a:path>
              </a:pathLst>
            </a:custGeom>
            <a:noFill/>
            <a:ln w="28575">
              <a:solidFill>
                <a:srgbClr val="E46E2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sp>
          <p:nvSpPr>
            <p:cNvPr id="16452" name="Freeform 113"/>
            <p:cNvSpPr>
              <a:spLocks/>
            </p:cNvSpPr>
            <p:nvPr/>
          </p:nvSpPr>
          <p:spPr bwMode="auto">
            <a:xfrm>
              <a:off x="4759325" y="2862263"/>
              <a:ext cx="3111500" cy="1463675"/>
            </a:xfrm>
            <a:custGeom>
              <a:avLst/>
              <a:gdLst>
                <a:gd name="T0" fmla="*/ 0 w 1960"/>
                <a:gd name="T1" fmla="*/ 922 h 922"/>
                <a:gd name="T2" fmla="*/ 0 w 1960"/>
                <a:gd name="T3" fmla="*/ 922 h 922"/>
                <a:gd name="T4" fmla="*/ 150 w 1960"/>
                <a:gd name="T5" fmla="*/ 850 h 922"/>
                <a:gd name="T6" fmla="*/ 388 w 1960"/>
                <a:gd name="T7" fmla="*/ 736 h 922"/>
                <a:gd name="T8" fmla="*/ 388 w 1960"/>
                <a:gd name="T9" fmla="*/ 736 h 922"/>
                <a:gd name="T10" fmla="*/ 440 w 1960"/>
                <a:gd name="T11" fmla="*/ 710 h 922"/>
                <a:gd name="T12" fmla="*/ 500 w 1960"/>
                <a:gd name="T13" fmla="*/ 678 h 922"/>
                <a:gd name="T14" fmla="*/ 642 w 1960"/>
                <a:gd name="T15" fmla="*/ 600 h 922"/>
                <a:gd name="T16" fmla="*/ 780 w 1960"/>
                <a:gd name="T17" fmla="*/ 524 h 922"/>
                <a:gd name="T18" fmla="*/ 838 w 1960"/>
                <a:gd name="T19" fmla="*/ 492 h 922"/>
                <a:gd name="T20" fmla="*/ 884 w 1960"/>
                <a:gd name="T21" fmla="*/ 470 h 922"/>
                <a:gd name="T22" fmla="*/ 884 w 1960"/>
                <a:gd name="T23" fmla="*/ 470 h 922"/>
                <a:gd name="T24" fmla="*/ 980 w 1960"/>
                <a:gd name="T25" fmla="*/ 420 h 922"/>
                <a:gd name="T26" fmla="*/ 1094 w 1960"/>
                <a:gd name="T27" fmla="*/ 360 h 922"/>
                <a:gd name="T28" fmla="*/ 1202 w 1960"/>
                <a:gd name="T29" fmla="*/ 302 h 922"/>
                <a:gd name="T30" fmla="*/ 1278 w 1960"/>
                <a:gd name="T31" fmla="*/ 256 h 922"/>
                <a:gd name="T32" fmla="*/ 1278 w 1960"/>
                <a:gd name="T33" fmla="*/ 256 h 922"/>
                <a:gd name="T34" fmla="*/ 1336 w 1960"/>
                <a:gd name="T35" fmla="*/ 222 h 922"/>
                <a:gd name="T36" fmla="*/ 1368 w 1960"/>
                <a:gd name="T37" fmla="*/ 204 h 922"/>
                <a:gd name="T38" fmla="*/ 1402 w 1960"/>
                <a:gd name="T39" fmla="*/ 186 h 922"/>
                <a:gd name="T40" fmla="*/ 1440 w 1960"/>
                <a:gd name="T41" fmla="*/ 168 h 922"/>
                <a:gd name="T42" fmla="*/ 1480 w 1960"/>
                <a:gd name="T43" fmla="*/ 150 h 922"/>
                <a:gd name="T44" fmla="*/ 1526 w 1960"/>
                <a:gd name="T45" fmla="*/ 134 h 922"/>
                <a:gd name="T46" fmla="*/ 1576 w 1960"/>
                <a:gd name="T47" fmla="*/ 118 h 922"/>
                <a:gd name="T48" fmla="*/ 1576 w 1960"/>
                <a:gd name="T49" fmla="*/ 118 h 922"/>
                <a:gd name="T50" fmla="*/ 1820 w 1960"/>
                <a:gd name="T51" fmla="*/ 44 h 922"/>
                <a:gd name="T52" fmla="*/ 1960 w 1960"/>
                <a:gd name="T53" fmla="*/ 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60" h="922">
                  <a:moveTo>
                    <a:pt x="0" y="922"/>
                  </a:moveTo>
                  <a:lnTo>
                    <a:pt x="0" y="922"/>
                  </a:lnTo>
                  <a:lnTo>
                    <a:pt x="150" y="850"/>
                  </a:lnTo>
                  <a:lnTo>
                    <a:pt x="388" y="736"/>
                  </a:lnTo>
                  <a:lnTo>
                    <a:pt x="388" y="736"/>
                  </a:lnTo>
                  <a:lnTo>
                    <a:pt x="440" y="710"/>
                  </a:lnTo>
                  <a:lnTo>
                    <a:pt x="500" y="678"/>
                  </a:lnTo>
                  <a:lnTo>
                    <a:pt x="642" y="600"/>
                  </a:lnTo>
                  <a:lnTo>
                    <a:pt x="780" y="524"/>
                  </a:lnTo>
                  <a:lnTo>
                    <a:pt x="838" y="492"/>
                  </a:lnTo>
                  <a:lnTo>
                    <a:pt x="884" y="470"/>
                  </a:lnTo>
                  <a:lnTo>
                    <a:pt x="884" y="470"/>
                  </a:lnTo>
                  <a:lnTo>
                    <a:pt x="980" y="420"/>
                  </a:lnTo>
                  <a:lnTo>
                    <a:pt x="1094" y="360"/>
                  </a:lnTo>
                  <a:lnTo>
                    <a:pt x="1202" y="302"/>
                  </a:lnTo>
                  <a:lnTo>
                    <a:pt x="1278" y="256"/>
                  </a:lnTo>
                  <a:lnTo>
                    <a:pt x="1278" y="256"/>
                  </a:lnTo>
                  <a:lnTo>
                    <a:pt x="1336" y="222"/>
                  </a:lnTo>
                  <a:lnTo>
                    <a:pt x="1368" y="204"/>
                  </a:lnTo>
                  <a:lnTo>
                    <a:pt x="1402" y="186"/>
                  </a:lnTo>
                  <a:lnTo>
                    <a:pt x="1440" y="168"/>
                  </a:lnTo>
                  <a:lnTo>
                    <a:pt x="1480" y="150"/>
                  </a:lnTo>
                  <a:lnTo>
                    <a:pt x="1526" y="134"/>
                  </a:lnTo>
                  <a:lnTo>
                    <a:pt x="1576" y="118"/>
                  </a:lnTo>
                  <a:lnTo>
                    <a:pt x="1576" y="118"/>
                  </a:lnTo>
                  <a:lnTo>
                    <a:pt x="1820" y="44"/>
                  </a:lnTo>
                  <a:lnTo>
                    <a:pt x="1960" y="0"/>
                  </a:lnTo>
                </a:path>
              </a:pathLst>
            </a:custGeom>
            <a:noFill/>
            <a:ln w="28575">
              <a:solidFill>
                <a:srgbClr val="EC1C2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defTabSz="685673"/>
              <a:endParaRPr lang="en-US" sz="2800" dirty="0">
                <a:solidFill>
                  <a:srgbClr val="1C2E37"/>
                </a:solidFill>
              </a:endParaRPr>
            </a:p>
          </p:txBody>
        </p:sp>
      </p:grpSp>
      <p:sp>
        <p:nvSpPr>
          <p:cNvPr id="4" name="TextBox 3">
            <a:extLst>
              <a:ext uri="{FF2B5EF4-FFF2-40B4-BE49-F238E27FC236}">
                <a16:creationId xmlns:a16="http://schemas.microsoft.com/office/drawing/2014/main" id="{95F0F9BE-499F-4E3B-900F-ABC5596FA7A2}"/>
              </a:ext>
            </a:extLst>
          </p:cNvPr>
          <p:cNvSpPr txBox="1"/>
          <p:nvPr/>
        </p:nvSpPr>
        <p:spPr>
          <a:xfrm>
            <a:off x="7533308" y="3193570"/>
            <a:ext cx="2506167" cy="646331"/>
          </a:xfrm>
          <a:prstGeom prst="rect">
            <a:avLst/>
          </a:prstGeom>
          <a:noFill/>
        </p:spPr>
        <p:txBody>
          <a:bodyPr wrap="none" lIns="182880" tIns="91440" rIns="182880" bIns="91440" rtlCol="0">
            <a:spAutoFit/>
          </a:bodyPr>
          <a:lstStyle/>
          <a:p>
            <a:pPr algn="ctr" defTabSz="685673"/>
            <a:r>
              <a:rPr lang="en-US" sz="3000" b="1" dirty="0">
                <a:solidFill>
                  <a:prstClr val="white"/>
                </a:solidFill>
              </a:rPr>
              <a:t>Black women</a:t>
            </a:r>
          </a:p>
        </p:txBody>
      </p:sp>
      <p:sp>
        <p:nvSpPr>
          <p:cNvPr id="5" name="TextBox 4">
            <a:extLst>
              <a:ext uri="{FF2B5EF4-FFF2-40B4-BE49-F238E27FC236}">
                <a16:creationId xmlns:a16="http://schemas.microsoft.com/office/drawing/2014/main" id="{D3E069CD-0DC1-4D48-9BBF-E192C62EFE8C}"/>
              </a:ext>
            </a:extLst>
          </p:cNvPr>
          <p:cNvSpPr txBox="1"/>
          <p:nvPr/>
        </p:nvSpPr>
        <p:spPr>
          <a:xfrm>
            <a:off x="13960551" y="3124694"/>
            <a:ext cx="2631297" cy="646331"/>
          </a:xfrm>
          <a:prstGeom prst="rect">
            <a:avLst/>
          </a:prstGeom>
          <a:noFill/>
        </p:spPr>
        <p:txBody>
          <a:bodyPr wrap="none" lIns="182880" tIns="91440" rIns="182880" bIns="91440" rtlCol="0">
            <a:spAutoFit/>
          </a:bodyPr>
          <a:lstStyle/>
          <a:p>
            <a:pPr algn="ctr" defTabSz="685673"/>
            <a:r>
              <a:rPr lang="en-US" sz="3000" b="1" dirty="0">
                <a:solidFill>
                  <a:prstClr val="white"/>
                </a:solidFill>
              </a:rPr>
              <a:t>White women</a:t>
            </a:r>
          </a:p>
        </p:txBody>
      </p:sp>
      <p:sp>
        <p:nvSpPr>
          <p:cNvPr id="127" name="Content Placeholder 2">
            <a:extLst>
              <a:ext uri="{FF2B5EF4-FFF2-40B4-BE49-F238E27FC236}">
                <a16:creationId xmlns:a16="http://schemas.microsoft.com/office/drawing/2014/main" id="{0D95A802-F5BC-4D4A-A258-59FCCF441A0E}"/>
              </a:ext>
            </a:extLst>
          </p:cNvPr>
          <p:cNvSpPr txBox="1">
            <a:spLocks/>
          </p:cNvSpPr>
          <p:nvPr/>
        </p:nvSpPr>
        <p:spPr>
          <a:xfrm>
            <a:off x="573088" y="1770999"/>
            <a:ext cx="4901241" cy="7370394"/>
          </a:xfrm>
          <a:prstGeom prst="rect">
            <a:avLst/>
          </a:prstGeom>
        </p:spPr>
        <p:txBody>
          <a:bodyPr lIns="114287" tIns="57144" rIns="114287" bIns="57144"/>
          <a:lstStyle>
            <a:lvl1pPr marL="428574" indent="-428574" algn="l" defTabSz="571433" rtl="0" eaLnBrk="1" latinLnBrk="0" hangingPunct="1">
              <a:spcBef>
                <a:spcPts val="0"/>
              </a:spcBef>
              <a:spcAft>
                <a:spcPts val="1500"/>
              </a:spcAft>
              <a:buFont typeface="Arial"/>
              <a:buChar char="•"/>
              <a:defRPr sz="4000" kern="1200">
                <a:solidFill>
                  <a:schemeClr val="bg1"/>
                </a:solidFill>
                <a:latin typeface="+mn-lt"/>
                <a:ea typeface="+mn-ea"/>
                <a:cs typeface="+mn-cs"/>
              </a:defRPr>
            </a:lvl1pPr>
            <a:lvl2pPr marL="928579" indent="-357146" algn="l" defTabSz="571433" rtl="0" eaLnBrk="1" latinLnBrk="0" hangingPunct="1">
              <a:spcBef>
                <a:spcPts val="0"/>
              </a:spcBef>
              <a:spcAft>
                <a:spcPts val="1500"/>
              </a:spcAft>
              <a:buFont typeface="Arial"/>
              <a:buChar char="–"/>
              <a:defRPr sz="3500" kern="1200">
                <a:solidFill>
                  <a:schemeClr val="bg1"/>
                </a:solidFill>
                <a:latin typeface="+mn-lt"/>
                <a:ea typeface="+mn-ea"/>
                <a:cs typeface="+mn-cs"/>
              </a:defRPr>
            </a:lvl2pPr>
            <a:lvl3pPr marL="1428583" indent="-285718" algn="l" defTabSz="571433" rtl="0" eaLnBrk="1" latinLnBrk="0" hangingPunct="1">
              <a:spcBef>
                <a:spcPts val="0"/>
              </a:spcBef>
              <a:spcAft>
                <a:spcPts val="1500"/>
              </a:spcAft>
              <a:buFont typeface="Arial"/>
              <a:buChar char="•"/>
              <a:defRPr sz="3000" kern="1200">
                <a:solidFill>
                  <a:schemeClr val="bg1"/>
                </a:solidFill>
                <a:latin typeface="+mn-lt"/>
                <a:ea typeface="+mn-ea"/>
                <a:cs typeface="+mn-cs"/>
              </a:defRPr>
            </a:lvl3pPr>
            <a:lvl4pPr marL="2000015" indent="-285718" algn="l" defTabSz="571433" rtl="0" eaLnBrk="1" latinLnBrk="0" hangingPunct="1">
              <a:spcBef>
                <a:spcPts val="0"/>
              </a:spcBef>
              <a:spcAft>
                <a:spcPts val="1500"/>
              </a:spcAft>
              <a:buFont typeface="Arial"/>
              <a:buChar char="–"/>
              <a:defRPr sz="2500" kern="1200">
                <a:solidFill>
                  <a:schemeClr val="bg1"/>
                </a:solidFill>
                <a:latin typeface="+mn-lt"/>
                <a:ea typeface="+mn-ea"/>
                <a:cs typeface="+mn-cs"/>
              </a:defRPr>
            </a:lvl4pPr>
            <a:lvl5pPr marL="2571450" indent="-285718" algn="l" defTabSz="571433" rtl="0" eaLnBrk="1" latinLnBrk="0" hangingPunct="1">
              <a:spcBef>
                <a:spcPts val="0"/>
              </a:spcBef>
              <a:spcAft>
                <a:spcPts val="1500"/>
              </a:spcAft>
              <a:buFont typeface="Arial"/>
              <a:buChar char="»"/>
              <a:defRPr sz="2500" kern="1200">
                <a:solidFill>
                  <a:schemeClr val="bg1"/>
                </a:solidFill>
                <a:latin typeface="+mn-lt"/>
                <a:ea typeface="+mn-ea"/>
                <a:cs typeface="+mn-cs"/>
              </a:defRPr>
            </a:lvl5pPr>
            <a:lvl6pPr marL="3142883" indent="-285718" algn="l" defTabSz="571433" rtl="0" eaLnBrk="1" latinLnBrk="0" hangingPunct="1">
              <a:spcBef>
                <a:spcPct val="20000"/>
              </a:spcBef>
              <a:buFont typeface="Arial"/>
              <a:buChar char="•"/>
              <a:defRPr sz="2500" kern="1200">
                <a:solidFill>
                  <a:schemeClr val="tx1"/>
                </a:solidFill>
                <a:latin typeface="+mn-lt"/>
                <a:ea typeface="+mn-ea"/>
                <a:cs typeface="+mn-cs"/>
              </a:defRPr>
            </a:lvl6pPr>
            <a:lvl7pPr marL="3714315" indent="-285718" algn="l" defTabSz="571433" rtl="0" eaLnBrk="1" latinLnBrk="0" hangingPunct="1">
              <a:spcBef>
                <a:spcPct val="20000"/>
              </a:spcBef>
              <a:buFont typeface="Arial"/>
              <a:buChar char="•"/>
              <a:defRPr sz="2500" kern="1200">
                <a:solidFill>
                  <a:schemeClr val="tx1"/>
                </a:solidFill>
                <a:latin typeface="+mn-lt"/>
                <a:ea typeface="+mn-ea"/>
                <a:cs typeface="+mn-cs"/>
              </a:defRPr>
            </a:lvl7pPr>
            <a:lvl8pPr marL="4285750" indent="-285718" algn="l" defTabSz="571433" rtl="0" eaLnBrk="1" latinLnBrk="0" hangingPunct="1">
              <a:spcBef>
                <a:spcPct val="20000"/>
              </a:spcBef>
              <a:buFont typeface="Arial"/>
              <a:buChar char="•"/>
              <a:defRPr sz="2500" kern="1200">
                <a:solidFill>
                  <a:schemeClr val="tx1"/>
                </a:solidFill>
                <a:latin typeface="+mn-lt"/>
                <a:ea typeface="+mn-ea"/>
                <a:cs typeface="+mn-cs"/>
              </a:defRPr>
            </a:lvl8pPr>
            <a:lvl9pPr marL="4857183" indent="-285718" algn="l" defTabSz="571433" rtl="0" eaLnBrk="1" latinLnBrk="0" hangingPunct="1">
              <a:spcBef>
                <a:spcPct val="20000"/>
              </a:spcBef>
              <a:buFont typeface="Arial"/>
              <a:buChar char="•"/>
              <a:defRPr sz="2500" kern="1200">
                <a:solidFill>
                  <a:schemeClr val="tx1"/>
                </a:solidFill>
                <a:latin typeface="+mn-lt"/>
                <a:ea typeface="+mn-ea"/>
                <a:cs typeface="+mn-cs"/>
              </a:defRPr>
            </a:lvl9pPr>
          </a:lstStyle>
          <a:p>
            <a:pPr marL="0" indent="0">
              <a:buNone/>
            </a:pPr>
            <a:r>
              <a:rPr lang="en-US" b="1" dirty="0"/>
              <a:t>US adult deaths associated with overweight/obesity (1986–2006)</a:t>
            </a:r>
          </a:p>
          <a:p>
            <a:pPr marL="254807" indent="-254807"/>
            <a:r>
              <a:rPr lang="en-US" sz="3600" dirty="0"/>
              <a:t>Men</a:t>
            </a:r>
          </a:p>
          <a:p>
            <a:pPr marL="754836" lvl="1" indent="-254807"/>
            <a:r>
              <a:rPr lang="en-US" sz="3400" dirty="0"/>
              <a:t>White = 15.6% </a:t>
            </a:r>
          </a:p>
          <a:p>
            <a:pPr marL="754836" lvl="1" indent="-254807"/>
            <a:r>
              <a:rPr lang="en-US" sz="3400" dirty="0"/>
              <a:t>Black = 5.0%   </a:t>
            </a:r>
          </a:p>
          <a:p>
            <a:pPr marL="254807" indent="-254807"/>
            <a:r>
              <a:rPr lang="en-US" sz="3600" dirty="0"/>
              <a:t>Women</a:t>
            </a:r>
          </a:p>
          <a:p>
            <a:pPr marL="754836" lvl="1" indent="-254807"/>
            <a:r>
              <a:rPr lang="en-US" sz="3400" dirty="0"/>
              <a:t>White = 21.7%</a:t>
            </a:r>
          </a:p>
          <a:p>
            <a:pPr marL="754836" lvl="1" indent="-254807"/>
            <a:r>
              <a:rPr lang="en-US" sz="3400" dirty="0"/>
              <a:t>Black  = 26.8% </a:t>
            </a:r>
          </a:p>
        </p:txBody>
      </p:sp>
    </p:spTree>
    <p:extLst>
      <p:ext uri="{BB962C8B-B14F-4D97-AF65-F5344CB8AC3E}">
        <p14:creationId xmlns:p14="http://schemas.microsoft.com/office/powerpoint/2010/main" val="918070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lstStyle/>
          <a:p>
            <a:r>
              <a:rPr lang="en-US" dirty="0"/>
              <a:t>Obesity Is Associated With 236 Other Disease States</a:t>
            </a:r>
          </a:p>
        </p:txBody>
      </p:sp>
      <p:sp>
        <p:nvSpPr>
          <p:cNvPr id="4" name="Text Placeholder 3"/>
          <p:cNvSpPr>
            <a:spLocks noGrp="1"/>
          </p:cNvSpPr>
          <p:nvPr>
            <p:ph type="body" sz="quarter" idx="10"/>
          </p:nvPr>
        </p:nvSpPr>
        <p:spPr>
          <a:xfrm>
            <a:off x="464024" y="9666596"/>
            <a:ext cx="17278457" cy="462798"/>
          </a:xfrm>
        </p:spPr>
        <p:txBody>
          <a:bodyPr/>
          <a:lstStyle/>
          <a:p>
            <a:r>
              <a:rPr lang="en-US" dirty="0"/>
              <a:t>Yuen MM, et al. </a:t>
            </a:r>
            <a:r>
              <a:rPr lang="en-US" i="1" dirty="0"/>
              <a:t>Obesity Week.</a:t>
            </a:r>
            <a:r>
              <a:rPr lang="en-US" dirty="0"/>
              <a:t> 2016; Poster T-P-3166. Rubino F, et al. </a:t>
            </a:r>
            <a:r>
              <a:rPr lang="en-US" i="1" dirty="0" err="1"/>
              <a:t>Obes</a:t>
            </a:r>
            <a:r>
              <a:rPr lang="en-US" i="1" dirty="0"/>
              <a:t> Sci </a:t>
            </a:r>
            <a:r>
              <a:rPr lang="en-US" i="1" dirty="0" err="1"/>
              <a:t>Pract</a:t>
            </a:r>
            <a:r>
              <a:rPr lang="en-US" dirty="0"/>
              <a:t>. 2021;7(6):659-668.  </a:t>
            </a:r>
          </a:p>
        </p:txBody>
      </p:sp>
      <p:grpSp>
        <p:nvGrpSpPr>
          <p:cNvPr id="58" name="Group 39">
            <a:extLst>
              <a:ext uri="{FF2B5EF4-FFF2-40B4-BE49-F238E27FC236}">
                <a16:creationId xmlns:a16="http://schemas.microsoft.com/office/drawing/2014/main" id="{2F93A484-6996-489A-A71B-B83972AE653E}"/>
              </a:ext>
            </a:extLst>
          </p:cNvPr>
          <p:cNvGrpSpPr>
            <a:grpSpLocks/>
          </p:cNvGrpSpPr>
          <p:nvPr/>
        </p:nvGrpSpPr>
        <p:grpSpPr bwMode="auto">
          <a:xfrm>
            <a:off x="7836912" y="1633458"/>
            <a:ext cx="3354054" cy="7654238"/>
            <a:chOff x="3303588" y="1019175"/>
            <a:chExt cx="2374900" cy="5419725"/>
          </a:xfrm>
          <a:solidFill>
            <a:schemeClr val="accent3">
              <a:lumMod val="50000"/>
            </a:schemeClr>
          </a:solidFill>
          <a:effectLst/>
        </p:grpSpPr>
        <p:sp>
          <p:nvSpPr>
            <p:cNvPr id="59" name="Freeform 4">
              <a:extLst>
                <a:ext uri="{FF2B5EF4-FFF2-40B4-BE49-F238E27FC236}">
                  <a16:creationId xmlns:a16="http://schemas.microsoft.com/office/drawing/2014/main" id="{285EA153-1E7F-4CB5-BE23-9D5C8AC1818E}"/>
                </a:ext>
              </a:extLst>
            </p:cNvPr>
            <p:cNvSpPr>
              <a:spLocks/>
            </p:cNvSpPr>
            <p:nvPr/>
          </p:nvSpPr>
          <p:spPr bwMode="auto">
            <a:xfrm>
              <a:off x="3303588" y="1019175"/>
              <a:ext cx="2374900" cy="5419725"/>
            </a:xfrm>
            <a:custGeom>
              <a:avLst/>
              <a:gdLst/>
              <a:ahLst/>
              <a:cxnLst>
                <a:cxn ang="0">
                  <a:pos x="378" y="547"/>
                </a:cxn>
                <a:cxn ang="0">
                  <a:pos x="318" y="784"/>
                </a:cxn>
                <a:cxn ang="0">
                  <a:pos x="297" y="992"/>
                </a:cxn>
                <a:cxn ang="0">
                  <a:pos x="212" y="1192"/>
                </a:cxn>
                <a:cxn ang="0">
                  <a:pos x="151" y="1414"/>
                </a:cxn>
                <a:cxn ang="0">
                  <a:pos x="76" y="1480"/>
                </a:cxn>
                <a:cxn ang="0">
                  <a:pos x="1" y="1580"/>
                </a:cxn>
                <a:cxn ang="0">
                  <a:pos x="39" y="1568"/>
                </a:cxn>
                <a:cxn ang="0">
                  <a:pos x="86" y="1551"/>
                </a:cxn>
                <a:cxn ang="0">
                  <a:pos x="33" y="1631"/>
                </a:cxn>
                <a:cxn ang="0">
                  <a:pos x="38" y="1741"/>
                </a:cxn>
                <a:cxn ang="0">
                  <a:pos x="151" y="1695"/>
                </a:cxn>
                <a:cxn ang="0">
                  <a:pos x="230" y="1536"/>
                </a:cxn>
                <a:cxn ang="0">
                  <a:pos x="299" y="1378"/>
                </a:cxn>
                <a:cxn ang="0">
                  <a:pos x="385" y="1260"/>
                </a:cxn>
                <a:cxn ang="0">
                  <a:pos x="392" y="1282"/>
                </a:cxn>
                <a:cxn ang="0">
                  <a:pos x="438" y="1419"/>
                </a:cxn>
                <a:cxn ang="0">
                  <a:pos x="409" y="1594"/>
                </a:cxn>
                <a:cxn ang="0">
                  <a:pos x="469" y="1944"/>
                </a:cxn>
                <a:cxn ang="0">
                  <a:pos x="495" y="2249"/>
                </a:cxn>
                <a:cxn ang="0">
                  <a:pos x="535" y="2623"/>
                </a:cxn>
                <a:cxn ang="0">
                  <a:pos x="543" y="2818"/>
                </a:cxn>
                <a:cxn ang="0">
                  <a:pos x="448" y="2935"/>
                </a:cxn>
                <a:cxn ang="0">
                  <a:pos x="439" y="3048"/>
                </a:cxn>
                <a:cxn ang="0">
                  <a:pos x="525" y="3015"/>
                </a:cxn>
                <a:cxn ang="0">
                  <a:pos x="643" y="2899"/>
                </a:cxn>
                <a:cxn ang="0">
                  <a:pos x="686" y="2828"/>
                </a:cxn>
                <a:cxn ang="0">
                  <a:pos x="688" y="2575"/>
                </a:cxn>
                <a:cxn ang="0">
                  <a:pos x="701" y="2203"/>
                </a:cxn>
                <a:cxn ang="0">
                  <a:pos x="725" y="1818"/>
                </a:cxn>
                <a:cxn ang="0">
                  <a:pos x="749" y="2089"/>
                </a:cxn>
                <a:cxn ang="0">
                  <a:pos x="778" y="2285"/>
                </a:cxn>
                <a:cxn ang="0">
                  <a:pos x="789" y="2673"/>
                </a:cxn>
                <a:cxn ang="0">
                  <a:pos x="770" y="2858"/>
                </a:cxn>
                <a:cxn ang="0">
                  <a:pos x="934" y="2984"/>
                </a:cxn>
                <a:cxn ang="0">
                  <a:pos x="1040" y="2991"/>
                </a:cxn>
                <a:cxn ang="0">
                  <a:pos x="962" y="2860"/>
                </a:cxn>
                <a:cxn ang="0">
                  <a:pos x="899" y="2713"/>
                </a:cxn>
                <a:cxn ang="0">
                  <a:pos x="967" y="2292"/>
                </a:cxn>
                <a:cxn ang="0">
                  <a:pos x="965" y="2002"/>
                </a:cxn>
                <a:cxn ang="0">
                  <a:pos x="1028" y="1536"/>
                </a:cxn>
                <a:cxn ang="0">
                  <a:pos x="1041" y="1341"/>
                </a:cxn>
                <a:cxn ang="0">
                  <a:pos x="1058" y="1238"/>
                </a:cxn>
                <a:cxn ang="0">
                  <a:pos x="1170" y="1416"/>
                </a:cxn>
                <a:cxn ang="0">
                  <a:pos x="1221" y="1594"/>
                </a:cxn>
                <a:cxn ang="0">
                  <a:pos x="1352" y="1728"/>
                </a:cxn>
                <a:cxn ang="0">
                  <a:pos x="1384" y="1605"/>
                </a:cxn>
                <a:cxn ang="0">
                  <a:pos x="1398" y="1588"/>
                </a:cxn>
                <a:cxn ang="0">
                  <a:pos x="1432" y="1582"/>
                </a:cxn>
                <a:cxn ang="0">
                  <a:pos x="1303" y="1409"/>
                </a:cxn>
                <a:cxn ang="0">
                  <a:pos x="1187" y="1061"/>
                </a:cxn>
                <a:cxn ang="0">
                  <a:pos x="1144" y="849"/>
                </a:cxn>
                <a:cxn ang="0">
                  <a:pos x="1107" y="574"/>
                </a:cxn>
                <a:cxn ang="0">
                  <a:pos x="892" y="448"/>
                </a:cxn>
                <a:cxn ang="0">
                  <a:pos x="825" y="340"/>
                </a:cxn>
                <a:cxn ang="0">
                  <a:pos x="880" y="215"/>
                </a:cxn>
                <a:cxn ang="0">
                  <a:pos x="891" y="149"/>
                </a:cxn>
                <a:cxn ang="0">
                  <a:pos x="679" y="5"/>
                </a:cxn>
                <a:cxn ang="0">
                  <a:pos x="569" y="160"/>
                </a:cxn>
                <a:cxn ang="0">
                  <a:pos x="579" y="232"/>
                </a:cxn>
                <a:cxn ang="0">
                  <a:pos x="639" y="344"/>
                </a:cxn>
                <a:cxn ang="0">
                  <a:pos x="596" y="431"/>
                </a:cxn>
              </a:cxnLst>
              <a:rect l="0" t="0" r="r" b="b"/>
              <a:pathLst>
                <a:path w="1433" h="3070">
                  <a:moveTo>
                    <a:pt x="579" y="439"/>
                  </a:moveTo>
                  <a:lnTo>
                    <a:pt x="570" y="443"/>
                  </a:lnTo>
                  <a:lnTo>
                    <a:pt x="563" y="447"/>
                  </a:lnTo>
                  <a:lnTo>
                    <a:pt x="555" y="451"/>
                  </a:lnTo>
                  <a:lnTo>
                    <a:pt x="548" y="454"/>
                  </a:lnTo>
                  <a:lnTo>
                    <a:pt x="541" y="457"/>
                  </a:lnTo>
                  <a:lnTo>
                    <a:pt x="534" y="460"/>
                  </a:lnTo>
                  <a:lnTo>
                    <a:pt x="528" y="463"/>
                  </a:lnTo>
                  <a:lnTo>
                    <a:pt x="522" y="466"/>
                  </a:lnTo>
                  <a:lnTo>
                    <a:pt x="516" y="468"/>
                  </a:lnTo>
                  <a:lnTo>
                    <a:pt x="510" y="471"/>
                  </a:lnTo>
                  <a:lnTo>
                    <a:pt x="504" y="473"/>
                  </a:lnTo>
                  <a:lnTo>
                    <a:pt x="498" y="476"/>
                  </a:lnTo>
                  <a:lnTo>
                    <a:pt x="493" y="479"/>
                  </a:lnTo>
                  <a:lnTo>
                    <a:pt x="487" y="481"/>
                  </a:lnTo>
                  <a:lnTo>
                    <a:pt x="481" y="484"/>
                  </a:lnTo>
                  <a:lnTo>
                    <a:pt x="475" y="487"/>
                  </a:lnTo>
                  <a:lnTo>
                    <a:pt x="469" y="490"/>
                  </a:lnTo>
                  <a:lnTo>
                    <a:pt x="462" y="494"/>
                  </a:lnTo>
                  <a:lnTo>
                    <a:pt x="454" y="498"/>
                  </a:lnTo>
                  <a:lnTo>
                    <a:pt x="446" y="502"/>
                  </a:lnTo>
                  <a:lnTo>
                    <a:pt x="438" y="507"/>
                  </a:lnTo>
                  <a:lnTo>
                    <a:pt x="429" y="512"/>
                  </a:lnTo>
                  <a:lnTo>
                    <a:pt x="421" y="517"/>
                  </a:lnTo>
                  <a:lnTo>
                    <a:pt x="412" y="522"/>
                  </a:lnTo>
                  <a:lnTo>
                    <a:pt x="404" y="527"/>
                  </a:lnTo>
                  <a:lnTo>
                    <a:pt x="397" y="532"/>
                  </a:lnTo>
                  <a:lnTo>
                    <a:pt x="390" y="537"/>
                  </a:lnTo>
                  <a:lnTo>
                    <a:pt x="383" y="542"/>
                  </a:lnTo>
                  <a:lnTo>
                    <a:pt x="378" y="547"/>
                  </a:lnTo>
                  <a:lnTo>
                    <a:pt x="373" y="551"/>
                  </a:lnTo>
                  <a:lnTo>
                    <a:pt x="370" y="555"/>
                  </a:lnTo>
                  <a:lnTo>
                    <a:pt x="368" y="559"/>
                  </a:lnTo>
                  <a:lnTo>
                    <a:pt x="366" y="563"/>
                  </a:lnTo>
                  <a:lnTo>
                    <a:pt x="363" y="568"/>
                  </a:lnTo>
                  <a:lnTo>
                    <a:pt x="360" y="573"/>
                  </a:lnTo>
                  <a:lnTo>
                    <a:pt x="357" y="578"/>
                  </a:lnTo>
                  <a:lnTo>
                    <a:pt x="353" y="584"/>
                  </a:lnTo>
                  <a:lnTo>
                    <a:pt x="349" y="591"/>
                  </a:lnTo>
                  <a:lnTo>
                    <a:pt x="344" y="597"/>
                  </a:lnTo>
                  <a:lnTo>
                    <a:pt x="340" y="604"/>
                  </a:lnTo>
                  <a:lnTo>
                    <a:pt x="336" y="611"/>
                  </a:lnTo>
                  <a:lnTo>
                    <a:pt x="332" y="619"/>
                  </a:lnTo>
                  <a:lnTo>
                    <a:pt x="328" y="627"/>
                  </a:lnTo>
                  <a:lnTo>
                    <a:pt x="324" y="634"/>
                  </a:lnTo>
                  <a:lnTo>
                    <a:pt x="321" y="643"/>
                  </a:lnTo>
                  <a:lnTo>
                    <a:pt x="319" y="651"/>
                  </a:lnTo>
                  <a:lnTo>
                    <a:pt x="317" y="659"/>
                  </a:lnTo>
                  <a:lnTo>
                    <a:pt x="316" y="667"/>
                  </a:lnTo>
                  <a:lnTo>
                    <a:pt x="315" y="676"/>
                  </a:lnTo>
                  <a:lnTo>
                    <a:pt x="315" y="685"/>
                  </a:lnTo>
                  <a:lnTo>
                    <a:pt x="315" y="695"/>
                  </a:lnTo>
                  <a:lnTo>
                    <a:pt x="315" y="706"/>
                  </a:lnTo>
                  <a:lnTo>
                    <a:pt x="315" y="717"/>
                  </a:lnTo>
                  <a:lnTo>
                    <a:pt x="315" y="728"/>
                  </a:lnTo>
                  <a:lnTo>
                    <a:pt x="316" y="740"/>
                  </a:lnTo>
                  <a:lnTo>
                    <a:pt x="316" y="751"/>
                  </a:lnTo>
                  <a:lnTo>
                    <a:pt x="317" y="763"/>
                  </a:lnTo>
                  <a:lnTo>
                    <a:pt x="317" y="774"/>
                  </a:lnTo>
                  <a:lnTo>
                    <a:pt x="318" y="784"/>
                  </a:lnTo>
                  <a:lnTo>
                    <a:pt x="318" y="795"/>
                  </a:lnTo>
                  <a:lnTo>
                    <a:pt x="319" y="804"/>
                  </a:lnTo>
                  <a:lnTo>
                    <a:pt x="319" y="813"/>
                  </a:lnTo>
                  <a:lnTo>
                    <a:pt x="320" y="820"/>
                  </a:lnTo>
                  <a:lnTo>
                    <a:pt x="320" y="827"/>
                  </a:lnTo>
                  <a:lnTo>
                    <a:pt x="320" y="833"/>
                  </a:lnTo>
                  <a:lnTo>
                    <a:pt x="320" y="840"/>
                  </a:lnTo>
                  <a:lnTo>
                    <a:pt x="320" y="847"/>
                  </a:lnTo>
                  <a:lnTo>
                    <a:pt x="320" y="854"/>
                  </a:lnTo>
                  <a:lnTo>
                    <a:pt x="319" y="861"/>
                  </a:lnTo>
                  <a:lnTo>
                    <a:pt x="319" y="869"/>
                  </a:lnTo>
                  <a:lnTo>
                    <a:pt x="319" y="877"/>
                  </a:lnTo>
                  <a:lnTo>
                    <a:pt x="319" y="884"/>
                  </a:lnTo>
                  <a:lnTo>
                    <a:pt x="318" y="892"/>
                  </a:lnTo>
                  <a:lnTo>
                    <a:pt x="318" y="899"/>
                  </a:lnTo>
                  <a:lnTo>
                    <a:pt x="317" y="907"/>
                  </a:lnTo>
                  <a:lnTo>
                    <a:pt x="316" y="914"/>
                  </a:lnTo>
                  <a:lnTo>
                    <a:pt x="315" y="921"/>
                  </a:lnTo>
                  <a:lnTo>
                    <a:pt x="314" y="927"/>
                  </a:lnTo>
                  <a:lnTo>
                    <a:pt x="313" y="933"/>
                  </a:lnTo>
                  <a:lnTo>
                    <a:pt x="312" y="939"/>
                  </a:lnTo>
                  <a:lnTo>
                    <a:pt x="310" y="944"/>
                  </a:lnTo>
                  <a:lnTo>
                    <a:pt x="309" y="950"/>
                  </a:lnTo>
                  <a:lnTo>
                    <a:pt x="307" y="955"/>
                  </a:lnTo>
                  <a:lnTo>
                    <a:pt x="305" y="962"/>
                  </a:lnTo>
                  <a:lnTo>
                    <a:pt x="304" y="968"/>
                  </a:lnTo>
                  <a:lnTo>
                    <a:pt x="302" y="974"/>
                  </a:lnTo>
                  <a:lnTo>
                    <a:pt x="301" y="980"/>
                  </a:lnTo>
                  <a:lnTo>
                    <a:pt x="299" y="986"/>
                  </a:lnTo>
                  <a:lnTo>
                    <a:pt x="297" y="992"/>
                  </a:lnTo>
                  <a:lnTo>
                    <a:pt x="295" y="998"/>
                  </a:lnTo>
                  <a:lnTo>
                    <a:pt x="293" y="1004"/>
                  </a:lnTo>
                  <a:lnTo>
                    <a:pt x="290" y="1010"/>
                  </a:lnTo>
                  <a:lnTo>
                    <a:pt x="288" y="1016"/>
                  </a:lnTo>
                  <a:lnTo>
                    <a:pt x="285" y="1021"/>
                  </a:lnTo>
                  <a:lnTo>
                    <a:pt x="283" y="1026"/>
                  </a:lnTo>
                  <a:lnTo>
                    <a:pt x="280" y="1031"/>
                  </a:lnTo>
                  <a:lnTo>
                    <a:pt x="277" y="1035"/>
                  </a:lnTo>
                  <a:lnTo>
                    <a:pt x="274" y="1040"/>
                  </a:lnTo>
                  <a:lnTo>
                    <a:pt x="271" y="1045"/>
                  </a:lnTo>
                  <a:lnTo>
                    <a:pt x="268" y="1049"/>
                  </a:lnTo>
                  <a:lnTo>
                    <a:pt x="265" y="1054"/>
                  </a:lnTo>
                  <a:lnTo>
                    <a:pt x="262" y="1059"/>
                  </a:lnTo>
                  <a:lnTo>
                    <a:pt x="259" y="1065"/>
                  </a:lnTo>
                  <a:lnTo>
                    <a:pt x="256" y="1070"/>
                  </a:lnTo>
                  <a:lnTo>
                    <a:pt x="254" y="1076"/>
                  </a:lnTo>
                  <a:lnTo>
                    <a:pt x="251" y="1081"/>
                  </a:lnTo>
                  <a:lnTo>
                    <a:pt x="248" y="1087"/>
                  </a:lnTo>
                  <a:lnTo>
                    <a:pt x="246" y="1093"/>
                  </a:lnTo>
                  <a:lnTo>
                    <a:pt x="243" y="1099"/>
                  </a:lnTo>
                  <a:lnTo>
                    <a:pt x="241" y="1105"/>
                  </a:lnTo>
                  <a:lnTo>
                    <a:pt x="238" y="1112"/>
                  </a:lnTo>
                  <a:lnTo>
                    <a:pt x="236" y="1119"/>
                  </a:lnTo>
                  <a:lnTo>
                    <a:pt x="233" y="1126"/>
                  </a:lnTo>
                  <a:lnTo>
                    <a:pt x="230" y="1135"/>
                  </a:lnTo>
                  <a:lnTo>
                    <a:pt x="227" y="1145"/>
                  </a:lnTo>
                  <a:lnTo>
                    <a:pt x="224" y="1156"/>
                  </a:lnTo>
                  <a:lnTo>
                    <a:pt x="220" y="1167"/>
                  </a:lnTo>
                  <a:lnTo>
                    <a:pt x="216" y="1179"/>
                  </a:lnTo>
                  <a:lnTo>
                    <a:pt x="212" y="1192"/>
                  </a:lnTo>
                  <a:lnTo>
                    <a:pt x="209" y="1205"/>
                  </a:lnTo>
                  <a:lnTo>
                    <a:pt x="205" y="1217"/>
                  </a:lnTo>
                  <a:lnTo>
                    <a:pt x="201" y="1230"/>
                  </a:lnTo>
                  <a:lnTo>
                    <a:pt x="197" y="1242"/>
                  </a:lnTo>
                  <a:lnTo>
                    <a:pt x="194" y="1253"/>
                  </a:lnTo>
                  <a:lnTo>
                    <a:pt x="191" y="1264"/>
                  </a:lnTo>
                  <a:lnTo>
                    <a:pt x="188" y="1274"/>
                  </a:lnTo>
                  <a:lnTo>
                    <a:pt x="186" y="1283"/>
                  </a:lnTo>
                  <a:lnTo>
                    <a:pt x="184" y="1290"/>
                  </a:lnTo>
                  <a:lnTo>
                    <a:pt x="183" y="1297"/>
                  </a:lnTo>
                  <a:lnTo>
                    <a:pt x="181" y="1304"/>
                  </a:lnTo>
                  <a:lnTo>
                    <a:pt x="179" y="1311"/>
                  </a:lnTo>
                  <a:lnTo>
                    <a:pt x="178" y="1318"/>
                  </a:lnTo>
                  <a:lnTo>
                    <a:pt x="176" y="1326"/>
                  </a:lnTo>
                  <a:lnTo>
                    <a:pt x="174" y="1333"/>
                  </a:lnTo>
                  <a:lnTo>
                    <a:pt x="172" y="1340"/>
                  </a:lnTo>
                  <a:lnTo>
                    <a:pt x="170" y="1347"/>
                  </a:lnTo>
                  <a:lnTo>
                    <a:pt x="168" y="1354"/>
                  </a:lnTo>
                  <a:lnTo>
                    <a:pt x="166" y="1360"/>
                  </a:lnTo>
                  <a:lnTo>
                    <a:pt x="165" y="1367"/>
                  </a:lnTo>
                  <a:lnTo>
                    <a:pt x="163" y="1373"/>
                  </a:lnTo>
                  <a:lnTo>
                    <a:pt x="161" y="1379"/>
                  </a:lnTo>
                  <a:lnTo>
                    <a:pt x="159" y="1384"/>
                  </a:lnTo>
                  <a:lnTo>
                    <a:pt x="158" y="1389"/>
                  </a:lnTo>
                  <a:lnTo>
                    <a:pt x="156" y="1394"/>
                  </a:lnTo>
                  <a:lnTo>
                    <a:pt x="155" y="1399"/>
                  </a:lnTo>
                  <a:lnTo>
                    <a:pt x="154" y="1403"/>
                  </a:lnTo>
                  <a:lnTo>
                    <a:pt x="152" y="1407"/>
                  </a:lnTo>
                  <a:lnTo>
                    <a:pt x="151" y="1411"/>
                  </a:lnTo>
                  <a:lnTo>
                    <a:pt x="151" y="1414"/>
                  </a:lnTo>
                  <a:lnTo>
                    <a:pt x="149" y="1418"/>
                  </a:lnTo>
                  <a:lnTo>
                    <a:pt x="148" y="1421"/>
                  </a:lnTo>
                  <a:lnTo>
                    <a:pt x="147" y="1425"/>
                  </a:lnTo>
                  <a:lnTo>
                    <a:pt x="146" y="1428"/>
                  </a:lnTo>
                  <a:lnTo>
                    <a:pt x="145" y="1431"/>
                  </a:lnTo>
                  <a:lnTo>
                    <a:pt x="143" y="1434"/>
                  </a:lnTo>
                  <a:lnTo>
                    <a:pt x="142" y="1436"/>
                  </a:lnTo>
                  <a:lnTo>
                    <a:pt x="140" y="1439"/>
                  </a:lnTo>
                  <a:lnTo>
                    <a:pt x="138" y="1442"/>
                  </a:lnTo>
                  <a:lnTo>
                    <a:pt x="135" y="1444"/>
                  </a:lnTo>
                  <a:lnTo>
                    <a:pt x="132" y="1446"/>
                  </a:lnTo>
                  <a:lnTo>
                    <a:pt x="129" y="1448"/>
                  </a:lnTo>
                  <a:lnTo>
                    <a:pt x="127" y="1450"/>
                  </a:lnTo>
                  <a:lnTo>
                    <a:pt x="124" y="1451"/>
                  </a:lnTo>
                  <a:lnTo>
                    <a:pt x="122" y="1453"/>
                  </a:lnTo>
                  <a:lnTo>
                    <a:pt x="119" y="1454"/>
                  </a:lnTo>
                  <a:lnTo>
                    <a:pt x="117" y="1455"/>
                  </a:lnTo>
                  <a:lnTo>
                    <a:pt x="114" y="1456"/>
                  </a:lnTo>
                  <a:lnTo>
                    <a:pt x="112" y="1457"/>
                  </a:lnTo>
                  <a:lnTo>
                    <a:pt x="109" y="1458"/>
                  </a:lnTo>
                  <a:lnTo>
                    <a:pt x="107" y="1459"/>
                  </a:lnTo>
                  <a:lnTo>
                    <a:pt x="104" y="1460"/>
                  </a:lnTo>
                  <a:lnTo>
                    <a:pt x="102" y="1461"/>
                  </a:lnTo>
                  <a:lnTo>
                    <a:pt x="99" y="1463"/>
                  </a:lnTo>
                  <a:lnTo>
                    <a:pt x="95" y="1465"/>
                  </a:lnTo>
                  <a:lnTo>
                    <a:pt x="92" y="1467"/>
                  </a:lnTo>
                  <a:lnTo>
                    <a:pt x="89" y="1470"/>
                  </a:lnTo>
                  <a:lnTo>
                    <a:pt x="85" y="1473"/>
                  </a:lnTo>
                  <a:lnTo>
                    <a:pt x="80" y="1476"/>
                  </a:lnTo>
                  <a:lnTo>
                    <a:pt x="76" y="1480"/>
                  </a:lnTo>
                  <a:lnTo>
                    <a:pt x="71" y="1483"/>
                  </a:lnTo>
                  <a:lnTo>
                    <a:pt x="66" y="1486"/>
                  </a:lnTo>
                  <a:lnTo>
                    <a:pt x="61" y="1490"/>
                  </a:lnTo>
                  <a:lnTo>
                    <a:pt x="57" y="1493"/>
                  </a:lnTo>
                  <a:lnTo>
                    <a:pt x="52" y="1497"/>
                  </a:lnTo>
                  <a:lnTo>
                    <a:pt x="47" y="1501"/>
                  </a:lnTo>
                  <a:lnTo>
                    <a:pt x="42" y="1505"/>
                  </a:lnTo>
                  <a:lnTo>
                    <a:pt x="38" y="1509"/>
                  </a:lnTo>
                  <a:lnTo>
                    <a:pt x="34" y="1513"/>
                  </a:lnTo>
                  <a:lnTo>
                    <a:pt x="30" y="1517"/>
                  </a:lnTo>
                  <a:lnTo>
                    <a:pt x="26" y="1521"/>
                  </a:lnTo>
                  <a:lnTo>
                    <a:pt x="23" y="1525"/>
                  </a:lnTo>
                  <a:lnTo>
                    <a:pt x="21" y="1530"/>
                  </a:lnTo>
                  <a:lnTo>
                    <a:pt x="18" y="1534"/>
                  </a:lnTo>
                  <a:lnTo>
                    <a:pt x="16" y="1538"/>
                  </a:lnTo>
                  <a:lnTo>
                    <a:pt x="14" y="1542"/>
                  </a:lnTo>
                  <a:lnTo>
                    <a:pt x="12" y="1546"/>
                  </a:lnTo>
                  <a:lnTo>
                    <a:pt x="10" y="1549"/>
                  </a:lnTo>
                  <a:lnTo>
                    <a:pt x="8" y="1553"/>
                  </a:lnTo>
                  <a:lnTo>
                    <a:pt x="6" y="1556"/>
                  </a:lnTo>
                  <a:lnTo>
                    <a:pt x="5" y="1558"/>
                  </a:lnTo>
                  <a:lnTo>
                    <a:pt x="3" y="1561"/>
                  </a:lnTo>
                  <a:lnTo>
                    <a:pt x="2" y="1564"/>
                  </a:lnTo>
                  <a:lnTo>
                    <a:pt x="1" y="1566"/>
                  </a:lnTo>
                  <a:lnTo>
                    <a:pt x="1" y="1569"/>
                  </a:lnTo>
                  <a:lnTo>
                    <a:pt x="0" y="1571"/>
                  </a:lnTo>
                  <a:lnTo>
                    <a:pt x="0" y="1573"/>
                  </a:lnTo>
                  <a:lnTo>
                    <a:pt x="0" y="1576"/>
                  </a:lnTo>
                  <a:lnTo>
                    <a:pt x="1" y="1578"/>
                  </a:lnTo>
                  <a:lnTo>
                    <a:pt x="1" y="1580"/>
                  </a:lnTo>
                  <a:lnTo>
                    <a:pt x="2" y="1582"/>
                  </a:lnTo>
                  <a:lnTo>
                    <a:pt x="3" y="1584"/>
                  </a:lnTo>
                  <a:lnTo>
                    <a:pt x="3" y="1586"/>
                  </a:lnTo>
                  <a:lnTo>
                    <a:pt x="4" y="1588"/>
                  </a:lnTo>
                  <a:lnTo>
                    <a:pt x="5" y="1589"/>
                  </a:lnTo>
                  <a:lnTo>
                    <a:pt x="5" y="1591"/>
                  </a:lnTo>
                  <a:lnTo>
                    <a:pt x="6" y="1592"/>
                  </a:lnTo>
                  <a:lnTo>
                    <a:pt x="7" y="1593"/>
                  </a:lnTo>
                  <a:lnTo>
                    <a:pt x="8" y="1594"/>
                  </a:lnTo>
                  <a:lnTo>
                    <a:pt x="10" y="1594"/>
                  </a:lnTo>
                  <a:lnTo>
                    <a:pt x="11" y="1595"/>
                  </a:lnTo>
                  <a:lnTo>
                    <a:pt x="13" y="1595"/>
                  </a:lnTo>
                  <a:lnTo>
                    <a:pt x="15" y="1595"/>
                  </a:lnTo>
                  <a:lnTo>
                    <a:pt x="18" y="1595"/>
                  </a:lnTo>
                  <a:lnTo>
                    <a:pt x="21" y="1594"/>
                  </a:lnTo>
                  <a:lnTo>
                    <a:pt x="22" y="1593"/>
                  </a:lnTo>
                  <a:lnTo>
                    <a:pt x="23" y="1593"/>
                  </a:lnTo>
                  <a:lnTo>
                    <a:pt x="24" y="1592"/>
                  </a:lnTo>
                  <a:lnTo>
                    <a:pt x="26" y="1590"/>
                  </a:lnTo>
                  <a:lnTo>
                    <a:pt x="27" y="1589"/>
                  </a:lnTo>
                  <a:lnTo>
                    <a:pt x="28" y="1587"/>
                  </a:lnTo>
                  <a:lnTo>
                    <a:pt x="29" y="1586"/>
                  </a:lnTo>
                  <a:lnTo>
                    <a:pt x="30" y="1584"/>
                  </a:lnTo>
                  <a:lnTo>
                    <a:pt x="31" y="1582"/>
                  </a:lnTo>
                  <a:lnTo>
                    <a:pt x="32" y="1580"/>
                  </a:lnTo>
                  <a:lnTo>
                    <a:pt x="33" y="1577"/>
                  </a:lnTo>
                  <a:lnTo>
                    <a:pt x="34" y="1575"/>
                  </a:lnTo>
                  <a:lnTo>
                    <a:pt x="36" y="1573"/>
                  </a:lnTo>
                  <a:lnTo>
                    <a:pt x="37" y="1571"/>
                  </a:lnTo>
                  <a:lnTo>
                    <a:pt x="39" y="1568"/>
                  </a:lnTo>
                  <a:lnTo>
                    <a:pt x="41" y="1566"/>
                  </a:lnTo>
                  <a:lnTo>
                    <a:pt x="43" y="1563"/>
                  </a:lnTo>
                  <a:lnTo>
                    <a:pt x="45" y="1561"/>
                  </a:lnTo>
                  <a:lnTo>
                    <a:pt x="48" y="1558"/>
                  </a:lnTo>
                  <a:lnTo>
                    <a:pt x="50" y="1556"/>
                  </a:lnTo>
                  <a:lnTo>
                    <a:pt x="52" y="1554"/>
                  </a:lnTo>
                  <a:lnTo>
                    <a:pt x="54" y="1551"/>
                  </a:lnTo>
                  <a:lnTo>
                    <a:pt x="57" y="1550"/>
                  </a:lnTo>
                  <a:lnTo>
                    <a:pt x="59" y="1548"/>
                  </a:lnTo>
                  <a:lnTo>
                    <a:pt x="61" y="1546"/>
                  </a:lnTo>
                  <a:lnTo>
                    <a:pt x="63" y="1545"/>
                  </a:lnTo>
                  <a:lnTo>
                    <a:pt x="66" y="1543"/>
                  </a:lnTo>
                  <a:lnTo>
                    <a:pt x="68" y="1542"/>
                  </a:lnTo>
                  <a:lnTo>
                    <a:pt x="70" y="1541"/>
                  </a:lnTo>
                  <a:lnTo>
                    <a:pt x="72" y="1540"/>
                  </a:lnTo>
                  <a:lnTo>
                    <a:pt x="74" y="1539"/>
                  </a:lnTo>
                  <a:lnTo>
                    <a:pt x="77" y="1538"/>
                  </a:lnTo>
                  <a:lnTo>
                    <a:pt x="79" y="1538"/>
                  </a:lnTo>
                  <a:lnTo>
                    <a:pt x="81" y="1537"/>
                  </a:lnTo>
                  <a:lnTo>
                    <a:pt x="82" y="1537"/>
                  </a:lnTo>
                  <a:lnTo>
                    <a:pt x="84" y="1538"/>
                  </a:lnTo>
                  <a:lnTo>
                    <a:pt x="85" y="1538"/>
                  </a:lnTo>
                  <a:lnTo>
                    <a:pt x="86" y="1539"/>
                  </a:lnTo>
                  <a:lnTo>
                    <a:pt x="87" y="1541"/>
                  </a:lnTo>
                  <a:lnTo>
                    <a:pt x="87" y="1542"/>
                  </a:lnTo>
                  <a:lnTo>
                    <a:pt x="88" y="1544"/>
                  </a:lnTo>
                  <a:lnTo>
                    <a:pt x="88" y="1545"/>
                  </a:lnTo>
                  <a:lnTo>
                    <a:pt x="87" y="1547"/>
                  </a:lnTo>
                  <a:lnTo>
                    <a:pt x="87" y="1549"/>
                  </a:lnTo>
                  <a:lnTo>
                    <a:pt x="86" y="1551"/>
                  </a:lnTo>
                  <a:lnTo>
                    <a:pt x="84" y="1554"/>
                  </a:lnTo>
                  <a:lnTo>
                    <a:pt x="83" y="1556"/>
                  </a:lnTo>
                  <a:lnTo>
                    <a:pt x="81" y="1558"/>
                  </a:lnTo>
                  <a:lnTo>
                    <a:pt x="78" y="1560"/>
                  </a:lnTo>
                  <a:lnTo>
                    <a:pt x="76" y="1562"/>
                  </a:lnTo>
                  <a:lnTo>
                    <a:pt x="74" y="1564"/>
                  </a:lnTo>
                  <a:lnTo>
                    <a:pt x="72" y="1565"/>
                  </a:lnTo>
                  <a:lnTo>
                    <a:pt x="70" y="1567"/>
                  </a:lnTo>
                  <a:lnTo>
                    <a:pt x="69" y="1568"/>
                  </a:lnTo>
                  <a:lnTo>
                    <a:pt x="67" y="1569"/>
                  </a:lnTo>
                  <a:lnTo>
                    <a:pt x="65" y="1571"/>
                  </a:lnTo>
                  <a:lnTo>
                    <a:pt x="63" y="1572"/>
                  </a:lnTo>
                  <a:lnTo>
                    <a:pt x="62" y="1573"/>
                  </a:lnTo>
                  <a:lnTo>
                    <a:pt x="60" y="1575"/>
                  </a:lnTo>
                  <a:lnTo>
                    <a:pt x="59" y="1577"/>
                  </a:lnTo>
                  <a:lnTo>
                    <a:pt x="57" y="1578"/>
                  </a:lnTo>
                  <a:lnTo>
                    <a:pt x="56" y="1581"/>
                  </a:lnTo>
                  <a:lnTo>
                    <a:pt x="54" y="1583"/>
                  </a:lnTo>
                  <a:lnTo>
                    <a:pt x="53" y="1586"/>
                  </a:lnTo>
                  <a:lnTo>
                    <a:pt x="51" y="1589"/>
                  </a:lnTo>
                  <a:lnTo>
                    <a:pt x="49" y="1592"/>
                  </a:lnTo>
                  <a:lnTo>
                    <a:pt x="47" y="1596"/>
                  </a:lnTo>
                  <a:lnTo>
                    <a:pt x="46" y="1600"/>
                  </a:lnTo>
                  <a:lnTo>
                    <a:pt x="44" y="1604"/>
                  </a:lnTo>
                  <a:lnTo>
                    <a:pt x="42" y="1608"/>
                  </a:lnTo>
                  <a:lnTo>
                    <a:pt x="40" y="1612"/>
                  </a:lnTo>
                  <a:lnTo>
                    <a:pt x="38" y="1617"/>
                  </a:lnTo>
                  <a:lnTo>
                    <a:pt x="36" y="1621"/>
                  </a:lnTo>
                  <a:lnTo>
                    <a:pt x="34" y="1626"/>
                  </a:lnTo>
                  <a:lnTo>
                    <a:pt x="33" y="1631"/>
                  </a:lnTo>
                  <a:lnTo>
                    <a:pt x="31" y="1635"/>
                  </a:lnTo>
                  <a:lnTo>
                    <a:pt x="30" y="1640"/>
                  </a:lnTo>
                  <a:lnTo>
                    <a:pt x="29" y="1645"/>
                  </a:lnTo>
                  <a:lnTo>
                    <a:pt x="29" y="1649"/>
                  </a:lnTo>
                  <a:lnTo>
                    <a:pt x="29" y="1654"/>
                  </a:lnTo>
                  <a:lnTo>
                    <a:pt x="28" y="1658"/>
                  </a:lnTo>
                  <a:lnTo>
                    <a:pt x="28" y="1663"/>
                  </a:lnTo>
                  <a:lnTo>
                    <a:pt x="28" y="1667"/>
                  </a:lnTo>
                  <a:lnTo>
                    <a:pt x="28" y="1671"/>
                  </a:lnTo>
                  <a:lnTo>
                    <a:pt x="28" y="1674"/>
                  </a:lnTo>
                  <a:lnTo>
                    <a:pt x="27" y="1678"/>
                  </a:lnTo>
                  <a:lnTo>
                    <a:pt x="27" y="1682"/>
                  </a:lnTo>
                  <a:lnTo>
                    <a:pt x="27" y="1685"/>
                  </a:lnTo>
                  <a:lnTo>
                    <a:pt x="27" y="1689"/>
                  </a:lnTo>
                  <a:lnTo>
                    <a:pt x="27" y="1692"/>
                  </a:lnTo>
                  <a:lnTo>
                    <a:pt x="27" y="1696"/>
                  </a:lnTo>
                  <a:lnTo>
                    <a:pt x="27" y="1699"/>
                  </a:lnTo>
                  <a:lnTo>
                    <a:pt x="27" y="1703"/>
                  </a:lnTo>
                  <a:lnTo>
                    <a:pt x="27" y="1707"/>
                  </a:lnTo>
                  <a:lnTo>
                    <a:pt x="28" y="1710"/>
                  </a:lnTo>
                  <a:lnTo>
                    <a:pt x="29" y="1714"/>
                  </a:lnTo>
                  <a:lnTo>
                    <a:pt x="29" y="1717"/>
                  </a:lnTo>
                  <a:lnTo>
                    <a:pt x="30" y="1721"/>
                  </a:lnTo>
                  <a:lnTo>
                    <a:pt x="31" y="1724"/>
                  </a:lnTo>
                  <a:lnTo>
                    <a:pt x="32" y="1727"/>
                  </a:lnTo>
                  <a:lnTo>
                    <a:pt x="33" y="1730"/>
                  </a:lnTo>
                  <a:lnTo>
                    <a:pt x="34" y="1733"/>
                  </a:lnTo>
                  <a:lnTo>
                    <a:pt x="35" y="1736"/>
                  </a:lnTo>
                  <a:lnTo>
                    <a:pt x="36" y="1738"/>
                  </a:lnTo>
                  <a:lnTo>
                    <a:pt x="38" y="1741"/>
                  </a:lnTo>
                  <a:lnTo>
                    <a:pt x="39" y="1743"/>
                  </a:lnTo>
                  <a:lnTo>
                    <a:pt x="41" y="1745"/>
                  </a:lnTo>
                  <a:lnTo>
                    <a:pt x="43" y="1747"/>
                  </a:lnTo>
                  <a:lnTo>
                    <a:pt x="45" y="1749"/>
                  </a:lnTo>
                  <a:lnTo>
                    <a:pt x="47" y="1751"/>
                  </a:lnTo>
                  <a:lnTo>
                    <a:pt x="50" y="1752"/>
                  </a:lnTo>
                  <a:lnTo>
                    <a:pt x="53" y="1754"/>
                  </a:lnTo>
                  <a:lnTo>
                    <a:pt x="56" y="1755"/>
                  </a:lnTo>
                  <a:lnTo>
                    <a:pt x="59" y="1756"/>
                  </a:lnTo>
                  <a:lnTo>
                    <a:pt x="62" y="1756"/>
                  </a:lnTo>
                  <a:lnTo>
                    <a:pt x="65" y="1756"/>
                  </a:lnTo>
                  <a:lnTo>
                    <a:pt x="68" y="1756"/>
                  </a:lnTo>
                  <a:lnTo>
                    <a:pt x="71" y="1755"/>
                  </a:lnTo>
                  <a:lnTo>
                    <a:pt x="75" y="1754"/>
                  </a:lnTo>
                  <a:lnTo>
                    <a:pt x="78" y="1752"/>
                  </a:lnTo>
                  <a:lnTo>
                    <a:pt x="82" y="1751"/>
                  </a:lnTo>
                  <a:lnTo>
                    <a:pt x="85" y="1748"/>
                  </a:lnTo>
                  <a:lnTo>
                    <a:pt x="89" y="1746"/>
                  </a:lnTo>
                  <a:lnTo>
                    <a:pt x="93" y="1743"/>
                  </a:lnTo>
                  <a:lnTo>
                    <a:pt x="98" y="1740"/>
                  </a:lnTo>
                  <a:lnTo>
                    <a:pt x="102" y="1737"/>
                  </a:lnTo>
                  <a:lnTo>
                    <a:pt x="107" y="1733"/>
                  </a:lnTo>
                  <a:lnTo>
                    <a:pt x="112" y="1730"/>
                  </a:lnTo>
                  <a:lnTo>
                    <a:pt x="118" y="1726"/>
                  </a:lnTo>
                  <a:lnTo>
                    <a:pt x="123" y="1721"/>
                  </a:lnTo>
                  <a:lnTo>
                    <a:pt x="129" y="1717"/>
                  </a:lnTo>
                  <a:lnTo>
                    <a:pt x="134" y="1711"/>
                  </a:lnTo>
                  <a:lnTo>
                    <a:pt x="140" y="1706"/>
                  </a:lnTo>
                  <a:lnTo>
                    <a:pt x="145" y="1701"/>
                  </a:lnTo>
                  <a:lnTo>
                    <a:pt x="151" y="1695"/>
                  </a:lnTo>
                  <a:lnTo>
                    <a:pt x="156" y="1689"/>
                  </a:lnTo>
                  <a:lnTo>
                    <a:pt x="161" y="1683"/>
                  </a:lnTo>
                  <a:lnTo>
                    <a:pt x="166" y="1678"/>
                  </a:lnTo>
                  <a:lnTo>
                    <a:pt x="171" y="1672"/>
                  </a:lnTo>
                  <a:lnTo>
                    <a:pt x="175" y="1666"/>
                  </a:lnTo>
                  <a:lnTo>
                    <a:pt x="179" y="1661"/>
                  </a:lnTo>
                  <a:lnTo>
                    <a:pt x="183" y="1656"/>
                  </a:lnTo>
                  <a:lnTo>
                    <a:pt x="186" y="1651"/>
                  </a:lnTo>
                  <a:lnTo>
                    <a:pt x="188" y="1646"/>
                  </a:lnTo>
                  <a:lnTo>
                    <a:pt x="191" y="1641"/>
                  </a:lnTo>
                  <a:lnTo>
                    <a:pt x="193" y="1636"/>
                  </a:lnTo>
                  <a:lnTo>
                    <a:pt x="196" y="1630"/>
                  </a:lnTo>
                  <a:lnTo>
                    <a:pt x="199" y="1624"/>
                  </a:lnTo>
                  <a:lnTo>
                    <a:pt x="202" y="1618"/>
                  </a:lnTo>
                  <a:lnTo>
                    <a:pt x="205" y="1612"/>
                  </a:lnTo>
                  <a:lnTo>
                    <a:pt x="208" y="1605"/>
                  </a:lnTo>
                  <a:lnTo>
                    <a:pt x="211" y="1599"/>
                  </a:lnTo>
                  <a:lnTo>
                    <a:pt x="214" y="1593"/>
                  </a:lnTo>
                  <a:lnTo>
                    <a:pt x="217" y="1587"/>
                  </a:lnTo>
                  <a:lnTo>
                    <a:pt x="219" y="1581"/>
                  </a:lnTo>
                  <a:lnTo>
                    <a:pt x="222" y="1575"/>
                  </a:lnTo>
                  <a:lnTo>
                    <a:pt x="224" y="1570"/>
                  </a:lnTo>
                  <a:lnTo>
                    <a:pt x="226" y="1565"/>
                  </a:lnTo>
                  <a:lnTo>
                    <a:pt x="227" y="1561"/>
                  </a:lnTo>
                  <a:lnTo>
                    <a:pt x="228" y="1558"/>
                  </a:lnTo>
                  <a:lnTo>
                    <a:pt x="229" y="1555"/>
                  </a:lnTo>
                  <a:lnTo>
                    <a:pt x="229" y="1551"/>
                  </a:lnTo>
                  <a:lnTo>
                    <a:pt x="230" y="1546"/>
                  </a:lnTo>
                  <a:lnTo>
                    <a:pt x="230" y="1541"/>
                  </a:lnTo>
                  <a:lnTo>
                    <a:pt x="230" y="1536"/>
                  </a:lnTo>
                  <a:lnTo>
                    <a:pt x="230" y="1531"/>
                  </a:lnTo>
                  <a:lnTo>
                    <a:pt x="230" y="1525"/>
                  </a:lnTo>
                  <a:lnTo>
                    <a:pt x="230" y="1519"/>
                  </a:lnTo>
                  <a:lnTo>
                    <a:pt x="231" y="1513"/>
                  </a:lnTo>
                  <a:lnTo>
                    <a:pt x="231" y="1507"/>
                  </a:lnTo>
                  <a:lnTo>
                    <a:pt x="231" y="1501"/>
                  </a:lnTo>
                  <a:lnTo>
                    <a:pt x="232" y="1495"/>
                  </a:lnTo>
                  <a:lnTo>
                    <a:pt x="233" y="1489"/>
                  </a:lnTo>
                  <a:lnTo>
                    <a:pt x="233" y="1484"/>
                  </a:lnTo>
                  <a:lnTo>
                    <a:pt x="234" y="1479"/>
                  </a:lnTo>
                  <a:lnTo>
                    <a:pt x="236" y="1474"/>
                  </a:lnTo>
                  <a:lnTo>
                    <a:pt x="238" y="1470"/>
                  </a:lnTo>
                  <a:lnTo>
                    <a:pt x="240" y="1464"/>
                  </a:lnTo>
                  <a:lnTo>
                    <a:pt x="242" y="1459"/>
                  </a:lnTo>
                  <a:lnTo>
                    <a:pt x="245" y="1454"/>
                  </a:lnTo>
                  <a:lnTo>
                    <a:pt x="247" y="1448"/>
                  </a:lnTo>
                  <a:lnTo>
                    <a:pt x="251" y="1442"/>
                  </a:lnTo>
                  <a:lnTo>
                    <a:pt x="254" y="1436"/>
                  </a:lnTo>
                  <a:lnTo>
                    <a:pt x="257" y="1431"/>
                  </a:lnTo>
                  <a:lnTo>
                    <a:pt x="261" y="1425"/>
                  </a:lnTo>
                  <a:lnTo>
                    <a:pt x="265" y="1419"/>
                  </a:lnTo>
                  <a:lnTo>
                    <a:pt x="269" y="1414"/>
                  </a:lnTo>
                  <a:lnTo>
                    <a:pt x="272" y="1408"/>
                  </a:lnTo>
                  <a:lnTo>
                    <a:pt x="276" y="1403"/>
                  </a:lnTo>
                  <a:lnTo>
                    <a:pt x="280" y="1399"/>
                  </a:lnTo>
                  <a:lnTo>
                    <a:pt x="284" y="1394"/>
                  </a:lnTo>
                  <a:lnTo>
                    <a:pt x="288" y="1390"/>
                  </a:lnTo>
                  <a:lnTo>
                    <a:pt x="292" y="1386"/>
                  </a:lnTo>
                  <a:lnTo>
                    <a:pt x="295" y="1382"/>
                  </a:lnTo>
                  <a:lnTo>
                    <a:pt x="299" y="1378"/>
                  </a:lnTo>
                  <a:lnTo>
                    <a:pt x="303" y="1374"/>
                  </a:lnTo>
                  <a:lnTo>
                    <a:pt x="306" y="1370"/>
                  </a:lnTo>
                  <a:lnTo>
                    <a:pt x="310" y="1365"/>
                  </a:lnTo>
                  <a:lnTo>
                    <a:pt x="313" y="1361"/>
                  </a:lnTo>
                  <a:lnTo>
                    <a:pt x="317" y="1357"/>
                  </a:lnTo>
                  <a:lnTo>
                    <a:pt x="320" y="1352"/>
                  </a:lnTo>
                  <a:lnTo>
                    <a:pt x="323" y="1348"/>
                  </a:lnTo>
                  <a:lnTo>
                    <a:pt x="326" y="1344"/>
                  </a:lnTo>
                  <a:lnTo>
                    <a:pt x="329" y="1340"/>
                  </a:lnTo>
                  <a:lnTo>
                    <a:pt x="332" y="1336"/>
                  </a:lnTo>
                  <a:lnTo>
                    <a:pt x="335" y="1333"/>
                  </a:lnTo>
                  <a:lnTo>
                    <a:pt x="337" y="1329"/>
                  </a:lnTo>
                  <a:lnTo>
                    <a:pt x="340" y="1326"/>
                  </a:lnTo>
                  <a:lnTo>
                    <a:pt x="342" y="1323"/>
                  </a:lnTo>
                  <a:lnTo>
                    <a:pt x="344" y="1319"/>
                  </a:lnTo>
                  <a:lnTo>
                    <a:pt x="347" y="1315"/>
                  </a:lnTo>
                  <a:lnTo>
                    <a:pt x="350" y="1311"/>
                  </a:lnTo>
                  <a:lnTo>
                    <a:pt x="353" y="1307"/>
                  </a:lnTo>
                  <a:lnTo>
                    <a:pt x="357" y="1302"/>
                  </a:lnTo>
                  <a:lnTo>
                    <a:pt x="360" y="1297"/>
                  </a:lnTo>
                  <a:lnTo>
                    <a:pt x="363" y="1293"/>
                  </a:lnTo>
                  <a:lnTo>
                    <a:pt x="366" y="1288"/>
                  </a:lnTo>
                  <a:lnTo>
                    <a:pt x="369" y="1284"/>
                  </a:lnTo>
                  <a:lnTo>
                    <a:pt x="372" y="1279"/>
                  </a:lnTo>
                  <a:lnTo>
                    <a:pt x="375" y="1275"/>
                  </a:lnTo>
                  <a:lnTo>
                    <a:pt x="377" y="1271"/>
                  </a:lnTo>
                  <a:lnTo>
                    <a:pt x="380" y="1268"/>
                  </a:lnTo>
                  <a:lnTo>
                    <a:pt x="382" y="1265"/>
                  </a:lnTo>
                  <a:lnTo>
                    <a:pt x="384" y="1263"/>
                  </a:lnTo>
                  <a:lnTo>
                    <a:pt x="385" y="1260"/>
                  </a:lnTo>
                  <a:lnTo>
                    <a:pt x="386" y="1258"/>
                  </a:lnTo>
                  <a:lnTo>
                    <a:pt x="387" y="1255"/>
                  </a:lnTo>
                  <a:lnTo>
                    <a:pt x="389" y="1253"/>
                  </a:lnTo>
                  <a:lnTo>
                    <a:pt x="390" y="1250"/>
                  </a:lnTo>
                  <a:lnTo>
                    <a:pt x="391" y="1247"/>
                  </a:lnTo>
                  <a:lnTo>
                    <a:pt x="392" y="1245"/>
                  </a:lnTo>
                  <a:lnTo>
                    <a:pt x="393" y="1242"/>
                  </a:lnTo>
                  <a:lnTo>
                    <a:pt x="393" y="1240"/>
                  </a:lnTo>
                  <a:lnTo>
                    <a:pt x="394" y="1237"/>
                  </a:lnTo>
                  <a:lnTo>
                    <a:pt x="394" y="1236"/>
                  </a:lnTo>
                  <a:lnTo>
                    <a:pt x="395" y="1234"/>
                  </a:lnTo>
                  <a:lnTo>
                    <a:pt x="395" y="1232"/>
                  </a:lnTo>
                  <a:lnTo>
                    <a:pt x="395" y="1231"/>
                  </a:lnTo>
                  <a:lnTo>
                    <a:pt x="396" y="1231"/>
                  </a:lnTo>
                  <a:lnTo>
                    <a:pt x="395" y="1231"/>
                  </a:lnTo>
                  <a:lnTo>
                    <a:pt x="395" y="1232"/>
                  </a:lnTo>
                  <a:lnTo>
                    <a:pt x="395" y="1234"/>
                  </a:lnTo>
                  <a:lnTo>
                    <a:pt x="394" y="1236"/>
                  </a:lnTo>
                  <a:lnTo>
                    <a:pt x="394" y="1239"/>
                  </a:lnTo>
                  <a:lnTo>
                    <a:pt x="393" y="1243"/>
                  </a:lnTo>
                  <a:lnTo>
                    <a:pt x="393" y="1246"/>
                  </a:lnTo>
                  <a:lnTo>
                    <a:pt x="392" y="1250"/>
                  </a:lnTo>
                  <a:lnTo>
                    <a:pt x="391" y="1255"/>
                  </a:lnTo>
                  <a:lnTo>
                    <a:pt x="391" y="1259"/>
                  </a:lnTo>
                  <a:lnTo>
                    <a:pt x="391" y="1263"/>
                  </a:lnTo>
                  <a:lnTo>
                    <a:pt x="390" y="1267"/>
                  </a:lnTo>
                  <a:lnTo>
                    <a:pt x="390" y="1272"/>
                  </a:lnTo>
                  <a:lnTo>
                    <a:pt x="390" y="1276"/>
                  </a:lnTo>
                  <a:lnTo>
                    <a:pt x="391" y="1279"/>
                  </a:lnTo>
                  <a:lnTo>
                    <a:pt x="392" y="1282"/>
                  </a:lnTo>
                  <a:lnTo>
                    <a:pt x="392" y="1286"/>
                  </a:lnTo>
                  <a:lnTo>
                    <a:pt x="393" y="1289"/>
                  </a:lnTo>
                  <a:lnTo>
                    <a:pt x="394" y="1293"/>
                  </a:lnTo>
                  <a:lnTo>
                    <a:pt x="395" y="1298"/>
                  </a:lnTo>
                  <a:lnTo>
                    <a:pt x="396" y="1302"/>
                  </a:lnTo>
                  <a:lnTo>
                    <a:pt x="397" y="1307"/>
                  </a:lnTo>
                  <a:lnTo>
                    <a:pt x="398" y="1313"/>
                  </a:lnTo>
                  <a:lnTo>
                    <a:pt x="399" y="1318"/>
                  </a:lnTo>
                  <a:lnTo>
                    <a:pt x="400" y="1324"/>
                  </a:lnTo>
                  <a:lnTo>
                    <a:pt x="402" y="1330"/>
                  </a:lnTo>
                  <a:lnTo>
                    <a:pt x="403" y="1336"/>
                  </a:lnTo>
                  <a:lnTo>
                    <a:pt x="405" y="1342"/>
                  </a:lnTo>
                  <a:lnTo>
                    <a:pt x="407" y="1348"/>
                  </a:lnTo>
                  <a:lnTo>
                    <a:pt x="410" y="1354"/>
                  </a:lnTo>
                  <a:lnTo>
                    <a:pt x="412" y="1360"/>
                  </a:lnTo>
                  <a:lnTo>
                    <a:pt x="415" y="1366"/>
                  </a:lnTo>
                  <a:lnTo>
                    <a:pt x="418" y="1372"/>
                  </a:lnTo>
                  <a:lnTo>
                    <a:pt x="421" y="1377"/>
                  </a:lnTo>
                  <a:lnTo>
                    <a:pt x="423" y="1382"/>
                  </a:lnTo>
                  <a:lnTo>
                    <a:pt x="425" y="1386"/>
                  </a:lnTo>
                  <a:lnTo>
                    <a:pt x="427" y="1390"/>
                  </a:lnTo>
                  <a:lnTo>
                    <a:pt x="429" y="1394"/>
                  </a:lnTo>
                  <a:lnTo>
                    <a:pt x="430" y="1397"/>
                  </a:lnTo>
                  <a:lnTo>
                    <a:pt x="432" y="1401"/>
                  </a:lnTo>
                  <a:lnTo>
                    <a:pt x="433" y="1404"/>
                  </a:lnTo>
                  <a:lnTo>
                    <a:pt x="434" y="1407"/>
                  </a:lnTo>
                  <a:lnTo>
                    <a:pt x="435" y="1410"/>
                  </a:lnTo>
                  <a:lnTo>
                    <a:pt x="436" y="1413"/>
                  </a:lnTo>
                  <a:lnTo>
                    <a:pt x="437" y="1416"/>
                  </a:lnTo>
                  <a:lnTo>
                    <a:pt x="438" y="1419"/>
                  </a:lnTo>
                  <a:lnTo>
                    <a:pt x="439" y="1422"/>
                  </a:lnTo>
                  <a:lnTo>
                    <a:pt x="439" y="1426"/>
                  </a:lnTo>
                  <a:lnTo>
                    <a:pt x="440" y="1430"/>
                  </a:lnTo>
                  <a:lnTo>
                    <a:pt x="440" y="1435"/>
                  </a:lnTo>
                  <a:lnTo>
                    <a:pt x="439" y="1439"/>
                  </a:lnTo>
                  <a:lnTo>
                    <a:pt x="439" y="1445"/>
                  </a:lnTo>
                  <a:lnTo>
                    <a:pt x="438" y="1451"/>
                  </a:lnTo>
                  <a:lnTo>
                    <a:pt x="437" y="1457"/>
                  </a:lnTo>
                  <a:lnTo>
                    <a:pt x="436" y="1463"/>
                  </a:lnTo>
                  <a:lnTo>
                    <a:pt x="434" y="1469"/>
                  </a:lnTo>
                  <a:lnTo>
                    <a:pt x="433" y="1476"/>
                  </a:lnTo>
                  <a:lnTo>
                    <a:pt x="431" y="1482"/>
                  </a:lnTo>
                  <a:lnTo>
                    <a:pt x="429" y="1488"/>
                  </a:lnTo>
                  <a:lnTo>
                    <a:pt x="428" y="1495"/>
                  </a:lnTo>
                  <a:lnTo>
                    <a:pt x="426" y="1501"/>
                  </a:lnTo>
                  <a:lnTo>
                    <a:pt x="425" y="1507"/>
                  </a:lnTo>
                  <a:lnTo>
                    <a:pt x="424" y="1513"/>
                  </a:lnTo>
                  <a:lnTo>
                    <a:pt x="423" y="1518"/>
                  </a:lnTo>
                  <a:lnTo>
                    <a:pt x="422" y="1523"/>
                  </a:lnTo>
                  <a:lnTo>
                    <a:pt x="421" y="1529"/>
                  </a:lnTo>
                  <a:lnTo>
                    <a:pt x="420" y="1535"/>
                  </a:lnTo>
                  <a:lnTo>
                    <a:pt x="419" y="1541"/>
                  </a:lnTo>
                  <a:lnTo>
                    <a:pt x="418" y="1548"/>
                  </a:lnTo>
                  <a:lnTo>
                    <a:pt x="416" y="1555"/>
                  </a:lnTo>
                  <a:lnTo>
                    <a:pt x="415" y="1561"/>
                  </a:lnTo>
                  <a:lnTo>
                    <a:pt x="414" y="1568"/>
                  </a:lnTo>
                  <a:lnTo>
                    <a:pt x="413" y="1575"/>
                  </a:lnTo>
                  <a:lnTo>
                    <a:pt x="411" y="1581"/>
                  </a:lnTo>
                  <a:lnTo>
                    <a:pt x="410" y="1588"/>
                  </a:lnTo>
                  <a:lnTo>
                    <a:pt x="409" y="1594"/>
                  </a:lnTo>
                  <a:lnTo>
                    <a:pt x="408" y="1601"/>
                  </a:lnTo>
                  <a:lnTo>
                    <a:pt x="408" y="1607"/>
                  </a:lnTo>
                  <a:lnTo>
                    <a:pt x="407" y="1612"/>
                  </a:lnTo>
                  <a:lnTo>
                    <a:pt x="407" y="1618"/>
                  </a:lnTo>
                  <a:lnTo>
                    <a:pt x="408" y="1624"/>
                  </a:lnTo>
                  <a:lnTo>
                    <a:pt x="408" y="1633"/>
                  </a:lnTo>
                  <a:lnTo>
                    <a:pt x="410" y="1643"/>
                  </a:lnTo>
                  <a:lnTo>
                    <a:pt x="411" y="1654"/>
                  </a:lnTo>
                  <a:lnTo>
                    <a:pt x="413" y="1667"/>
                  </a:lnTo>
                  <a:lnTo>
                    <a:pt x="416" y="1680"/>
                  </a:lnTo>
                  <a:lnTo>
                    <a:pt x="418" y="1694"/>
                  </a:lnTo>
                  <a:lnTo>
                    <a:pt x="421" y="1709"/>
                  </a:lnTo>
                  <a:lnTo>
                    <a:pt x="424" y="1723"/>
                  </a:lnTo>
                  <a:lnTo>
                    <a:pt x="427" y="1738"/>
                  </a:lnTo>
                  <a:lnTo>
                    <a:pt x="430" y="1752"/>
                  </a:lnTo>
                  <a:lnTo>
                    <a:pt x="433" y="1765"/>
                  </a:lnTo>
                  <a:lnTo>
                    <a:pt x="436" y="1777"/>
                  </a:lnTo>
                  <a:lnTo>
                    <a:pt x="438" y="1788"/>
                  </a:lnTo>
                  <a:lnTo>
                    <a:pt x="441" y="1798"/>
                  </a:lnTo>
                  <a:lnTo>
                    <a:pt x="443" y="1806"/>
                  </a:lnTo>
                  <a:lnTo>
                    <a:pt x="446" y="1813"/>
                  </a:lnTo>
                  <a:lnTo>
                    <a:pt x="448" y="1823"/>
                  </a:lnTo>
                  <a:lnTo>
                    <a:pt x="450" y="1835"/>
                  </a:lnTo>
                  <a:lnTo>
                    <a:pt x="453" y="1848"/>
                  </a:lnTo>
                  <a:lnTo>
                    <a:pt x="455" y="1862"/>
                  </a:lnTo>
                  <a:lnTo>
                    <a:pt x="458" y="1878"/>
                  </a:lnTo>
                  <a:lnTo>
                    <a:pt x="461" y="1894"/>
                  </a:lnTo>
                  <a:lnTo>
                    <a:pt x="463" y="1911"/>
                  </a:lnTo>
                  <a:lnTo>
                    <a:pt x="466" y="1928"/>
                  </a:lnTo>
                  <a:lnTo>
                    <a:pt x="469" y="1944"/>
                  </a:lnTo>
                  <a:lnTo>
                    <a:pt x="471" y="1961"/>
                  </a:lnTo>
                  <a:lnTo>
                    <a:pt x="474" y="1978"/>
                  </a:lnTo>
                  <a:lnTo>
                    <a:pt x="476" y="1993"/>
                  </a:lnTo>
                  <a:lnTo>
                    <a:pt x="478" y="2008"/>
                  </a:lnTo>
                  <a:lnTo>
                    <a:pt x="481" y="2021"/>
                  </a:lnTo>
                  <a:lnTo>
                    <a:pt x="483" y="2033"/>
                  </a:lnTo>
                  <a:lnTo>
                    <a:pt x="485" y="2045"/>
                  </a:lnTo>
                  <a:lnTo>
                    <a:pt x="487" y="2056"/>
                  </a:lnTo>
                  <a:lnTo>
                    <a:pt x="489" y="2067"/>
                  </a:lnTo>
                  <a:lnTo>
                    <a:pt x="491" y="2077"/>
                  </a:lnTo>
                  <a:lnTo>
                    <a:pt x="493" y="2088"/>
                  </a:lnTo>
                  <a:lnTo>
                    <a:pt x="495" y="2098"/>
                  </a:lnTo>
                  <a:lnTo>
                    <a:pt x="496" y="2108"/>
                  </a:lnTo>
                  <a:lnTo>
                    <a:pt x="497" y="2117"/>
                  </a:lnTo>
                  <a:lnTo>
                    <a:pt x="499" y="2127"/>
                  </a:lnTo>
                  <a:lnTo>
                    <a:pt x="500" y="2135"/>
                  </a:lnTo>
                  <a:lnTo>
                    <a:pt x="501" y="2144"/>
                  </a:lnTo>
                  <a:lnTo>
                    <a:pt x="502" y="2151"/>
                  </a:lnTo>
                  <a:lnTo>
                    <a:pt x="502" y="2159"/>
                  </a:lnTo>
                  <a:lnTo>
                    <a:pt x="503" y="2166"/>
                  </a:lnTo>
                  <a:lnTo>
                    <a:pt x="503" y="2172"/>
                  </a:lnTo>
                  <a:lnTo>
                    <a:pt x="503" y="2178"/>
                  </a:lnTo>
                  <a:lnTo>
                    <a:pt x="503" y="2183"/>
                  </a:lnTo>
                  <a:lnTo>
                    <a:pt x="502" y="2190"/>
                  </a:lnTo>
                  <a:lnTo>
                    <a:pt x="502" y="2198"/>
                  </a:lnTo>
                  <a:lnTo>
                    <a:pt x="500" y="2207"/>
                  </a:lnTo>
                  <a:lnTo>
                    <a:pt x="499" y="2217"/>
                  </a:lnTo>
                  <a:lnTo>
                    <a:pt x="498" y="2227"/>
                  </a:lnTo>
                  <a:lnTo>
                    <a:pt x="496" y="2238"/>
                  </a:lnTo>
                  <a:lnTo>
                    <a:pt x="495" y="2249"/>
                  </a:lnTo>
                  <a:lnTo>
                    <a:pt x="493" y="2260"/>
                  </a:lnTo>
                  <a:lnTo>
                    <a:pt x="492" y="2271"/>
                  </a:lnTo>
                  <a:lnTo>
                    <a:pt x="491" y="2282"/>
                  </a:lnTo>
                  <a:lnTo>
                    <a:pt x="489" y="2293"/>
                  </a:lnTo>
                  <a:lnTo>
                    <a:pt x="488" y="2303"/>
                  </a:lnTo>
                  <a:lnTo>
                    <a:pt x="488" y="2312"/>
                  </a:lnTo>
                  <a:lnTo>
                    <a:pt x="487" y="2321"/>
                  </a:lnTo>
                  <a:lnTo>
                    <a:pt x="487" y="2329"/>
                  </a:lnTo>
                  <a:lnTo>
                    <a:pt x="487" y="2338"/>
                  </a:lnTo>
                  <a:lnTo>
                    <a:pt x="488" y="2349"/>
                  </a:lnTo>
                  <a:lnTo>
                    <a:pt x="490" y="2362"/>
                  </a:lnTo>
                  <a:lnTo>
                    <a:pt x="492" y="2377"/>
                  </a:lnTo>
                  <a:lnTo>
                    <a:pt x="494" y="2393"/>
                  </a:lnTo>
                  <a:lnTo>
                    <a:pt x="497" y="2410"/>
                  </a:lnTo>
                  <a:lnTo>
                    <a:pt x="500" y="2428"/>
                  </a:lnTo>
                  <a:lnTo>
                    <a:pt x="503" y="2446"/>
                  </a:lnTo>
                  <a:lnTo>
                    <a:pt x="506" y="2464"/>
                  </a:lnTo>
                  <a:lnTo>
                    <a:pt x="510" y="2482"/>
                  </a:lnTo>
                  <a:lnTo>
                    <a:pt x="513" y="2499"/>
                  </a:lnTo>
                  <a:lnTo>
                    <a:pt x="515" y="2515"/>
                  </a:lnTo>
                  <a:lnTo>
                    <a:pt x="518" y="2529"/>
                  </a:lnTo>
                  <a:lnTo>
                    <a:pt x="520" y="2542"/>
                  </a:lnTo>
                  <a:lnTo>
                    <a:pt x="522" y="2553"/>
                  </a:lnTo>
                  <a:lnTo>
                    <a:pt x="523" y="2561"/>
                  </a:lnTo>
                  <a:lnTo>
                    <a:pt x="524" y="2568"/>
                  </a:lnTo>
                  <a:lnTo>
                    <a:pt x="525" y="2577"/>
                  </a:lnTo>
                  <a:lnTo>
                    <a:pt x="527" y="2588"/>
                  </a:lnTo>
                  <a:lnTo>
                    <a:pt x="529" y="2599"/>
                  </a:lnTo>
                  <a:lnTo>
                    <a:pt x="532" y="2611"/>
                  </a:lnTo>
                  <a:lnTo>
                    <a:pt x="535" y="2623"/>
                  </a:lnTo>
                  <a:lnTo>
                    <a:pt x="537" y="2636"/>
                  </a:lnTo>
                  <a:lnTo>
                    <a:pt x="540" y="2649"/>
                  </a:lnTo>
                  <a:lnTo>
                    <a:pt x="543" y="2662"/>
                  </a:lnTo>
                  <a:lnTo>
                    <a:pt x="546" y="2674"/>
                  </a:lnTo>
                  <a:lnTo>
                    <a:pt x="548" y="2686"/>
                  </a:lnTo>
                  <a:lnTo>
                    <a:pt x="550" y="2697"/>
                  </a:lnTo>
                  <a:lnTo>
                    <a:pt x="552" y="2707"/>
                  </a:lnTo>
                  <a:lnTo>
                    <a:pt x="554" y="2716"/>
                  </a:lnTo>
                  <a:lnTo>
                    <a:pt x="554" y="2723"/>
                  </a:lnTo>
                  <a:lnTo>
                    <a:pt x="555" y="2729"/>
                  </a:lnTo>
                  <a:lnTo>
                    <a:pt x="555" y="2733"/>
                  </a:lnTo>
                  <a:lnTo>
                    <a:pt x="555" y="2738"/>
                  </a:lnTo>
                  <a:lnTo>
                    <a:pt x="556" y="2742"/>
                  </a:lnTo>
                  <a:lnTo>
                    <a:pt x="557" y="2747"/>
                  </a:lnTo>
                  <a:lnTo>
                    <a:pt x="558" y="2751"/>
                  </a:lnTo>
                  <a:lnTo>
                    <a:pt x="559" y="2755"/>
                  </a:lnTo>
                  <a:lnTo>
                    <a:pt x="560" y="2760"/>
                  </a:lnTo>
                  <a:lnTo>
                    <a:pt x="561" y="2765"/>
                  </a:lnTo>
                  <a:lnTo>
                    <a:pt x="561" y="2769"/>
                  </a:lnTo>
                  <a:lnTo>
                    <a:pt x="562" y="2774"/>
                  </a:lnTo>
                  <a:lnTo>
                    <a:pt x="562" y="2778"/>
                  </a:lnTo>
                  <a:lnTo>
                    <a:pt x="561" y="2782"/>
                  </a:lnTo>
                  <a:lnTo>
                    <a:pt x="561" y="2787"/>
                  </a:lnTo>
                  <a:lnTo>
                    <a:pt x="559" y="2792"/>
                  </a:lnTo>
                  <a:lnTo>
                    <a:pt x="557" y="2796"/>
                  </a:lnTo>
                  <a:lnTo>
                    <a:pt x="555" y="2801"/>
                  </a:lnTo>
                  <a:lnTo>
                    <a:pt x="552" y="2805"/>
                  </a:lnTo>
                  <a:lnTo>
                    <a:pt x="549" y="2809"/>
                  </a:lnTo>
                  <a:lnTo>
                    <a:pt x="546" y="2814"/>
                  </a:lnTo>
                  <a:lnTo>
                    <a:pt x="543" y="2818"/>
                  </a:lnTo>
                  <a:lnTo>
                    <a:pt x="540" y="2823"/>
                  </a:lnTo>
                  <a:lnTo>
                    <a:pt x="537" y="2827"/>
                  </a:lnTo>
                  <a:lnTo>
                    <a:pt x="534" y="2832"/>
                  </a:lnTo>
                  <a:lnTo>
                    <a:pt x="531" y="2836"/>
                  </a:lnTo>
                  <a:lnTo>
                    <a:pt x="528" y="2840"/>
                  </a:lnTo>
                  <a:lnTo>
                    <a:pt x="525" y="2844"/>
                  </a:lnTo>
                  <a:lnTo>
                    <a:pt x="522" y="2849"/>
                  </a:lnTo>
                  <a:lnTo>
                    <a:pt x="519" y="2853"/>
                  </a:lnTo>
                  <a:lnTo>
                    <a:pt x="516" y="2857"/>
                  </a:lnTo>
                  <a:lnTo>
                    <a:pt x="513" y="2861"/>
                  </a:lnTo>
                  <a:lnTo>
                    <a:pt x="510" y="2864"/>
                  </a:lnTo>
                  <a:lnTo>
                    <a:pt x="507" y="2868"/>
                  </a:lnTo>
                  <a:lnTo>
                    <a:pt x="504" y="2872"/>
                  </a:lnTo>
                  <a:lnTo>
                    <a:pt x="500" y="2876"/>
                  </a:lnTo>
                  <a:lnTo>
                    <a:pt x="496" y="2880"/>
                  </a:lnTo>
                  <a:lnTo>
                    <a:pt x="492" y="2883"/>
                  </a:lnTo>
                  <a:lnTo>
                    <a:pt x="489" y="2887"/>
                  </a:lnTo>
                  <a:lnTo>
                    <a:pt x="484" y="2891"/>
                  </a:lnTo>
                  <a:lnTo>
                    <a:pt x="480" y="2895"/>
                  </a:lnTo>
                  <a:lnTo>
                    <a:pt x="476" y="2898"/>
                  </a:lnTo>
                  <a:lnTo>
                    <a:pt x="472" y="2902"/>
                  </a:lnTo>
                  <a:lnTo>
                    <a:pt x="468" y="2906"/>
                  </a:lnTo>
                  <a:lnTo>
                    <a:pt x="465" y="2910"/>
                  </a:lnTo>
                  <a:lnTo>
                    <a:pt x="461" y="2913"/>
                  </a:lnTo>
                  <a:lnTo>
                    <a:pt x="458" y="2917"/>
                  </a:lnTo>
                  <a:lnTo>
                    <a:pt x="455" y="2921"/>
                  </a:lnTo>
                  <a:lnTo>
                    <a:pt x="453" y="2925"/>
                  </a:lnTo>
                  <a:lnTo>
                    <a:pt x="451" y="2928"/>
                  </a:lnTo>
                  <a:lnTo>
                    <a:pt x="450" y="2932"/>
                  </a:lnTo>
                  <a:lnTo>
                    <a:pt x="448" y="2935"/>
                  </a:lnTo>
                  <a:lnTo>
                    <a:pt x="447" y="2938"/>
                  </a:lnTo>
                  <a:lnTo>
                    <a:pt x="445" y="2941"/>
                  </a:lnTo>
                  <a:lnTo>
                    <a:pt x="444" y="2944"/>
                  </a:lnTo>
                  <a:lnTo>
                    <a:pt x="443" y="2947"/>
                  </a:lnTo>
                  <a:lnTo>
                    <a:pt x="441" y="2950"/>
                  </a:lnTo>
                  <a:lnTo>
                    <a:pt x="440" y="2953"/>
                  </a:lnTo>
                  <a:lnTo>
                    <a:pt x="439" y="2955"/>
                  </a:lnTo>
                  <a:lnTo>
                    <a:pt x="438" y="2958"/>
                  </a:lnTo>
                  <a:lnTo>
                    <a:pt x="437" y="2961"/>
                  </a:lnTo>
                  <a:lnTo>
                    <a:pt x="437" y="2965"/>
                  </a:lnTo>
                  <a:lnTo>
                    <a:pt x="436" y="2968"/>
                  </a:lnTo>
                  <a:lnTo>
                    <a:pt x="436" y="2972"/>
                  </a:lnTo>
                  <a:lnTo>
                    <a:pt x="435" y="2976"/>
                  </a:lnTo>
                  <a:lnTo>
                    <a:pt x="435" y="2980"/>
                  </a:lnTo>
                  <a:lnTo>
                    <a:pt x="435" y="2985"/>
                  </a:lnTo>
                  <a:lnTo>
                    <a:pt x="435" y="2989"/>
                  </a:lnTo>
                  <a:lnTo>
                    <a:pt x="435" y="2994"/>
                  </a:lnTo>
                  <a:lnTo>
                    <a:pt x="435" y="2999"/>
                  </a:lnTo>
                  <a:lnTo>
                    <a:pt x="435" y="3004"/>
                  </a:lnTo>
                  <a:lnTo>
                    <a:pt x="434" y="3009"/>
                  </a:lnTo>
                  <a:lnTo>
                    <a:pt x="434" y="3014"/>
                  </a:lnTo>
                  <a:lnTo>
                    <a:pt x="434" y="3019"/>
                  </a:lnTo>
                  <a:lnTo>
                    <a:pt x="434" y="3023"/>
                  </a:lnTo>
                  <a:lnTo>
                    <a:pt x="434" y="3028"/>
                  </a:lnTo>
                  <a:lnTo>
                    <a:pt x="435" y="3032"/>
                  </a:lnTo>
                  <a:lnTo>
                    <a:pt x="435" y="3036"/>
                  </a:lnTo>
                  <a:lnTo>
                    <a:pt x="436" y="3039"/>
                  </a:lnTo>
                  <a:lnTo>
                    <a:pt x="437" y="3043"/>
                  </a:lnTo>
                  <a:lnTo>
                    <a:pt x="438" y="3046"/>
                  </a:lnTo>
                  <a:lnTo>
                    <a:pt x="439" y="3048"/>
                  </a:lnTo>
                  <a:lnTo>
                    <a:pt x="441" y="3050"/>
                  </a:lnTo>
                  <a:lnTo>
                    <a:pt x="442" y="3053"/>
                  </a:lnTo>
                  <a:lnTo>
                    <a:pt x="444" y="3055"/>
                  </a:lnTo>
                  <a:lnTo>
                    <a:pt x="445" y="3057"/>
                  </a:lnTo>
                  <a:lnTo>
                    <a:pt x="447" y="3059"/>
                  </a:lnTo>
                  <a:lnTo>
                    <a:pt x="449" y="3061"/>
                  </a:lnTo>
                  <a:lnTo>
                    <a:pt x="450" y="3063"/>
                  </a:lnTo>
                  <a:lnTo>
                    <a:pt x="452" y="3064"/>
                  </a:lnTo>
                  <a:lnTo>
                    <a:pt x="453" y="3065"/>
                  </a:lnTo>
                  <a:lnTo>
                    <a:pt x="455" y="3067"/>
                  </a:lnTo>
                  <a:lnTo>
                    <a:pt x="457" y="3068"/>
                  </a:lnTo>
                  <a:lnTo>
                    <a:pt x="459" y="3068"/>
                  </a:lnTo>
                  <a:lnTo>
                    <a:pt x="461" y="3069"/>
                  </a:lnTo>
                  <a:lnTo>
                    <a:pt x="463" y="3069"/>
                  </a:lnTo>
                  <a:lnTo>
                    <a:pt x="465" y="3069"/>
                  </a:lnTo>
                  <a:lnTo>
                    <a:pt x="467" y="3068"/>
                  </a:lnTo>
                  <a:lnTo>
                    <a:pt x="470" y="3067"/>
                  </a:lnTo>
                  <a:lnTo>
                    <a:pt x="473" y="3065"/>
                  </a:lnTo>
                  <a:lnTo>
                    <a:pt x="477" y="3062"/>
                  </a:lnTo>
                  <a:lnTo>
                    <a:pt x="480" y="3059"/>
                  </a:lnTo>
                  <a:lnTo>
                    <a:pt x="485" y="3056"/>
                  </a:lnTo>
                  <a:lnTo>
                    <a:pt x="489" y="3052"/>
                  </a:lnTo>
                  <a:lnTo>
                    <a:pt x="494" y="3047"/>
                  </a:lnTo>
                  <a:lnTo>
                    <a:pt x="499" y="3043"/>
                  </a:lnTo>
                  <a:lnTo>
                    <a:pt x="504" y="3038"/>
                  </a:lnTo>
                  <a:lnTo>
                    <a:pt x="508" y="3033"/>
                  </a:lnTo>
                  <a:lnTo>
                    <a:pt x="513" y="3028"/>
                  </a:lnTo>
                  <a:lnTo>
                    <a:pt x="517" y="3024"/>
                  </a:lnTo>
                  <a:lnTo>
                    <a:pt x="521" y="3019"/>
                  </a:lnTo>
                  <a:lnTo>
                    <a:pt x="525" y="3015"/>
                  </a:lnTo>
                  <a:lnTo>
                    <a:pt x="528" y="3012"/>
                  </a:lnTo>
                  <a:lnTo>
                    <a:pt x="531" y="3008"/>
                  </a:lnTo>
                  <a:lnTo>
                    <a:pt x="533" y="3005"/>
                  </a:lnTo>
                  <a:lnTo>
                    <a:pt x="537" y="3001"/>
                  </a:lnTo>
                  <a:lnTo>
                    <a:pt x="540" y="2996"/>
                  </a:lnTo>
                  <a:lnTo>
                    <a:pt x="545" y="2991"/>
                  </a:lnTo>
                  <a:lnTo>
                    <a:pt x="550" y="2986"/>
                  </a:lnTo>
                  <a:lnTo>
                    <a:pt x="555" y="2980"/>
                  </a:lnTo>
                  <a:lnTo>
                    <a:pt x="560" y="2975"/>
                  </a:lnTo>
                  <a:lnTo>
                    <a:pt x="566" y="2969"/>
                  </a:lnTo>
                  <a:lnTo>
                    <a:pt x="571" y="2963"/>
                  </a:lnTo>
                  <a:lnTo>
                    <a:pt x="577" y="2957"/>
                  </a:lnTo>
                  <a:lnTo>
                    <a:pt x="583" y="2952"/>
                  </a:lnTo>
                  <a:lnTo>
                    <a:pt x="588" y="2947"/>
                  </a:lnTo>
                  <a:lnTo>
                    <a:pt x="593" y="2942"/>
                  </a:lnTo>
                  <a:lnTo>
                    <a:pt x="598" y="2938"/>
                  </a:lnTo>
                  <a:lnTo>
                    <a:pt x="603" y="2935"/>
                  </a:lnTo>
                  <a:lnTo>
                    <a:pt x="607" y="2932"/>
                  </a:lnTo>
                  <a:lnTo>
                    <a:pt x="610" y="2930"/>
                  </a:lnTo>
                  <a:lnTo>
                    <a:pt x="613" y="2927"/>
                  </a:lnTo>
                  <a:lnTo>
                    <a:pt x="617" y="2925"/>
                  </a:lnTo>
                  <a:lnTo>
                    <a:pt x="620" y="2922"/>
                  </a:lnTo>
                  <a:lnTo>
                    <a:pt x="623" y="2919"/>
                  </a:lnTo>
                  <a:lnTo>
                    <a:pt x="625" y="2916"/>
                  </a:lnTo>
                  <a:lnTo>
                    <a:pt x="628" y="2913"/>
                  </a:lnTo>
                  <a:lnTo>
                    <a:pt x="631" y="2910"/>
                  </a:lnTo>
                  <a:lnTo>
                    <a:pt x="634" y="2907"/>
                  </a:lnTo>
                  <a:lnTo>
                    <a:pt x="637" y="2904"/>
                  </a:lnTo>
                  <a:lnTo>
                    <a:pt x="640" y="2901"/>
                  </a:lnTo>
                  <a:lnTo>
                    <a:pt x="643" y="2899"/>
                  </a:lnTo>
                  <a:lnTo>
                    <a:pt x="646" y="2896"/>
                  </a:lnTo>
                  <a:lnTo>
                    <a:pt x="650" y="2893"/>
                  </a:lnTo>
                  <a:lnTo>
                    <a:pt x="654" y="2891"/>
                  </a:lnTo>
                  <a:lnTo>
                    <a:pt x="659" y="2889"/>
                  </a:lnTo>
                  <a:lnTo>
                    <a:pt x="663" y="2886"/>
                  </a:lnTo>
                  <a:lnTo>
                    <a:pt x="667" y="2884"/>
                  </a:lnTo>
                  <a:lnTo>
                    <a:pt x="670" y="2883"/>
                  </a:lnTo>
                  <a:lnTo>
                    <a:pt x="673" y="2881"/>
                  </a:lnTo>
                  <a:lnTo>
                    <a:pt x="676" y="2880"/>
                  </a:lnTo>
                  <a:lnTo>
                    <a:pt x="679" y="2879"/>
                  </a:lnTo>
                  <a:lnTo>
                    <a:pt x="681" y="2877"/>
                  </a:lnTo>
                  <a:lnTo>
                    <a:pt x="683" y="2876"/>
                  </a:lnTo>
                  <a:lnTo>
                    <a:pt x="685" y="2875"/>
                  </a:lnTo>
                  <a:lnTo>
                    <a:pt x="687" y="2874"/>
                  </a:lnTo>
                  <a:lnTo>
                    <a:pt x="688" y="2873"/>
                  </a:lnTo>
                  <a:lnTo>
                    <a:pt x="689" y="2871"/>
                  </a:lnTo>
                  <a:lnTo>
                    <a:pt x="689" y="2870"/>
                  </a:lnTo>
                  <a:lnTo>
                    <a:pt x="690" y="2868"/>
                  </a:lnTo>
                  <a:lnTo>
                    <a:pt x="690" y="2866"/>
                  </a:lnTo>
                  <a:lnTo>
                    <a:pt x="690" y="2864"/>
                  </a:lnTo>
                  <a:lnTo>
                    <a:pt x="690" y="2862"/>
                  </a:lnTo>
                  <a:lnTo>
                    <a:pt x="690" y="2859"/>
                  </a:lnTo>
                  <a:lnTo>
                    <a:pt x="690" y="2856"/>
                  </a:lnTo>
                  <a:lnTo>
                    <a:pt x="690" y="2853"/>
                  </a:lnTo>
                  <a:lnTo>
                    <a:pt x="689" y="2849"/>
                  </a:lnTo>
                  <a:lnTo>
                    <a:pt x="689" y="2846"/>
                  </a:lnTo>
                  <a:lnTo>
                    <a:pt x="688" y="2842"/>
                  </a:lnTo>
                  <a:lnTo>
                    <a:pt x="687" y="2837"/>
                  </a:lnTo>
                  <a:lnTo>
                    <a:pt x="687" y="2833"/>
                  </a:lnTo>
                  <a:lnTo>
                    <a:pt x="686" y="2828"/>
                  </a:lnTo>
                  <a:lnTo>
                    <a:pt x="685" y="2823"/>
                  </a:lnTo>
                  <a:lnTo>
                    <a:pt x="684" y="2817"/>
                  </a:lnTo>
                  <a:lnTo>
                    <a:pt x="682" y="2812"/>
                  </a:lnTo>
                  <a:lnTo>
                    <a:pt x="681" y="2805"/>
                  </a:lnTo>
                  <a:lnTo>
                    <a:pt x="680" y="2799"/>
                  </a:lnTo>
                  <a:lnTo>
                    <a:pt x="678" y="2793"/>
                  </a:lnTo>
                  <a:lnTo>
                    <a:pt x="677" y="2786"/>
                  </a:lnTo>
                  <a:lnTo>
                    <a:pt x="675" y="2778"/>
                  </a:lnTo>
                  <a:lnTo>
                    <a:pt x="674" y="2771"/>
                  </a:lnTo>
                  <a:lnTo>
                    <a:pt x="672" y="2764"/>
                  </a:lnTo>
                  <a:lnTo>
                    <a:pt x="671" y="2756"/>
                  </a:lnTo>
                  <a:lnTo>
                    <a:pt x="670" y="2749"/>
                  </a:lnTo>
                  <a:lnTo>
                    <a:pt x="669" y="2741"/>
                  </a:lnTo>
                  <a:lnTo>
                    <a:pt x="668" y="2734"/>
                  </a:lnTo>
                  <a:lnTo>
                    <a:pt x="667" y="2727"/>
                  </a:lnTo>
                  <a:lnTo>
                    <a:pt x="666" y="2720"/>
                  </a:lnTo>
                  <a:lnTo>
                    <a:pt x="666" y="2713"/>
                  </a:lnTo>
                  <a:lnTo>
                    <a:pt x="665" y="2707"/>
                  </a:lnTo>
                  <a:lnTo>
                    <a:pt x="665" y="2700"/>
                  </a:lnTo>
                  <a:lnTo>
                    <a:pt x="665" y="2695"/>
                  </a:lnTo>
                  <a:lnTo>
                    <a:pt x="666" y="2690"/>
                  </a:lnTo>
                  <a:lnTo>
                    <a:pt x="666" y="2685"/>
                  </a:lnTo>
                  <a:lnTo>
                    <a:pt x="667" y="2679"/>
                  </a:lnTo>
                  <a:lnTo>
                    <a:pt x="669" y="2670"/>
                  </a:lnTo>
                  <a:lnTo>
                    <a:pt x="672" y="2658"/>
                  </a:lnTo>
                  <a:lnTo>
                    <a:pt x="674" y="2644"/>
                  </a:lnTo>
                  <a:lnTo>
                    <a:pt x="677" y="2628"/>
                  </a:lnTo>
                  <a:lnTo>
                    <a:pt x="681" y="2611"/>
                  </a:lnTo>
                  <a:lnTo>
                    <a:pt x="684" y="2593"/>
                  </a:lnTo>
                  <a:lnTo>
                    <a:pt x="688" y="2575"/>
                  </a:lnTo>
                  <a:lnTo>
                    <a:pt x="691" y="2556"/>
                  </a:lnTo>
                  <a:lnTo>
                    <a:pt x="695" y="2537"/>
                  </a:lnTo>
                  <a:lnTo>
                    <a:pt x="698" y="2519"/>
                  </a:lnTo>
                  <a:lnTo>
                    <a:pt x="700" y="2503"/>
                  </a:lnTo>
                  <a:lnTo>
                    <a:pt x="703" y="2487"/>
                  </a:lnTo>
                  <a:lnTo>
                    <a:pt x="704" y="2473"/>
                  </a:lnTo>
                  <a:lnTo>
                    <a:pt x="706" y="2462"/>
                  </a:lnTo>
                  <a:lnTo>
                    <a:pt x="706" y="2453"/>
                  </a:lnTo>
                  <a:lnTo>
                    <a:pt x="706" y="2444"/>
                  </a:lnTo>
                  <a:lnTo>
                    <a:pt x="706" y="2434"/>
                  </a:lnTo>
                  <a:lnTo>
                    <a:pt x="705" y="2423"/>
                  </a:lnTo>
                  <a:lnTo>
                    <a:pt x="705" y="2411"/>
                  </a:lnTo>
                  <a:lnTo>
                    <a:pt x="704" y="2397"/>
                  </a:lnTo>
                  <a:lnTo>
                    <a:pt x="704" y="2383"/>
                  </a:lnTo>
                  <a:lnTo>
                    <a:pt x="703" y="2369"/>
                  </a:lnTo>
                  <a:lnTo>
                    <a:pt x="702" y="2354"/>
                  </a:lnTo>
                  <a:lnTo>
                    <a:pt x="701" y="2340"/>
                  </a:lnTo>
                  <a:lnTo>
                    <a:pt x="701" y="2326"/>
                  </a:lnTo>
                  <a:lnTo>
                    <a:pt x="700" y="2313"/>
                  </a:lnTo>
                  <a:lnTo>
                    <a:pt x="699" y="2301"/>
                  </a:lnTo>
                  <a:lnTo>
                    <a:pt x="699" y="2290"/>
                  </a:lnTo>
                  <a:lnTo>
                    <a:pt x="698" y="2280"/>
                  </a:lnTo>
                  <a:lnTo>
                    <a:pt x="698" y="2272"/>
                  </a:lnTo>
                  <a:lnTo>
                    <a:pt x="698" y="2265"/>
                  </a:lnTo>
                  <a:lnTo>
                    <a:pt x="698" y="2259"/>
                  </a:lnTo>
                  <a:lnTo>
                    <a:pt x="698" y="2251"/>
                  </a:lnTo>
                  <a:lnTo>
                    <a:pt x="699" y="2241"/>
                  </a:lnTo>
                  <a:lnTo>
                    <a:pt x="699" y="2229"/>
                  </a:lnTo>
                  <a:lnTo>
                    <a:pt x="700" y="2216"/>
                  </a:lnTo>
                  <a:lnTo>
                    <a:pt x="701" y="2203"/>
                  </a:lnTo>
                  <a:lnTo>
                    <a:pt x="702" y="2188"/>
                  </a:lnTo>
                  <a:lnTo>
                    <a:pt x="703" y="2174"/>
                  </a:lnTo>
                  <a:lnTo>
                    <a:pt x="704" y="2159"/>
                  </a:lnTo>
                  <a:lnTo>
                    <a:pt x="705" y="2144"/>
                  </a:lnTo>
                  <a:lnTo>
                    <a:pt x="706" y="2130"/>
                  </a:lnTo>
                  <a:lnTo>
                    <a:pt x="707" y="2116"/>
                  </a:lnTo>
                  <a:lnTo>
                    <a:pt x="708" y="2104"/>
                  </a:lnTo>
                  <a:lnTo>
                    <a:pt x="708" y="2092"/>
                  </a:lnTo>
                  <a:lnTo>
                    <a:pt x="709" y="2082"/>
                  </a:lnTo>
                  <a:lnTo>
                    <a:pt x="710" y="2074"/>
                  </a:lnTo>
                  <a:lnTo>
                    <a:pt x="711" y="2065"/>
                  </a:lnTo>
                  <a:lnTo>
                    <a:pt x="712" y="2053"/>
                  </a:lnTo>
                  <a:lnTo>
                    <a:pt x="713" y="2039"/>
                  </a:lnTo>
                  <a:lnTo>
                    <a:pt x="714" y="2024"/>
                  </a:lnTo>
                  <a:lnTo>
                    <a:pt x="716" y="2007"/>
                  </a:lnTo>
                  <a:lnTo>
                    <a:pt x="717" y="1989"/>
                  </a:lnTo>
                  <a:lnTo>
                    <a:pt x="718" y="1971"/>
                  </a:lnTo>
                  <a:lnTo>
                    <a:pt x="720" y="1952"/>
                  </a:lnTo>
                  <a:lnTo>
                    <a:pt x="721" y="1934"/>
                  </a:lnTo>
                  <a:lnTo>
                    <a:pt x="722" y="1916"/>
                  </a:lnTo>
                  <a:lnTo>
                    <a:pt x="723" y="1899"/>
                  </a:lnTo>
                  <a:lnTo>
                    <a:pt x="724" y="1884"/>
                  </a:lnTo>
                  <a:lnTo>
                    <a:pt x="725" y="1870"/>
                  </a:lnTo>
                  <a:lnTo>
                    <a:pt x="726" y="1859"/>
                  </a:lnTo>
                  <a:lnTo>
                    <a:pt x="726" y="1851"/>
                  </a:lnTo>
                  <a:lnTo>
                    <a:pt x="726" y="1846"/>
                  </a:lnTo>
                  <a:lnTo>
                    <a:pt x="726" y="1841"/>
                  </a:lnTo>
                  <a:lnTo>
                    <a:pt x="726" y="1835"/>
                  </a:lnTo>
                  <a:lnTo>
                    <a:pt x="726" y="1827"/>
                  </a:lnTo>
                  <a:lnTo>
                    <a:pt x="725" y="1818"/>
                  </a:lnTo>
                  <a:lnTo>
                    <a:pt x="725" y="1809"/>
                  </a:lnTo>
                  <a:lnTo>
                    <a:pt x="725" y="1799"/>
                  </a:lnTo>
                  <a:lnTo>
                    <a:pt x="724" y="1789"/>
                  </a:lnTo>
                  <a:lnTo>
                    <a:pt x="724" y="1778"/>
                  </a:lnTo>
                  <a:lnTo>
                    <a:pt x="724" y="1768"/>
                  </a:lnTo>
                  <a:lnTo>
                    <a:pt x="723" y="1758"/>
                  </a:lnTo>
                  <a:lnTo>
                    <a:pt x="723" y="1749"/>
                  </a:lnTo>
                  <a:lnTo>
                    <a:pt x="723" y="1742"/>
                  </a:lnTo>
                  <a:lnTo>
                    <a:pt x="722" y="1735"/>
                  </a:lnTo>
                  <a:lnTo>
                    <a:pt x="722" y="1730"/>
                  </a:lnTo>
                  <a:lnTo>
                    <a:pt x="722" y="1727"/>
                  </a:lnTo>
                  <a:lnTo>
                    <a:pt x="722" y="1726"/>
                  </a:lnTo>
                  <a:lnTo>
                    <a:pt x="722" y="1729"/>
                  </a:lnTo>
                  <a:lnTo>
                    <a:pt x="723" y="1740"/>
                  </a:lnTo>
                  <a:lnTo>
                    <a:pt x="724" y="1756"/>
                  </a:lnTo>
                  <a:lnTo>
                    <a:pt x="725" y="1777"/>
                  </a:lnTo>
                  <a:lnTo>
                    <a:pt x="726" y="1802"/>
                  </a:lnTo>
                  <a:lnTo>
                    <a:pt x="727" y="1831"/>
                  </a:lnTo>
                  <a:lnTo>
                    <a:pt x="729" y="1861"/>
                  </a:lnTo>
                  <a:lnTo>
                    <a:pt x="731" y="1893"/>
                  </a:lnTo>
                  <a:lnTo>
                    <a:pt x="733" y="1924"/>
                  </a:lnTo>
                  <a:lnTo>
                    <a:pt x="735" y="1956"/>
                  </a:lnTo>
                  <a:lnTo>
                    <a:pt x="737" y="1985"/>
                  </a:lnTo>
                  <a:lnTo>
                    <a:pt x="739" y="2012"/>
                  </a:lnTo>
                  <a:lnTo>
                    <a:pt x="741" y="2036"/>
                  </a:lnTo>
                  <a:lnTo>
                    <a:pt x="743" y="2056"/>
                  </a:lnTo>
                  <a:lnTo>
                    <a:pt x="744" y="2070"/>
                  </a:lnTo>
                  <a:lnTo>
                    <a:pt x="746" y="2078"/>
                  </a:lnTo>
                  <a:lnTo>
                    <a:pt x="748" y="2083"/>
                  </a:lnTo>
                  <a:lnTo>
                    <a:pt x="749" y="2089"/>
                  </a:lnTo>
                  <a:lnTo>
                    <a:pt x="751" y="2095"/>
                  </a:lnTo>
                  <a:lnTo>
                    <a:pt x="753" y="2103"/>
                  </a:lnTo>
                  <a:lnTo>
                    <a:pt x="754" y="2111"/>
                  </a:lnTo>
                  <a:lnTo>
                    <a:pt x="756" y="2120"/>
                  </a:lnTo>
                  <a:lnTo>
                    <a:pt x="758" y="2129"/>
                  </a:lnTo>
                  <a:lnTo>
                    <a:pt x="760" y="2138"/>
                  </a:lnTo>
                  <a:lnTo>
                    <a:pt x="761" y="2148"/>
                  </a:lnTo>
                  <a:lnTo>
                    <a:pt x="763" y="2157"/>
                  </a:lnTo>
                  <a:lnTo>
                    <a:pt x="764" y="2166"/>
                  </a:lnTo>
                  <a:lnTo>
                    <a:pt x="766" y="2175"/>
                  </a:lnTo>
                  <a:lnTo>
                    <a:pt x="767" y="2184"/>
                  </a:lnTo>
                  <a:lnTo>
                    <a:pt x="768" y="2192"/>
                  </a:lnTo>
                  <a:lnTo>
                    <a:pt x="769" y="2199"/>
                  </a:lnTo>
                  <a:lnTo>
                    <a:pt x="770" y="2205"/>
                  </a:lnTo>
                  <a:lnTo>
                    <a:pt x="771" y="2211"/>
                  </a:lnTo>
                  <a:lnTo>
                    <a:pt x="771" y="2217"/>
                  </a:lnTo>
                  <a:lnTo>
                    <a:pt x="772" y="2223"/>
                  </a:lnTo>
                  <a:lnTo>
                    <a:pt x="773" y="2229"/>
                  </a:lnTo>
                  <a:lnTo>
                    <a:pt x="774" y="2235"/>
                  </a:lnTo>
                  <a:lnTo>
                    <a:pt x="774" y="2240"/>
                  </a:lnTo>
                  <a:lnTo>
                    <a:pt x="775" y="2246"/>
                  </a:lnTo>
                  <a:lnTo>
                    <a:pt x="775" y="2251"/>
                  </a:lnTo>
                  <a:lnTo>
                    <a:pt x="776" y="2256"/>
                  </a:lnTo>
                  <a:lnTo>
                    <a:pt x="776" y="2261"/>
                  </a:lnTo>
                  <a:lnTo>
                    <a:pt x="777" y="2266"/>
                  </a:lnTo>
                  <a:lnTo>
                    <a:pt x="777" y="2270"/>
                  </a:lnTo>
                  <a:lnTo>
                    <a:pt x="777" y="2275"/>
                  </a:lnTo>
                  <a:lnTo>
                    <a:pt x="778" y="2279"/>
                  </a:lnTo>
                  <a:lnTo>
                    <a:pt x="778" y="2282"/>
                  </a:lnTo>
                  <a:lnTo>
                    <a:pt x="778" y="2285"/>
                  </a:lnTo>
                  <a:lnTo>
                    <a:pt x="778" y="2289"/>
                  </a:lnTo>
                  <a:lnTo>
                    <a:pt x="777" y="2295"/>
                  </a:lnTo>
                  <a:lnTo>
                    <a:pt x="775" y="2303"/>
                  </a:lnTo>
                  <a:lnTo>
                    <a:pt x="774" y="2313"/>
                  </a:lnTo>
                  <a:lnTo>
                    <a:pt x="772" y="2323"/>
                  </a:lnTo>
                  <a:lnTo>
                    <a:pt x="769" y="2335"/>
                  </a:lnTo>
                  <a:lnTo>
                    <a:pt x="767" y="2347"/>
                  </a:lnTo>
                  <a:lnTo>
                    <a:pt x="764" y="2360"/>
                  </a:lnTo>
                  <a:lnTo>
                    <a:pt x="762" y="2373"/>
                  </a:lnTo>
                  <a:lnTo>
                    <a:pt x="760" y="2386"/>
                  </a:lnTo>
                  <a:lnTo>
                    <a:pt x="758" y="2399"/>
                  </a:lnTo>
                  <a:lnTo>
                    <a:pt x="756" y="2412"/>
                  </a:lnTo>
                  <a:lnTo>
                    <a:pt x="755" y="2424"/>
                  </a:lnTo>
                  <a:lnTo>
                    <a:pt x="754" y="2435"/>
                  </a:lnTo>
                  <a:lnTo>
                    <a:pt x="754" y="2445"/>
                  </a:lnTo>
                  <a:lnTo>
                    <a:pt x="754" y="2453"/>
                  </a:lnTo>
                  <a:lnTo>
                    <a:pt x="755" y="2462"/>
                  </a:lnTo>
                  <a:lnTo>
                    <a:pt x="757" y="2473"/>
                  </a:lnTo>
                  <a:lnTo>
                    <a:pt x="759" y="2486"/>
                  </a:lnTo>
                  <a:lnTo>
                    <a:pt x="761" y="2502"/>
                  </a:lnTo>
                  <a:lnTo>
                    <a:pt x="764" y="2518"/>
                  </a:lnTo>
                  <a:lnTo>
                    <a:pt x="767" y="2536"/>
                  </a:lnTo>
                  <a:lnTo>
                    <a:pt x="770" y="2554"/>
                  </a:lnTo>
                  <a:lnTo>
                    <a:pt x="773" y="2573"/>
                  </a:lnTo>
                  <a:lnTo>
                    <a:pt x="777" y="2591"/>
                  </a:lnTo>
                  <a:lnTo>
                    <a:pt x="780" y="2610"/>
                  </a:lnTo>
                  <a:lnTo>
                    <a:pt x="783" y="2627"/>
                  </a:lnTo>
                  <a:lnTo>
                    <a:pt x="785" y="2644"/>
                  </a:lnTo>
                  <a:lnTo>
                    <a:pt x="787" y="2659"/>
                  </a:lnTo>
                  <a:lnTo>
                    <a:pt x="789" y="2673"/>
                  </a:lnTo>
                  <a:lnTo>
                    <a:pt x="790" y="2684"/>
                  </a:lnTo>
                  <a:lnTo>
                    <a:pt x="790" y="2693"/>
                  </a:lnTo>
                  <a:lnTo>
                    <a:pt x="790" y="2700"/>
                  </a:lnTo>
                  <a:lnTo>
                    <a:pt x="790" y="2708"/>
                  </a:lnTo>
                  <a:lnTo>
                    <a:pt x="790" y="2715"/>
                  </a:lnTo>
                  <a:lnTo>
                    <a:pt x="790" y="2722"/>
                  </a:lnTo>
                  <a:lnTo>
                    <a:pt x="790" y="2730"/>
                  </a:lnTo>
                  <a:lnTo>
                    <a:pt x="790" y="2737"/>
                  </a:lnTo>
                  <a:lnTo>
                    <a:pt x="790" y="2744"/>
                  </a:lnTo>
                  <a:lnTo>
                    <a:pt x="789" y="2751"/>
                  </a:lnTo>
                  <a:lnTo>
                    <a:pt x="789" y="2758"/>
                  </a:lnTo>
                  <a:lnTo>
                    <a:pt x="789" y="2765"/>
                  </a:lnTo>
                  <a:lnTo>
                    <a:pt x="789" y="2772"/>
                  </a:lnTo>
                  <a:lnTo>
                    <a:pt x="788" y="2779"/>
                  </a:lnTo>
                  <a:lnTo>
                    <a:pt x="788" y="2786"/>
                  </a:lnTo>
                  <a:lnTo>
                    <a:pt x="787" y="2792"/>
                  </a:lnTo>
                  <a:lnTo>
                    <a:pt x="787" y="2798"/>
                  </a:lnTo>
                  <a:lnTo>
                    <a:pt x="786" y="2805"/>
                  </a:lnTo>
                  <a:lnTo>
                    <a:pt x="785" y="2810"/>
                  </a:lnTo>
                  <a:lnTo>
                    <a:pt x="784" y="2816"/>
                  </a:lnTo>
                  <a:lnTo>
                    <a:pt x="782" y="2821"/>
                  </a:lnTo>
                  <a:lnTo>
                    <a:pt x="781" y="2826"/>
                  </a:lnTo>
                  <a:lnTo>
                    <a:pt x="779" y="2830"/>
                  </a:lnTo>
                  <a:lnTo>
                    <a:pt x="777" y="2835"/>
                  </a:lnTo>
                  <a:lnTo>
                    <a:pt x="776" y="2839"/>
                  </a:lnTo>
                  <a:lnTo>
                    <a:pt x="774" y="2843"/>
                  </a:lnTo>
                  <a:lnTo>
                    <a:pt x="773" y="2847"/>
                  </a:lnTo>
                  <a:lnTo>
                    <a:pt x="772" y="2850"/>
                  </a:lnTo>
                  <a:lnTo>
                    <a:pt x="771" y="2854"/>
                  </a:lnTo>
                  <a:lnTo>
                    <a:pt x="770" y="2858"/>
                  </a:lnTo>
                  <a:lnTo>
                    <a:pt x="770" y="2861"/>
                  </a:lnTo>
                  <a:lnTo>
                    <a:pt x="771" y="2865"/>
                  </a:lnTo>
                  <a:lnTo>
                    <a:pt x="772" y="2869"/>
                  </a:lnTo>
                  <a:lnTo>
                    <a:pt x="774" y="2872"/>
                  </a:lnTo>
                  <a:lnTo>
                    <a:pt x="776" y="2876"/>
                  </a:lnTo>
                  <a:lnTo>
                    <a:pt x="779" y="2880"/>
                  </a:lnTo>
                  <a:lnTo>
                    <a:pt x="781" y="2883"/>
                  </a:lnTo>
                  <a:lnTo>
                    <a:pt x="784" y="2887"/>
                  </a:lnTo>
                  <a:lnTo>
                    <a:pt x="787" y="2891"/>
                  </a:lnTo>
                  <a:lnTo>
                    <a:pt x="790" y="2894"/>
                  </a:lnTo>
                  <a:lnTo>
                    <a:pt x="793" y="2898"/>
                  </a:lnTo>
                  <a:lnTo>
                    <a:pt x="796" y="2901"/>
                  </a:lnTo>
                  <a:lnTo>
                    <a:pt x="800" y="2905"/>
                  </a:lnTo>
                  <a:lnTo>
                    <a:pt x="804" y="2908"/>
                  </a:lnTo>
                  <a:lnTo>
                    <a:pt x="808" y="2911"/>
                  </a:lnTo>
                  <a:lnTo>
                    <a:pt x="813" y="2914"/>
                  </a:lnTo>
                  <a:lnTo>
                    <a:pt x="817" y="2917"/>
                  </a:lnTo>
                  <a:lnTo>
                    <a:pt x="822" y="2920"/>
                  </a:lnTo>
                  <a:lnTo>
                    <a:pt x="828" y="2922"/>
                  </a:lnTo>
                  <a:lnTo>
                    <a:pt x="834" y="2924"/>
                  </a:lnTo>
                  <a:lnTo>
                    <a:pt x="840" y="2927"/>
                  </a:lnTo>
                  <a:lnTo>
                    <a:pt x="848" y="2931"/>
                  </a:lnTo>
                  <a:lnTo>
                    <a:pt x="858" y="2936"/>
                  </a:lnTo>
                  <a:lnTo>
                    <a:pt x="868" y="2942"/>
                  </a:lnTo>
                  <a:lnTo>
                    <a:pt x="878" y="2948"/>
                  </a:lnTo>
                  <a:lnTo>
                    <a:pt x="889" y="2955"/>
                  </a:lnTo>
                  <a:lnTo>
                    <a:pt x="901" y="2962"/>
                  </a:lnTo>
                  <a:lnTo>
                    <a:pt x="912" y="2970"/>
                  </a:lnTo>
                  <a:lnTo>
                    <a:pt x="923" y="2977"/>
                  </a:lnTo>
                  <a:lnTo>
                    <a:pt x="934" y="2984"/>
                  </a:lnTo>
                  <a:lnTo>
                    <a:pt x="945" y="2991"/>
                  </a:lnTo>
                  <a:lnTo>
                    <a:pt x="954" y="2997"/>
                  </a:lnTo>
                  <a:lnTo>
                    <a:pt x="963" y="3002"/>
                  </a:lnTo>
                  <a:lnTo>
                    <a:pt x="970" y="3007"/>
                  </a:lnTo>
                  <a:lnTo>
                    <a:pt x="976" y="3010"/>
                  </a:lnTo>
                  <a:lnTo>
                    <a:pt x="981" y="3012"/>
                  </a:lnTo>
                  <a:lnTo>
                    <a:pt x="985" y="3014"/>
                  </a:lnTo>
                  <a:lnTo>
                    <a:pt x="988" y="3015"/>
                  </a:lnTo>
                  <a:lnTo>
                    <a:pt x="991" y="3017"/>
                  </a:lnTo>
                  <a:lnTo>
                    <a:pt x="994" y="3019"/>
                  </a:lnTo>
                  <a:lnTo>
                    <a:pt x="997" y="3020"/>
                  </a:lnTo>
                  <a:lnTo>
                    <a:pt x="999" y="3022"/>
                  </a:lnTo>
                  <a:lnTo>
                    <a:pt x="1002" y="3023"/>
                  </a:lnTo>
                  <a:lnTo>
                    <a:pt x="1004" y="3024"/>
                  </a:lnTo>
                  <a:lnTo>
                    <a:pt x="1006" y="3025"/>
                  </a:lnTo>
                  <a:lnTo>
                    <a:pt x="1008" y="3026"/>
                  </a:lnTo>
                  <a:lnTo>
                    <a:pt x="1010" y="3026"/>
                  </a:lnTo>
                  <a:lnTo>
                    <a:pt x="1012" y="3027"/>
                  </a:lnTo>
                  <a:lnTo>
                    <a:pt x="1015" y="3027"/>
                  </a:lnTo>
                  <a:lnTo>
                    <a:pt x="1017" y="3026"/>
                  </a:lnTo>
                  <a:lnTo>
                    <a:pt x="1019" y="3025"/>
                  </a:lnTo>
                  <a:lnTo>
                    <a:pt x="1021" y="3024"/>
                  </a:lnTo>
                  <a:lnTo>
                    <a:pt x="1023" y="3022"/>
                  </a:lnTo>
                  <a:lnTo>
                    <a:pt x="1026" y="3019"/>
                  </a:lnTo>
                  <a:lnTo>
                    <a:pt x="1028" y="3016"/>
                  </a:lnTo>
                  <a:lnTo>
                    <a:pt x="1031" y="3012"/>
                  </a:lnTo>
                  <a:lnTo>
                    <a:pt x="1033" y="3007"/>
                  </a:lnTo>
                  <a:lnTo>
                    <a:pt x="1036" y="3002"/>
                  </a:lnTo>
                  <a:lnTo>
                    <a:pt x="1038" y="2996"/>
                  </a:lnTo>
                  <a:lnTo>
                    <a:pt x="1040" y="2991"/>
                  </a:lnTo>
                  <a:lnTo>
                    <a:pt x="1041" y="2985"/>
                  </a:lnTo>
                  <a:lnTo>
                    <a:pt x="1043" y="2979"/>
                  </a:lnTo>
                  <a:lnTo>
                    <a:pt x="1044" y="2973"/>
                  </a:lnTo>
                  <a:lnTo>
                    <a:pt x="1045" y="2967"/>
                  </a:lnTo>
                  <a:lnTo>
                    <a:pt x="1045" y="2962"/>
                  </a:lnTo>
                  <a:lnTo>
                    <a:pt x="1044" y="2957"/>
                  </a:lnTo>
                  <a:lnTo>
                    <a:pt x="1043" y="2952"/>
                  </a:lnTo>
                  <a:lnTo>
                    <a:pt x="1041" y="2948"/>
                  </a:lnTo>
                  <a:lnTo>
                    <a:pt x="1038" y="2944"/>
                  </a:lnTo>
                  <a:lnTo>
                    <a:pt x="1036" y="2940"/>
                  </a:lnTo>
                  <a:lnTo>
                    <a:pt x="1033" y="2936"/>
                  </a:lnTo>
                  <a:lnTo>
                    <a:pt x="1029" y="2932"/>
                  </a:lnTo>
                  <a:lnTo>
                    <a:pt x="1026" y="2928"/>
                  </a:lnTo>
                  <a:lnTo>
                    <a:pt x="1022" y="2924"/>
                  </a:lnTo>
                  <a:lnTo>
                    <a:pt x="1019" y="2919"/>
                  </a:lnTo>
                  <a:lnTo>
                    <a:pt x="1015" y="2915"/>
                  </a:lnTo>
                  <a:lnTo>
                    <a:pt x="1011" y="2910"/>
                  </a:lnTo>
                  <a:lnTo>
                    <a:pt x="1008" y="2906"/>
                  </a:lnTo>
                  <a:lnTo>
                    <a:pt x="1004" y="2902"/>
                  </a:lnTo>
                  <a:lnTo>
                    <a:pt x="1000" y="2898"/>
                  </a:lnTo>
                  <a:lnTo>
                    <a:pt x="997" y="2894"/>
                  </a:lnTo>
                  <a:lnTo>
                    <a:pt x="994" y="2891"/>
                  </a:lnTo>
                  <a:lnTo>
                    <a:pt x="991" y="2887"/>
                  </a:lnTo>
                  <a:lnTo>
                    <a:pt x="989" y="2884"/>
                  </a:lnTo>
                  <a:lnTo>
                    <a:pt x="986" y="2881"/>
                  </a:lnTo>
                  <a:lnTo>
                    <a:pt x="983" y="2877"/>
                  </a:lnTo>
                  <a:lnTo>
                    <a:pt x="978" y="2873"/>
                  </a:lnTo>
                  <a:lnTo>
                    <a:pt x="973" y="2869"/>
                  </a:lnTo>
                  <a:lnTo>
                    <a:pt x="968" y="2865"/>
                  </a:lnTo>
                  <a:lnTo>
                    <a:pt x="962" y="2860"/>
                  </a:lnTo>
                  <a:lnTo>
                    <a:pt x="956" y="2855"/>
                  </a:lnTo>
                  <a:lnTo>
                    <a:pt x="950" y="2850"/>
                  </a:lnTo>
                  <a:lnTo>
                    <a:pt x="944" y="2846"/>
                  </a:lnTo>
                  <a:lnTo>
                    <a:pt x="938" y="2841"/>
                  </a:lnTo>
                  <a:lnTo>
                    <a:pt x="932" y="2836"/>
                  </a:lnTo>
                  <a:lnTo>
                    <a:pt x="927" y="2832"/>
                  </a:lnTo>
                  <a:lnTo>
                    <a:pt x="922" y="2827"/>
                  </a:lnTo>
                  <a:lnTo>
                    <a:pt x="918" y="2823"/>
                  </a:lnTo>
                  <a:lnTo>
                    <a:pt x="915" y="2820"/>
                  </a:lnTo>
                  <a:lnTo>
                    <a:pt x="914" y="2816"/>
                  </a:lnTo>
                  <a:lnTo>
                    <a:pt x="912" y="2813"/>
                  </a:lnTo>
                  <a:lnTo>
                    <a:pt x="910" y="2810"/>
                  </a:lnTo>
                  <a:lnTo>
                    <a:pt x="909" y="2807"/>
                  </a:lnTo>
                  <a:lnTo>
                    <a:pt x="907" y="2804"/>
                  </a:lnTo>
                  <a:lnTo>
                    <a:pt x="905" y="2801"/>
                  </a:lnTo>
                  <a:lnTo>
                    <a:pt x="904" y="2798"/>
                  </a:lnTo>
                  <a:lnTo>
                    <a:pt x="902" y="2795"/>
                  </a:lnTo>
                  <a:lnTo>
                    <a:pt x="901" y="2791"/>
                  </a:lnTo>
                  <a:lnTo>
                    <a:pt x="899" y="2787"/>
                  </a:lnTo>
                  <a:lnTo>
                    <a:pt x="898" y="2784"/>
                  </a:lnTo>
                  <a:lnTo>
                    <a:pt x="897" y="2780"/>
                  </a:lnTo>
                  <a:lnTo>
                    <a:pt x="896" y="2775"/>
                  </a:lnTo>
                  <a:lnTo>
                    <a:pt x="895" y="2771"/>
                  </a:lnTo>
                  <a:lnTo>
                    <a:pt x="894" y="2766"/>
                  </a:lnTo>
                  <a:lnTo>
                    <a:pt x="894" y="2762"/>
                  </a:lnTo>
                  <a:lnTo>
                    <a:pt x="894" y="2757"/>
                  </a:lnTo>
                  <a:lnTo>
                    <a:pt x="894" y="2750"/>
                  </a:lnTo>
                  <a:lnTo>
                    <a:pt x="895" y="2740"/>
                  </a:lnTo>
                  <a:lnTo>
                    <a:pt x="897" y="2727"/>
                  </a:lnTo>
                  <a:lnTo>
                    <a:pt x="899" y="2713"/>
                  </a:lnTo>
                  <a:lnTo>
                    <a:pt x="902" y="2696"/>
                  </a:lnTo>
                  <a:lnTo>
                    <a:pt x="905" y="2679"/>
                  </a:lnTo>
                  <a:lnTo>
                    <a:pt x="909" y="2660"/>
                  </a:lnTo>
                  <a:lnTo>
                    <a:pt x="913" y="2642"/>
                  </a:lnTo>
                  <a:lnTo>
                    <a:pt x="916" y="2623"/>
                  </a:lnTo>
                  <a:lnTo>
                    <a:pt x="920" y="2605"/>
                  </a:lnTo>
                  <a:lnTo>
                    <a:pt x="924" y="2588"/>
                  </a:lnTo>
                  <a:lnTo>
                    <a:pt x="927" y="2572"/>
                  </a:lnTo>
                  <a:lnTo>
                    <a:pt x="930" y="2558"/>
                  </a:lnTo>
                  <a:lnTo>
                    <a:pt x="933" y="2547"/>
                  </a:lnTo>
                  <a:lnTo>
                    <a:pt x="936" y="2538"/>
                  </a:lnTo>
                  <a:lnTo>
                    <a:pt x="937" y="2533"/>
                  </a:lnTo>
                  <a:lnTo>
                    <a:pt x="939" y="2527"/>
                  </a:lnTo>
                  <a:lnTo>
                    <a:pt x="941" y="2518"/>
                  </a:lnTo>
                  <a:lnTo>
                    <a:pt x="944" y="2507"/>
                  </a:lnTo>
                  <a:lnTo>
                    <a:pt x="946" y="2493"/>
                  </a:lnTo>
                  <a:lnTo>
                    <a:pt x="949" y="2477"/>
                  </a:lnTo>
                  <a:lnTo>
                    <a:pt x="952" y="2459"/>
                  </a:lnTo>
                  <a:lnTo>
                    <a:pt x="955" y="2441"/>
                  </a:lnTo>
                  <a:lnTo>
                    <a:pt x="958" y="2422"/>
                  </a:lnTo>
                  <a:lnTo>
                    <a:pt x="960" y="2403"/>
                  </a:lnTo>
                  <a:lnTo>
                    <a:pt x="963" y="2384"/>
                  </a:lnTo>
                  <a:lnTo>
                    <a:pt x="965" y="2366"/>
                  </a:lnTo>
                  <a:lnTo>
                    <a:pt x="967" y="2350"/>
                  </a:lnTo>
                  <a:lnTo>
                    <a:pt x="968" y="2335"/>
                  </a:lnTo>
                  <a:lnTo>
                    <a:pt x="969" y="2322"/>
                  </a:lnTo>
                  <a:lnTo>
                    <a:pt x="970" y="2312"/>
                  </a:lnTo>
                  <a:lnTo>
                    <a:pt x="969" y="2305"/>
                  </a:lnTo>
                  <a:lnTo>
                    <a:pt x="968" y="2299"/>
                  </a:lnTo>
                  <a:lnTo>
                    <a:pt x="967" y="2292"/>
                  </a:lnTo>
                  <a:lnTo>
                    <a:pt x="966" y="2285"/>
                  </a:lnTo>
                  <a:lnTo>
                    <a:pt x="964" y="2276"/>
                  </a:lnTo>
                  <a:lnTo>
                    <a:pt x="963" y="2267"/>
                  </a:lnTo>
                  <a:lnTo>
                    <a:pt x="961" y="2258"/>
                  </a:lnTo>
                  <a:lnTo>
                    <a:pt x="960" y="2248"/>
                  </a:lnTo>
                  <a:lnTo>
                    <a:pt x="958" y="2238"/>
                  </a:lnTo>
                  <a:lnTo>
                    <a:pt x="957" y="2229"/>
                  </a:lnTo>
                  <a:lnTo>
                    <a:pt x="955" y="2219"/>
                  </a:lnTo>
                  <a:lnTo>
                    <a:pt x="954" y="2210"/>
                  </a:lnTo>
                  <a:lnTo>
                    <a:pt x="953" y="2202"/>
                  </a:lnTo>
                  <a:lnTo>
                    <a:pt x="953" y="2194"/>
                  </a:lnTo>
                  <a:lnTo>
                    <a:pt x="953" y="2188"/>
                  </a:lnTo>
                  <a:lnTo>
                    <a:pt x="953" y="2182"/>
                  </a:lnTo>
                  <a:lnTo>
                    <a:pt x="953" y="2178"/>
                  </a:lnTo>
                  <a:lnTo>
                    <a:pt x="954" y="2173"/>
                  </a:lnTo>
                  <a:lnTo>
                    <a:pt x="955" y="2166"/>
                  </a:lnTo>
                  <a:lnTo>
                    <a:pt x="955" y="2158"/>
                  </a:lnTo>
                  <a:lnTo>
                    <a:pt x="956" y="2148"/>
                  </a:lnTo>
                  <a:lnTo>
                    <a:pt x="957" y="2137"/>
                  </a:lnTo>
                  <a:lnTo>
                    <a:pt x="958" y="2126"/>
                  </a:lnTo>
                  <a:lnTo>
                    <a:pt x="958" y="2113"/>
                  </a:lnTo>
                  <a:lnTo>
                    <a:pt x="959" y="2100"/>
                  </a:lnTo>
                  <a:lnTo>
                    <a:pt x="960" y="2087"/>
                  </a:lnTo>
                  <a:lnTo>
                    <a:pt x="961" y="2073"/>
                  </a:lnTo>
                  <a:lnTo>
                    <a:pt x="961" y="2059"/>
                  </a:lnTo>
                  <a:lnTo>
                    <a:pt x="962" y="2046"/>
                  </a:lnTo>
                  <a:lnTo>
                    <a:pt x="963" y="2034"/>
                  </a:lnTo>
                  <a:lnTo>
                    <a:pt x="964" y="2022"/>
                  </a:lnTo>
                  <a:lnTo>
                    <a:pt x="965" y="2011"/>
                  </a:lnTo>
                  <a:lnTo>
                    <a:pt x="965" y="2002"/>
                  </a:lnTo>
                  <a:lnTo>
                    <a:pt x="967" y="1990"/>
                  </a:lnTo>
                  <a:lnTo>
                    <a:pt x="970" y="1973"/>
                  </a:lnTo>
                  <a:lnTo>
                    <a:pt x="974" y="1953"/>
                  </a:lnTo>
                  <a:lnTo>
                    <a:pt x="979" y="1929"/>
                  </a:lnTo>
                  <a:lnTo>
                    <a:pt x="986" y="1902"/>
                  </a:lnTo>
                  <a:lnTo>
                    <a:pt x="992" y="1873"/>
                  </a:lnTo>
                  <a:lnTo>
                    <a:pt x="999" y="1843"/>
                  </a:lnTo>
                  <a:lnTo>
                    <a:pt x="1006" y="1813"/>
                  </a:lnTo>
                  <a:lnTo>
                    <a:pt x="1014" y="1782"/>
                  </a:lnTo>
                  <a:lnTo>
                    <a:pt x="1021" y="1752"/>
                  </a:lnTo>
                  <a:lnTo>
                    <a:pt x="1027" y="1724"/>
                  </a:lnTo>
                  <a:lnTo>
                    <a:pt x="1033" y="1698"/>
                  </a:lnTo>
                  <a:lnTo>
                    <a:pt x="1038" y="1675"/>
                  </a:lnTo>
                  <a:lnTo>
                    <a:pt x="1041" y="1655"/>
                  </a:lnTo>
                  <a:lnTo>
                    <a:pt x="1044" y="1640"/>
                  </a:lnTo>
                  <a:lnTo>
                    <a:pt x="1045" y="1630"/>
                  </a:lnTo>
                  <a:lnTo>
                    <a:pt x="1045" y="1622"/>
                  </a:lnTo>
                  <a:lnTo>
                    <a:pt x="1044" y="1615"/>
                  </a:lnTo>
                  <a:lnTo>
                    <a:pt x="1044" y="1607"/>
                  </a:lnTo>
                  <a:lnTo>
                    <a:pt x="1043" y="1599"/>
                  </a:lnTo>
                  <a:lnTo>
                    <a:pt x="1042" y="1591"/>
                  </a:lnTo>
                  <a:lnTo>
                    <a:pt x="1041" y="1584"/>
                  </a:lnTo>
                  <a:lnTo>
                    <a:pt x="1039" y="1577"/>
                  </a:lnTo>
                  <a:lnTo>
                    <a:pt x="1038" y="1569"/>
                  </a:lnTo>
                  <a:lnTo>
                    <a:pt x="1036" y="1563"/>
                  </a:lnTo>
                  <a:lnTo>
                    <a:pt x="1035" y="1556"/>
                  </a:lnTo>
                  <a:lnTo>
                    <a:pt x="1033" y="1550"/>
                  </a:lnTo>
                  <a:lnTo>
                    <a:pt x="1031" y="1545"/>
                  </a:lnTo>
                  <a:lnTo>
                    <a:pt x="1030" y="1540"/>
                  </a:lnTo>
                  <a:lnTo>
                    <a:pt x="1028" y="1536"/>
                  </a:lnTo>
                  <a:lnTo>
                    <a:pt x="1026" y="1533"/>
                  </a:lnTo>
                  <a:lnTo>
                    <a:pt x="1025" y="1530"/>
                  </a:lnTo>
                  <a:lnTo>
                    <a:pt x="1023" y="1527"/>
                  </a:lnTo>
                  <a:lnTo>
                    <a:pt x="1022" y="1523"/>
                  </a:lnTo>
                  <a:lnTo>
                    <a:pt x="1020" y="1517"/>
                  </a:lnTo>
                  <a:lnTo>
                    <a:pt x="1019" y="1511"/>
                  </a:lnTo>
                  <a:lnTo>
                    <a:pt x="1017" y="1504"/>
                  </a:lnTo>
                  <a:lnTo>
                    <a:pt x="1015" y="1497"/>
                  </a:lnTo>
                  <a:lnTo>
                    <a:pt x="1014" y="1489"/>
                  </a:lnTo>
                  <a:lnTo>
                    <a:pt x="1012" y="1480"/>
                  </a:lnTo>
                  <a:lnTo>
                    <a:pt x="1011" y="1472"/>
                  </a:lnTo>
                  <a:lnTo>
                    <a:pt x="1010" y="1464"/>
                  </a:lnTo>
                  <a:lnTo>
                    <a:pt x="1009" y="1455"/>
                  </a:lnTo>
                  <a:lnTo>
                    <a:pt x="1009" y="1447"/>
                  </a:lnTo>
                  <a:lnTo>
                    <a:pt x="1008" y="1440"/>
                  </a:lnTo>
                  <a:lnTo>
                    <a:pt x="1008" y="1433"/>
                  </a:lnTo>
                  <a:lnTo>
                    <a:pt x="1009" y="1427"/>
                  </a:lnTo>
                  <a:lnTo>
                    <a:pt x="1009" y="1422"/>
                  </a:lnTo>
                  <a:lnTo>
                    <a:pt x="1010" y="1417"/>
                  </a:lnTo>
                  <a:lnTo>
                    <a:pt x="1012" y="1412"/>
                  </a:lnTo>
                  <a:lnTo>
                    <a:pt x="1014" y="1406"/>
                  </a:lnTo>
                  <a:lnTo>
                    <a:pt x="1016" y="1399"/>
                  </a:lnTo>
                  <a:lnTo>
                    <a:pt x="1019" y="1392"/>
                  </a:lnTo>
                  <a:lnTo>
                    <a:pt x="1022" y="1385"/>
                  </a:lnTo>
                  <a:lnTo>
                    <a:pt x="1025" y="1378"/>
                  </a:lnTo>
                  <a:lnTo>
                    <a:pt x="1029" y="1370"/>
                  </a:lnTo>
                  <a:lnTo>
                    <a:pt x="1032" y="1363"/>
                  </a:lnTo>
                  <a:lnTo>
                    <a:pt x="1035" y="1355"/>
                  </a:lnTo>
                  <a:lnTo>
                    <a:pt x="1038" y="1348"/>
                  </a:lnTo>
                  <a:lnTo>
                    <a:pt x="1041" y="1341"/>
                  </a:lnTo>
                  <a:lnTo>
                    <a:pt x="1044" y="1335"/>
                  </a:lnTo>
                  <a:lnTo>
                    <a:pt x="1046" y="1329"/>
                  </a:lnTo>
                  <a:lnTo>
                    <a:pt x="1048" y="1323"/>
                  </a:lnTo>
                  <a:lnTo>
                    <a:pt x="1049" y="1318"/>
                  </a:lnTo>
                  <a:lnTo>
                    <a:pt x="1050" y="1313"/>
                  </a:lnTo>
                  <a:lnTo>
                    <a:pt x="1050" y="1307"/>
                  </a:lnTo>
                  <a:lnTo>
                    <a:pt x="1051" y="1299"/>
                  </a:lnTo>
                  <a:lnTo>
                    <a:pt x="1052" y="1290"/>
                  </a:lnTo>
                  <a:lnTo>
                    <a:pt x="1053" y="1281"/>
                  </a:lnTo>
                  <a:lnTo>
                    <a:pt x="1054" y="1271"/>
                  </a:lnTo>
                  <a:lnTo>
                    <a:pt x="1055" y="1261"/>
                  </a:lnTo>
                  <a:lnTo>
                    <a:pt x="1055" y="1251"/>
                  </a:lnTo>
                  <a:lnTo>
                    <a:pt x="1056" y="1241"/>
                  </a:lnTo>
                  <a:lnTo>
                    <a:pt x="1056" y="1232"/>
                  </a:lnTo>
                  <a:lnTo>
                    <a:pt x="1056" y="1222"/>
                  </a:lnTo>
                  <a:lnTo>
                    <a:pt x="1056" y="1214"/>
                  </a:lnTo>
                  <a:lnTo>
                    <a:pt x="1056" y="1206"/>
                  </a:lnTo>
                  <a:lnTo>
                    <a:pt x="1055" y="1199"/>
                  </a:lnTo>
                  <a:lnTo>
                    <a:pt x="1054" y="1194"/>
                  </a:lnTo>
                  <a:lnTo>
                    <a:pt x="1053" y="1191"/>
                  </a:lnTo>
                  <a:lnTo>
                    <a:pt x="1051" y="1188"/>
                  </a:lnTo>
                  <a:lnTo>
                    <a:pt x="1050" y="1190"/>
                  </a:lnTo>
                  <a:lnTo>
                    <a:pt x="1050" y="1193"/>
                  </a:lnTo>
                  <a:lnTo>
                    <a:pt x="1051" y="1197"/>
                  </a:lnTo>
                  <a:lnTo>
                    <a:pt x="1051" y="1202"/>
                  </a:lnTo>
                  <a:lnTo>
                    <a:pt x="1052" y="1209"/>
                  </a:lnTo>
                  <a:lnTo>
                    <a:pt x="1053" y="1215"/>
                  </a:lnTo>
                  <a:lnTo>
                    <a:pt x="1055" y="1223"/>
                  </a:lnTo>
                  <a:lnTo>
                    <a:pt x="1056" y="1230"/>
                  </a:lnTo>
                  <a:lnTo>
                    <a:pt x="1058" y="1238"/>
                  </a:lnTo>
                  <a:lnTo>
                    <a:pt x="1060" y="1246"/>
                  </a:lnTo>
                  <a:lnTo>
                    <a:pt x="1062" y="1253"/>
                  </a:lnTo>
                  <a:lnTo>
                    <a:pt x="1064" y="1259"/>
                  </a:lnTo>
                  <a:lnTo>
                    <a:pt x="1067" y="1265"/>
                  </a:lnTo>
                  <a:lnTo>
                    <a:pt x="1069" y="1270"/>
                  </a:lnTo>
                  <a:lnTo>
                    <a:pt x="1072" y="1275"/>
                  </a:lnTo>
                  <a:lnTo>
                    <a:pt x="1075" y="1281"/>
                  </a:lnTo>
                  <a:lnTo>
                    <a:pt x="1080" y="1287"/>
                  </a:lnTo>
                  <a:lnTo>
                    <a:pt x="1085" y="1293"/>
                  </a:lnTo>
                  <a:lnTo>
                    <a:pt x="1090" y="1300"/>
                  </a:lnTo>
                  <a:lnTo>
                    <a:pt x="1096" y="1307"/>
                  </a:lnTo>
                  <a:lnTo>
                    <a:pt x="1102" y="1314"/>
                  </a:lnTo>
                  <a:lnTo>
                    <a:pt x="1109" y="1322"/>
                  </a:lnTo>
                  <a:lnTo>
                    <a:pt x="1115" y="1329"/>
                  </a:lnTo>
                  <a:lnTo>
                    <a:pt x="1121" y="1336"/>
                  </a:lnTo>
                  <a:lnTo>
                    <a:pt x="1127" y="1343"/>
                  </a:lnTo>
                  <a:lnTo>
                    <a:pt x="1133" y="1350"/>
                  </a:lnTo>
                  <a:lnTo>
                    <a:pt x="1138" y="1356"/>
                  </a:lnTo>
                  <a:lnTo>
                    <a:pt x="1142" y="1361"/>
                  </a:lnTo>
                  <a:lnTo>
                    <a:pt x="1146" y="1366"/>
                  </a:lnTo>
                  <a:lnTo>
                    <a:pt x="1149" y="1370"/>
                  </a:lnTo>
                  <a:lnTo>
                    <a:pt x="1151" y="1374"/>
                  </a:lnTo>
                  <a:lnTo>
                    <a:pt x="1153" y="1378"/>
                  </a:lnTo>
                  <a:lnTo>
                    <a:pt x="1156" y="1383"/>
                  </a:lnTo>
                  <a:lnTo>
                    <a:pt x="1158" y="1388"/>
                  </a:lnTo>
                  <a:lnTo>
                    <a:pt x="1160" y="1394"/>
                  </a:lnTo>
                  <a:lnTo>
                    <a:pt x="1163" y="1399"/>
                  </a:lnTo>
                  <a:lnTo>
                    <a:pt x="1166" y="1405"/>
                  </a:lnTo>
                  <a:lnTo>
                    <a:pt x="1168" y="1410"/>
                  </a:lnTo>
                  <a:lnTo>
                    <a:pt x="1170" y="1416"/>
                  </a:lnTo>
                  <a:lnTo>
                    <a:pt x="1173" y="1421"/>
                  </a:lnTo>
                  <a:lnTo>
                    <a:pt x="1175" y="1427"/>
                  </a:lnTo>
                  <a:lnTo>
                    <a:pt x="1177" y="1432"/>
                  </a:lnTo>
                  <a:lnTo>
                    <a:pt x="1179" y="1437"/>
                  </a:lnTo>
                  <a:lnTo>
                    <a:pt x="1181" y="1442"/>
                  </a:lnTo>
                  <a:lnTo>
                    <a:pt x="1183" y="1446"/>
                  </a:lnTo>
                  <a:lnTo>
                    <a:pt x="1185" y="1450"/>
                  </a:lnTo>
                  <a:lnTo>
                    <a:pt x="1186" y="1454"/>
                  </a:lnTo>
                  <a:lnTo>
                    <a:pt x="1188" y="1459"/>
                  </a:lnTo>
                  <a:lnTo>
                    <a:pt x="1189" y="1464"/>
                  </a:lnTo>
                  <a:lnTo>
                    <a:pt x="1191" y="1470"/>
                  </a:lnTo>
                  <a:lnTo>
                    <a:pt x="1193" y="1476"/>
                  </a:lnTo>
                  <a:lnTo>
                    <a:pt x="1194" y="1482"/>
                  </a:lnTo>
                  <a:lnTo>
                    <a:pt x="1196" y="1488"/>
                  </a:lnTo>
                  <a:lnTo>
                    <a:pt x="1198" y="1495"/>
                  </a:lnTo>
                  <a:lnTo>
                    <a:pt x="1199" y="1502"/>
                  </a:lnTo>
                  <a:lnTo>
                    <a:pt x="1201" y="1509"/>
                  </a:lnTo>
                  <a:lnTo>
                    <a:pt x="1203" y="1515"/>
                  </a:lnTo>
                  <a:lnTo>
                    <a:pt x="1204" y="1522"/>
                  </a:lnTo>
                  <a:lnTo>
                    <a:pt x="1205" y="1528"/>
                  </a:lnTo>
                  <a:lnTo>
                    <a:pt x="1206" y="1535"/>
                  </a:lnTo>
                  <a:lnTo>
                    <a:pt x="1208" y="1541"/>
                  </a:lnTo>
                  <a:lnTo>
                    <a:pt x="1208" y="1546"/>
                  </a:lnTo>
                  <a:lnTo>
                    <a:pt x="1209" y="1552"/>
                  </a:lnTo>
                  <a:lnTo>
                    <a:pt x="1211" y="1558"/>
                  </a:lnTo>
                  <a:lnTo>
                    <a:pt x="1212" y="1564"/>
                  </a:lnTo>
                  <a:lnTo>
                    <a:pt x="1214" y="1571"/>
                  </a:lnTo>
                  <a:lnTo>
                    <a:pt x="1216" y="1579"/>
                  </a:lnTo>
                  <a:lnTo>
                    <a:pt x="1218" y="1586"/>
                  </a:lnTo>
                  <a:lnTo>
                    <a:pt x="1221" y="1594"/>
                  </a:lnTo>
                  <a:lnTo>
                    <a:pt x="1223" y="1602"/>
                  </a:lnTo>
                  <a:lnTo>
                    <a:pt x="1226" y="1609"/>
                  </a:lnTo>
                  <a:lnTo>
                    <a:pt x="1229" y="1617"/>
                  </a:lnTo>
                  <a:lnTo>
                    <a:pt x="1231" y="1624"/>
                  </a:lnTo>
                  <a:lnTo>
                    <a:pt x="1234" y="1631"/>
                  </a:lnTo>
                  <a:lnTo>
                    <a:pt x="1237" y="1637"/>
                  </a:lnTo>
                  <a:lnTo>
                    <a:pt x="1239" y="1643"/>
                  </a:lnTo>
                  <a:lnTo>
                    <a:pt x="1242" y="1649"/>
                  </a:lnTo>
                  <a:lnTo>
                    <a:pt x="1244" y="1654"/>
                  </a:lnTo>
                  <a:lnTo>
                    <a:pt x="1247" y="1659"/>
                  </a:lnTo>
                  <a:lnTo>
                    <a:pt x="1251" y="1664"/>
                  </a:lnTo>
                  <a:lnTo>
                    <a:pt x="1255" y="1669"/>
                  </a:lnTo>
                  <a:lnTo>
                    <a:pt x="1261" y="1675"/>
                  </a:lnTo>
                  <a:lnTo>
                    <a:pt x="1267" y="1680"/>
                  </a:lnTo>
                  <a:lnTo>
                    <a:pt x="1273" y="1686"/>
                  </a:lnTo>
                  <a:lnTo>
                    <a:pt x="1280" y="1692"/>
                  </a:lnTo>
                  <a:lnTo>
                    <a:pt x="1287" y="1697"/>
                  </a:lnTo>
                  <a:lnTo>
                    <a:pt x="1294" y="1703"/>
                  </a:lnTo>
                  <a:lnTo>
                    <a:pt x="1301" y="1708"/>
                  </a:lnTo>
                  <a:lnTo>
                    <a:pt x="1308" y="1712"/>
                  </a:lnTo>
                  <a:lnTo>
                    <a:pt x="1315" y="1716"/>
                  </a:lnTo>
                  <a:lnTo>
                    <a:pt x="1321" y="1720"/>
                  </a:lnTo>
                  <a:lnTo>
                    <a:pt x="1327" y="1722"/>
                  </a:lnTo>
                  <a:lnTo>
                    <a:pt x="1332" y="1724"/>
                  </a:lnTo>
                  <a:lnTo>
                    <a:pt x="1336" y="1726"/>
                  </a:lnTo>
                  <a:lnTo>
                    <a:pt x="1339" y="1726"/>
                  </a:lnTo>
                  <a:lnTo>
                    <a:pt x="1343" y="1727"/>
                  </a:lnTo>
                  <a:lnTo>
                    <a:pt x="1346" y="1727"/>
                  </a:lnTo>
                  <a:lnTo>
                    <a:pt x="1349" y="1728"/>
                  </a:lnTo>
                  <a:lnTo>
                    <a:pt x="1352" y="1728"/>
                  </a:lnTo>
                  <a:lnTo>
                    <a:pt x="1354" y="1728"/>
                  </a:lnTo>
                  <a:lnTo>
                    <a:pt x="1356" y="1728"/>
                  </a:lnTo>
                  <a:lnTo>
                    <a:pt x="1359" y="1727"/>
                  </a:lnTo>
                  <a:lnTo>
                    <a:pt x="1361" y="1727"/>
                  </a:lnTo>
                  <a:lnTo>
                    <a:pt x="1363" y="1726"/>
                  </a:lnTo>
                  <a:lnTo>
                    <a:pt x="1365" y="1724"/>
                  </a:lnTo>
                  <a:lnTo>
                    <a:pt x="1367" y="1723"/>
                  </a:lnTo>
                  <a:lnTo>
                    <a:pt x="1369" y="1721"/>
                  </a:lnTo>
                  <a:lnTo>
                    <a:pt x="1371" y="1719"/>
                  </a:lnTo>
                  <a:lnTo>
                    <a:pt x="1374" y="1717"/>
                  </a:lnTo>
                  <a:lnTo>
                    <a:pt x="1376" y="1714"/>
                  </a:lnTo>
                  <a:lnTo>
                    <a:pt x="1378" y="1711"/>
                  </a:lnTo>
                  <a:lnTo>
                    <a:pt x="1380" y="1706"/>
                  </a:lnTo>
                  <a:lnTo>
                    <a:pt x="1382" y="1702"/>
                  </a:lnTo>
                  <a:lnTo>
                    <a:pt x="1383" y="1697"/>
                  </a:lnTo>
                  <a:lnTo>
                    <a:pt x="1385" y="1691"/>
                  </a:lnTo>
                  <a:lnTo>
                    <a:pt x="1386" y="1685"/>
                  </a:lnTo>
                  <a:lnTo>
                    <a:pt x="1387" y="1679"/>
                  </a:lnTo>
                  <a:lnTo>
                    <a:pt x="1388" y="1672"/>
                  </a:lnTo>
                  <a:lnTo>
                    <a:pt x="1388" y="1666"/>
                  </a:lnTo>
                  <a:lnTo>
                    <a:pt x="1389" y="1659"/>
                  </a:lnTo>
                  <a:lnTo>
                    <a:pt x="1389" y="1652"/>
                  </a:lnTo>
                  <a:lnTo>
                    <a:pt x="1389" y="1646"/>
                  </a:lnTo>
                  <a:lnTo>
                    <a:pt x="1389" y="1639"/>
                  </a:lnTo>
                  <a:lnTo>
                    <a:pt x="1389" y="1633"/>
                  </a:lnTo>
                  <a:lnTo>
                    <a:pt x="1388" y="1627"/>
                  </a:lnTo>
                  <a:lnTo>
                    <a:pt x="1388" y="1622"/>
                  </a:lnTo>
                  <a:lnTo>
                    <a:pt x="1387" y="1616"/>
                  </a:lnTo>
                  <a:lnTo>
                    <a:pt x="1386" y="1611"/>
                  </a:lnTo>
                  <a:lnTo>
                    <a:pt x="1384" y="1605"/>
                  </a:lnTo>
                  <a:lnTo>
                    <a:pt x="1383" y="1599"/>
                  </a:lnTo>
                  <a:lnTo>
                    <a:pt x="1381" y="1593"/>
                  </a:lnTo>
                  <a:lnTo>
                    <a:pt x="1380" y="1587"/>
                  </a:lnTo>
                  <a:lnTo>
                    <a:pt x="1378" y="1581"/>
                  </a:lnTo>
                  <a:lnTo>
                    <a:pt x="1376" y="1575"/>
                  </a:lnTo>
                  <a:lnTo>
                    <a:pt x="1375" y="1570"/>
                  </a:lnTo>
                  <a:lnTo>
                    <a:pt x="1373" y="1565"/>
                  </a:lnTo>
                  <a:lnTo>
                    <a:pt x="1372" y="1561"/>
                  </a:lnTo>
                  <a:lnTo>
                    <a:pt x="1370" y="1557"/>
                  </a:lnTo>
                  <a:lnTo>
                    <a:pt x="1369" y="1554"/>
                  </a:lnTo>
                  <a:lnTo>
                    <a:pt x="1368" y="1552"/>
                  </a:lnTo>
                  <a:lnTo>
                    <a:pt x="1368" y="1551"/>
                  </a:lnTo>
                  <a:lnTo>
                    <a:pt x="1368" y="1550"/>
                  </a:lnTo>
                  <a:lnTo>
                    <a:pt x="1368" y="1551"/>
                  </a:lnTo>
                  <a:lnTo>
                    <a:pt x="1370" y="1552"/>
                  </a:lnTo>
                  <a:lnTo>
                    <a:pt x="1371" y="1553"/>
                  </a:lnTo>
                  <a:lnTo>
                    <a:pt x="1373" y="1554"/>
                  </a:lnTo>
                  <a:lnTo>
                    <a:pt x="1375" y="1556"/>
                  </a:lnTo>
                  <a:lnTo>
                    <a:pt x="1377" y="1558"/>
                  </a:lnTo>
                  <a:lnTo>
                    <a:pt x="1379" y="1560"/>
                  </a:lnTo>
                  <a:lnTo>
                    <a:pt x="1381" y="1562"/>
                  </a:lnTo>
                  <a:lnTo>
                    <a:pt x="1383" y="1565"/>
                  </a:lnTo>
                  <a:lnTo>
                    <a:pt x="1386" y="1568"/>
                  </a:lnTo>
                  <a:lnTo>
                    <a:pt x="1388" y="1570"/>
                  </a:lnTo>
                  <a:lnTo>
                    <a:pt x="1390" y="1573"/>
                  </a:lnTo>
                  <a:lnTo>
                    <a:pt x="1392" y="1576"/>
                  </a:lnTo>
                  <a:lnTo>
                    <a:pt x="1394" y="1579"/>
                  </a:lnTo>
                  <a:lnTo>
                    <a:pt x="1396" y="1582"/>
                  </a:lnTo>
                  <a:lnTo>
                    <a:pt x="1397" y="1585"/>
                  </a:lnTo>
                  <a:lnTo>
                    <a:pt x="1398" y="1588"/>
                  </a:lnTo>
                  <a:lnTo>
                    <a:pt x="1398" y="1592"/>
                  </a:lnTo>
                  <a:lnTo>
                    <a:pt x="1399" y="1596"/>
                  </a:lnTo>
                  <a:lnTo>
                    <a:pt x="1399" y="1599"/>
                  </a:lnTo>
                  <a:lnTo>
                    <a:pt x="1399" y="1603"/>
                  </a:lnTo>
                  <a:lnTo>
                    <a:pt x="1398" y="1607"/>
                  </a:lnTo>
                  <a:lnTo>
                    <a:pt x="1398" y="1610"/>
                  </a:lnTo>
                  <a:lnTo>
                    <a:pt x="1398" y="1614"/>
                  </a:lnTo>
                  <a:lnTo>
                    <a:pt x="1398" y="1617"/>
                  </a:lnTo>
                  <a:lnTo>
                    <a:pt x="1398" y="1620"/>
                  </a:lnTo>
                  <a:lnTo>
                    <a:pt x="1398" y="1623"/>
                  </a:lnTo>
                  <a:lnTo>
                    <a:pt x="1399" y="1625"/>
                  </a:lnTo>
                  <a:lnTo>
                    <a:pt x="1400" y="1627"/>
                  </a:lnTo>
                  <a:lnTo>
                    <a:pt x="1402" y="1629"/>
                  </a:lnTo>
                  <a:lnTo>
                    <a:pt x="1404" y="1630"/>
                  </a:lnTo>
                  <a:lnTo>
                    <a:pt x="1406" y="1630"/>
                  </a:lnTo>
                  <a:lnTo>
                    <a:pt x="1408" y="1629"/>
                  </a:lnTo>
                  <a:lnTo>
                    <a:pt x="1411" y="1628"/>
                  </a:lnTo>
                  <a:lnTo>
                    <a:pt x="1414" y="1626"/>
                  </a:lnTo>
                  <a:lnTo>
                    <a:pt x="1416" y="1624"/>
                  </a:lnTo>
                  <a:lnTo>
                    <a:pt x="1419" y="1621"/>
                  </a:lnTo>
                  <a:lnTo>
                    <a:pt x="1421" y="1617"/>
                  </a:lnTo>
                  <a:lnTo>
                    <a:pt x="1424" y="1613"/>
                  </a:lnTo>
                  <a:lnTo>
                    <a:pt x="1426" y="1609"/>
                  </a:lnTo>
                  <a:lnTo>
                    <a:pt x="1428" y="1605"/>
                  </a:lnTo>
                  <a:lnTo>
                    <a:pt x="1429" y="1601"/>
                  </a:lnTo>
                  <a:lnTo>
                    <a:pt x="1431" y="1597"/>
                  </a:lnTo>
                  <a:lnTo>
                    <a:pt x="1431" y="1593"/>
                  </a:lnTo>
                  <a:lnTo>
                    <a:pt x="1432" y="1589"/>
                  </a:lnTo>
                  <a:lnTo>
                    <a:pt x="1432" y="1585"/>
                  </a:lnTo>
                  <a:lnTo>
                    <a:pt x="1432" y="1582"/>
                  </a:lnTo>
                  <a:lnTo>
                    <a:pt x="1431" y="1578"/>
                  </a:lnTo>
                  <a:lnTo>
                    <a:pt x="1429" y="1574"/>
                  </a:lnTo>
                  <a:lnTo>
                    <a:pt x="1427" y="1570"/>
                  </a:lnTo>
                  <a:lnTo>
                    <a:pt x="1424" y="1564"/>
                  </a:lnTo>
                  <a:lnTo>
                    <a:pt x="1422" y="1558"/>
                  </a:lnTo>
                  <a:lnTo>
                    <a:pt x="1418" y="1552"/>
                  </a:lnTo>
                  <a:lnTo>
                    <a:pt x="1415" y="1546"/>
                  </a:lnTo>
                  <a:lnTo>
                    <a:pt x="1411" y="1539"/>
                  </a:lnTo>
                  <a:lnTo>
                    <a:pt x="1407" y="1533"/>
                  </a:lnTo>
                  <a:lnTo>
                    <a:pt x="1403" y="1526"/>
                  </a:lnTo>
                  <a:lnTo>
                    <a:pt x="1398" y="1520"/>
                  </a:lnTo>
                  <a:lnTo>
                    <a:pt x="1394" y="1514"/>
                  </a:lnTo>
                  <a:lnTo>
                    <a:pt x="1389" y="1508"/>
                  </a:lnTo>
                  <a:lnTo>
                    <a:pt x="1385" y="1503"/>
                  </a:lnTo>
                  <a:lnTo>
                    <a:pt x="1380" y="1498"/>
                  </a:lnTo>
                  <a:lnTo>
                    <a:pt x="1376" y="1494"/>
                  </a:lnTo>
                  <a:lnTo>
                    <a:pt x="1371" y="1490"/>
                  </a:lnTo>
                  <a:lnTo>
                    <a:pt x="1366" y="1485"/>
                  </a:lnTo>
                  <a:lnTo>
                    <a:pt x="1361" y="1480"/>
                  </a:lnTo>
                  <a:lnTo>
                    <a:pt x="1355" y="1475"/>
                  </a:lnTo>
                  <a:lnTo>
                    <a:pt x="1350" y="1469"/>
                  </a:lnTo>
                  <a:lnTo>
                    <a:pt x="1344" y="1462"/>
                  </a:lnTo>
                  <a:lnTo>
                    <a:pt x="1339" y="1456"/>
                  </a:lnTo>
                  <a:lnTo>
                    <a:pt x="1333" y="1449"/>
                  </a:lnTo>
                  <a:lnTo>
                    <a:pt x="1327" y="1442"/>
                  </a:lnTo>
                  <a:lnTo>
                    <a:pt x="1322" y="1436"/>
                  </a:lnTo>
                  <a:lnTo>
                    <a:pt x="1317" y="1429"/>
                  </a:lnTo>
                  <a:lnTo>
                    <a:pt x="1312" y="1422"/>
                  </a:lnTo>
                  <a:lnTo>
                    <a:pt x="1307" y="1416"/>
                  </a:lnTo>
                  <a:lnTo>
                    <a:pt x="1303" y="1409"/>
                  </a:lnTo>
                  <a:lnTo>
                    <a:pt x="1299" y="1404"/>
                  </a:lnTo>
                  <a:lnTo>
                    <a:pt x="1296" y="1398"/>
                  </a:lnTo>
                  <a:lnTo>
                    <a:pt x="1293" y="1391"/>
                  </a:lnTo>
                  <a:lnTo>
                    <a:pt x="1289" y="1381"/>
                  </a:lnTo>
                  <a:lnTo>
                    <a:pt x="1284" y="1368"/>
                  </a:lnTo>
                  <a:lnTo>
                    <a:pt x="1280" y="1353"/>
                  </a:lnTo>
                  <a:lnTo>
                    <a:pt x="1275" y="1335"/>
                  </a:lnTo>
                  <a:lnTo>
                    <a:pt x="1269" y="1316"/>
                  </a:lnTo>
                  <a:lnTo>
                    <a:pt x="1264" y="1297"/>
                  </a:lnTo>
                  <a:lnTo>
                    <a:pt x="1258" y="1276"/>
                  </a:lnTo>
                  <a:lnTo>
                    <a:pt x="1253" y="1255"/>
                  </a:lnTo>
                  <a:lnTo>
                    <a:pt x="1247" y="1234"/>
                  </a:lnTo>
                  <a:lnTo>
                    <a:pt x="1242" y="1214"/>
                  </a:lnTo>
                  <a:lnTo>
                    <a:pt x="1237" y="1195"/>
                  </a:lnTo>
                  <a:lnTo>
                    <a:pt x="1232" y="1178"/>
                  </a:lnTo>
                  <a:lnTo>
                    <a:pt x="1227" y="1162"/>
                  </a:lnTo>
                  <a:lnTo>
                    <a:pt x="1224" y="1149"/>
                  </a:lnTo>
                  <a:lnTo>
                    <a:pt x="1220" y="1139"/>
                  </a:lnTo>
                  <a:lnTo>
                    <a:pt x="1220" y="1137"/>
                  </a:lnTo>
                  <a:lnTo>
                    <a:pt x="1219" y="1135"/>
                  </a:lnTo>
                  <a:lnTo>
                    <a:pt x="1217" y="1131"/>
                  </a:lnTo>
                  <a:lnTo>
                    <a:pt x="1215" y="1125"/>
                  </a:lnTo>
                  <a:lnTo>
                    <a:pt x="1212" y="1119"/>
                  </a:lnTo>
                  <a:lnTo>
                    <a:pt x="1208" y="1111"/>
                  </a:lnTo>
                  <a:lnTo>
                    <a:pt x="1205" y="1103"/>
                  </a:lnTo>
                  <a:lnTo>
                    <a:pt x="1201" y="1095"/>
                  </a:lnTo>
                  <a:lnTo>
                    <a:pt x="1198" y="1086"/>
                  </a:lnTo>
                  <a:lnTo>
                    <a:pt x="1194" y="1077"/>
                  </a:lnTo>
                  <a:lnTo>
                    <a:pt x="1190" y="1069"/>
                  </a:lnTo>
                  <a:lnTo>
                    <a:pt x="1187" y="1061"/>
                  </a:lnTo>
                  <a:lnTo>
                    <a:pt x="1184" y="1054"/>
                  </a:lnTo>
                  <a:lnTo>
                    <a:pt x="1181" y="1048"/>
                  </a:lnTo>
                  <a:lnTo>
                    <a:pt x="1178" y="1043"/>
                  </a:lnTo>
                  <a:lnTo>
                    <a:pt x="1177" y="1039"/>
                  </a:lnTo>
                  <a:lnTo>
                    <a:pt x="1175" y="1036"/>
                  </a:lnTo>
                  <a:lnTo>
                    <a:pt x="1173" y="1032"/>
                  </a:lnTo>
                  <a:lnTo>
                    <a:pt x="1171" y="1029"/>
                  </a:lnTo>
                  <a:lnTo>
                    <a:pt x="1169" y="1025"/>
                  </a:lnTo>
                  <a:lnTo>
                    <a:pt x="1167" y="1022"/>
                  </a:lnTo>
                  <a:lnTo>
                    <a:pt x="1165" y="1018"/>
                  </a:lnTo>
                  <a:lnTo>
                    <a:pt x="1163" y="1014"/>
                  </a:lnTo>
                  <a:lnTo>
                    <a:pt x="1161" y="1009"/>
                  </a:lnTo>
                  <a:lnTo>
                    <a:pt x="1160" y="1005"/>
                  </a:lnTo>
                  <a:lnTo>
                    <a:pt x="1158" y="1001"/>
                  </a:lnTo>
                  <a:lnTo>
                    <a:pt x="1156" y="997"/>
                  </a:lnTo>
                  <a:lnTo>
                    <a:pt x="1155" y="992"/>
                  </a:lnTo>
                  <a:lnTo>
                    <a:pt x="1154" y="988"/>
                  </a:lnTo>
                  <a:lnTo>
                    <a:pt x="1153" y="984"/>
                  </a:lnTo>
                  <a:lnTo>
                    <a:pt x="1153" y="979"/>
                  </a:lnTo>
                  <a:lnTo>
                    <a:pt x="1153" y="975"/>
                  </a:lnTo>
                  <a:lnTo>
                    <a:pt x="1152" y="969"/>
                  </a:lnTo>
                  <a:lnTo>
                    <a:pt x="1152" y="961"/>
                  </a:lnTo>
                  <a:lnTo>
                    <a:pt x="1151" y="950"/>
                  </a:lnTo>
                  <a:lnTo>
                    <a:pt x="1151" y="938"/>
                  </a:lnTo>
                  <a:lnTo>
                    <a:pt x="1150" y="924"/>
                  </a:lnTo>
                  <a:lnTo>
                    <a:pt x="1149" y="910"/>
                  </a:lnTo>
                  <a:lnTo>
                    <a:pt x="1148" y="895"/>
                  </a:lnTo>
                  <a:lnTo>
                    <a:pt x="1146" y="879"/>
                  </a:lnTo>
                  <a:lnTo>
                    <a:pt x="1145" y="864"/>
                  </a:lnTo>
                  <a:lnTo>
                    <a:pt x="1144" y="849"/>
                  </a:lnTo>
                  <a:lnTo>
                    <a:pt x="1143" y="834"/>
                  </a:lnTo>
                  <a:lnTo>
                    <a:pt x="1142" y="821"/>
                  </a:lnTo>
                  <a:lnTo>
                    <a:pt x="1142" y="809"/>
                  </a:lnTo>
                  <a:lnTo>
                    <a:pt x="1141" y="800"/>
                  </a:lnTo>
                  <a:lnTo>
                    <a:pt x="1141" y="792"/>
                  </a:lnTo>
                  <a:lnTo>
                    <a:pt x="1141" y="787"/>
                  </a:lnTo>
                  <a:lnTo>
                    <a:pt x="1141" y="782"/>
                  </a:lnTo>
                  <a:lnTo>
                    <a:pt x="1141" y="777"/>
                  </a:lnTo>
                  <a:lnTo>
                    <a:pt x="1142" y="770"/>
                  </a:lnTo>
                  <a:lnTo>
                    <a:pt x="1142" y="762"/>
                  </a:lnTo>
                  <a:lnTo>
                    <a:pt x="1143" y="754"/>
                  </a:lnTo>
                  <a:lnTo>
                    <a:pt x="1144" y="744"/>
                  </a:lnTo>
                  <a:lnTo>
                    <a:pt x="1145" y="735"/>
                  </a:lnTo>
                  <a:lnTo>
                    <a:pt x="1146" y="724"/>
                  </a:lnTo>
                  <a:lnTo>
                    <a:pt x="1146" y="714"/>
                  </a:lnTo>
                  <a:lnTo>
                    <a:pt x="1147" y="704"/>
                  </a:lnTo>
                  <a:lnTo>
                    <a:pt x="1147" y="693"/>
                  </a:lnTo>
                  <a:lnTo>
                    <a:pt x="1147" y="683"/>
                  </a:lnTo>
                  <a:lnTo>
                    <a:pt x="1147" y="673"/>
                  </a:lnTo>
                  <a:lnTo>
                    <a:pt x="1147" y="664"/>
                  </a:lnTo>
                  <a:lnTo>
                    <a:pt x="1146" y="655"/>
                  </a:lnTo>
                  <a:lnTo>
                    <a:pt x="1145" y="647"/>
                  </a:lnTo>
                  <a:lnTo>
                    <a:pt x="1143" y="639"/>
                  </a:lnTo>
                  <a:lnTo>
                    <a:pt x="1140" y="631"/>
                  </a:lnTo>
                  <a:lnTo>
                    <a:pt x="1136" y="622"/>
                  </a:lnTo>
                  <a:lnTo>
                    <a:pt x="1131" y="612"/>
                  </a:lnTo>
                  <a:lnTo>
                    <a:pt x="1126" y="603"/>
                  </a:lnTo>
                  <a:lnTo>
                    <a:pt x="1120" y="593"/>
                  </a:lnTo>
                  <a:lnTo>
                    <a:pt x="1114" y="584"/>
                  </a:lnTo>
                  <a:lnTo>
                    <a:pt x="1107" y="574"/>
                  </a:lnTo>
                  <a:lnTo>
                    <a:pt x="1100" y="565"/>
                  </a:lnTo>
                  <a:lnTo>
                    <a:pt x="1094" y="556"/>
                  </a:lnTo>
                  <a:lnTo>
                    <a:pt x="1087" y="548"/>
                  </a:lnTo>
                  <a:lnTo>
                    <a:pt x="1081" y="540"/>
                  </a:lnTo>
                  <a:lnTo>
                    <a:pt x="1075" y="534"/>
                  </a:lnTo>
                  <a:lnTo>
                    <a:pt x="1070" y="528"/>
                  </a:lnTo>
                  <a:lnTo>
                    <a:pt x="1065" y="523"/>
                  </a:lnTo>
                  <a:lnTo>
                    <a:pt x="1061" y="519"/>
                  </a:lnTo>
                  <a:lnTo>
                    <a:pt x="1056" y="516"/>
                  </a:lnTo>
                  <a:lnTo>
                    <a:pt x="1050" y="513"/>
                  </a:lnTo>
                  <a:lnTo>
                    <a:pt x="1042" y="509"/>
                  </a:lnTo>
                  <a:lnTo>
                    <a:pt x="1033" y="505"/>
                  </a:lnTo>
                  <a:lnTo>
                    <a:pt x="1024" y="502"/>
                  </a:lnTo>
                  <a:lnTo>
                    <a:pt x="1013" y="498"/>
                  </a:lnTo>
                  <a:lnTo>
                    <a:pt x="1002" y="494"/>
                  </a:lnTo>
                  <a:lnTo>
                    <a:pt x="991" y="490"/>
                  </a:lnTo>
                  <a:lnTo>
                    <a:pt x="980" y="486"/>
                  </a:lnTo>
                  <a:lnTo>
                    <a:pt x="969" y="482"/>
                  </a:lnTo>
                  <a:lnTo>
                    <a:pt x="958" y="478"/>
                  </a:lnTo>
                  <a:lnTo>
                    <a:pt x="949" y="475"/>
                  </a:lnTo>
                  <a:lnTo>
                    <a:pt x="940" y="471"/>
                  </a:lnTo>
                  <a:lnTo>
                    <a:pt x="932" y="468"/>
                  </a:lnTo>
                  <a:lnTo>
                    <a:pt x="926" y="466"/>
                  </a:lnTo>
                  <a:lnTo>
                    <a:pt x="921" y="463"/>
                  </a:lnTo>
                  <a:lnTo>
                    <a:pt x="917" y="461"/>
                  </a:lnTo>
                  <a:lnTo>
                    <a:pt x="913" y="459"/>
                  </a:lnTo>
                  <a:lnTo>
                    <a:pt x="908" y="456"/>
                  </a:lnTo>
                  <a:lnTo>
                    <a:pt x="903" y="454"/>
                  </a:lnTo>
                  <a:lnTo>
                    <a:pt x="897" y="451"/>
                  </a:lnTo>
                  <a:lnTo>
                    <a:pt x="892" y="448"/>
                  </a:lnTo>
                  <a:lnTo>
                    <a:pt x="887" y="446"/>
                  </a:lnTo>
                  <a:lnTo>
                    <a:pt x="881" y="443"/>
                  </a:lnTo>
                  <a:lnTo>
                    <a:pt x="876" y="440"/>
                  </a:lnTo>
                  <a:lnTo>
                    <a:pt x="871" y="437"/>
                  </a:lnTo>
                  <a:lnTo>
                    <a:pt x="866" y="434"/>
                  </a:lnTo>
                  <a:lnTo>
                    <a:pt x="861" y="431"/>
                  </a:lnTo>
                  <a:lnTo>
                    <a:pt x="858" y="428"/>
                  </a:lnTo>
                  <a:lnTo>
                    <a:pt x="854" y="425"/>
                  </a:lnTo>
                  <a:lnTo>
                    <a:pt x="851" y="422"/>
                  </a:lnTo>
                  <a:lnTo>
                    <a:pt x="850" y="419"/>
                  </a:lnTo>
                  <a:lnTo>
                    <a:pt x="848" y="416"/>
                  </a:lnTo>
                  <a:lnTo>
                    <a:pt x="846" y="413"/>
                  </a:lnTo>
                  <a:lnTo>
                    <a:pt x="844" y="409"/>
                  </a:lnTo>
                  <a:lnTo>
                    <a:pt x="842" y="405"/>
                  </a:lnTo>
                  <a:lnTo>
                    <a:pt x="840" y="402"/>
                  </a:lnTo>
                  <a:lnTo>
                    <a:pt x="837" y="397"/>
                  </a:lnTo>
                  <a:lnTo>
                    <a:pt x="835" y="393"/>
                  </a:lnTo>
                  <a:lnTo>
                    <a:pt x="833" y="389"/>
                  </a:lnTo>
                  <a:lnTo>
                    <a:pt x="831" y="385"/>
                  </a:lnTo>
                  <a:lnTo>
                    <a:pt x="829" y="380"/>
                  </a:lnTo>
                  <a:lnTo>
                    <a:pt x="827" y="376"/>
                  </a:lnTo>
                  <a:lnTo>
                    <a:pt x="825" y="372"/>
                  </a:lnTo>
                  <a:lnTo>
                    <a:pt x="824" y="367"/>
                  </a:lnTo>
                  <a:lnTo>
                    <a:pt x="823" y="363"/>
                  </a:lnTo>
                  <a:lnTo>
                    <a:pt x="822" y="359"/>
                  </a:lnTo>
                  <a:lnTo>
                    <a:pt x="822" y="355"/>
                  </a:lnTo>
                  <a:lnTo>
                    <a:pt x="822" y="352"/>
                  </a:lnTo>
                  <a:lnTo>
                    <a:pt x="822" y="348"/>
                  </a:lnTo>
                  <a:lnTo>
                    <a:pt x="823" y="344"/>
                  </a:lnTo>
                  <a:lnTo>
                    <a:pt x="825" y="340"/>
                  </a:lnTo>
                  <a:lnTo>
                    <a:pt x="826" y="336"/>
                  </a:lnTo>
                  <a:lnTo>
                    <a:pt x="828" y="332"/>
                  </a:lnTo>
                  <a:lnTo>
                    <a:pt x="830" y="328"/>
                  </a:lnTo>
                  <a:lnTo>
                    <a:pt x="832" y="324"/>
                  </a:lnTo>
                  <a:lnTo>
                    <a:pt x="834" y="321"/>
                  </a:lnTo>
                  <a:lnTo>
                    <a:pt x="837" y="317"/>
                  </a:lnTo>
                  <a:lnTo>
                    <a:pt x="840" y="313"/>
                  </a:lnTo>
                  <a:lnTo>
                    <a:pt x="843" y="310"/>
                  </a:lnTo>
                  <a:lnTo>
                    <a:pt x="846" y="306"/>
                  </a:lnTo>
                  <a:lnTo>
                    <a:pt x="849" y="303"/>
                  </a:lnTo>
                  <a:lnTo>
                    <a:pt x="853" y="300"/>
                  </a:lnTo>
                  <a:lnTo>
                    <a:pt x="857" y="297"/>
                  </a:lnTo>
                  <a:lnTo>
                    <a:pt x="860" y="294"/>
                  </a:lnTo>
                  <a:lnTo>
                    <a:pt x="862" y="291"/>
                  </a:lnTo>
                  <a:lnTo>
                    <a:pt x="865" y="287"/>
                  </a:lnTo>
                  <a:lnTo>
                    <a:pt x="867" y="283"/>
                  </a:lnTo>
                  <a:lnTo>
                    <a:pt x="869" y="279"/>
                  </a:lnTo>
                  <a:lnTo>
                    <a:pt x="871" y="274"/>
                  </a:lnTo>
                  <a:lnTo>
                    <a:pt x="872" y="269"/>
                  </a:lnTo>
                  <a:lnTo>
                    <a:pt x="874" y="264"/>
                  </a:lnTo>
                  <a:lnTo>
                    <a:pt x="875" y="259"/>
                  </a:lnTo>
                  <a:lnTo>
                    <a:pt x="876" y="253"/>
                  </a:lnTo>
                  <a:lnTo>
                    <a:pt x="877" y="247"/>
                  </a:lnTo>
                  <a:lnTo>
                    <a:pt x="878" y="241"/>
                  </a:lnTo>
                  <a:lnTo>
                    <a:pt x="878" y="236"/>
                  </a:lnTo>
                  <a:lnTo>
                    <a:pt x="879" y="229"/>
                  </a:lnTo>
                  <a:lnTo>
                    <a:pt x="879" y="224"/>
                  </a:lnTo>
                  <a:lnTo>
                    <a:pt x="879" y="218"/>
                  </a:lnTo>
                  <a:lnTo>
                    <a:pt x="879" y="216"/>
                  </a:lnTo>
                  <a:lnTo>
                    <a:pt x="880" y="215"/>
                  </a:lnTo>
                  <a:lnTo>
                    <a:pt x="880" y="213"/>
                  </a:lnTo>
                  <a:lnTo>
                    <a:pt x="881" y="211"/>
                  </a:lnTo>
                  <a:lnTo>
                    <a:pt x="881" y="209"/>
                  </a:lnTo>
                  <a:lnTo>
                    <a:pt x="882" y="208"/>
                  </a:lnTo>
                  <a:lnTo>
                    <a:pt x="883" y="206"/>
                  </a:lnTo>
                  <a:lnTo>
                    <a:pt x="884" y="204"/>
                  </a:lnTo>
                  <a:lnTo>
                    <a:pt x="884" y="202"/>
                  </a:lnTo>
                  <a:lnTo>
                    <a:pt x="885" y="200"/>
                  </a:lnTo>
                  <a:lnTo>
                    <a:pt x="886" y="199"/>
                  </a:lnTo>
                  <a:lnTo>
                    <a:pt x="887" y="197"/>
                  </a:lnTo>
                  <a:lnTo>
                    <a:pt x="887" y="195"/>
                  </a:lnTo>
                  <a:lnTo>
                    <a:pt x="888" y="194"/>
                  </a:lnTo>
                  <a:lnTo>
                    <a:pt x="888" y="193"/>
                  </a:lnTo>
                  <a:lnTo>
                    <a:pt x="889" y="192"/>
                  </a:lnTo>
                  <a:lnTo>
                    <a:pt x="889" y="190"/>
                  </a:lnTo>
                  <a:lnTo>
                    <a:pt x="889" y="189"/>
                  </a:lnTo>
                  <a:lnTo>
                    <a:pt x="889" y="187"/>
                  </a:lnTo>
                  <a:lnTo>
                    <a:pt x="889" y="184"/>
                  </a:lnTo>
                  <a:lnTo>
                    <a:pt x="890" y="182"/>
                  </a:lnTo>
                  <a:lnTo>
                    <a:pt x="890" y="179"/>
                  </a:lnTo>
                  <a:lnTo>
                    <a:pt x="890" y="176"/>
                  </a:lnTo>
                  <a:lnTo>
                    <a:pt x="890" y="173"/>
                  </a:lnTo>
                  <a:lnTo>
                    <a:pt x="891" y="169"/>
                  </a:lnTo>
                  <a:lnTo>
                    <a:pt x="891" y="166"/>
                  </a:lnTo>
                  <a:lnTo>
                    <a:pt x="891" y="163"/>
                  </a:lnTo>
                  <a:lnTo>
                    <a:pt x="891" y="160"/>
                  </a:lnTo>
                  <a:lnTo>
                    <a:pt x="891" y="157"/>
                  </a:lnTo>
                  <a:lnTo>
                    <a:pt x="891" y="154"/>
                  </a:lnTo>
                  <a:lnTo>
                    <a:pt x="891" y="151"/>
                  </a:lnTo>
                  <a:lnTo>
                    <a:pt x="891" y="149"/>
                  </a:lnTo>
                  <a:lnTo>
                    <a:pt x="891" y="148"/>
                  </a:lnTo>
                  <a:lnTo>
                    <a:pt x="890" y="148"/>
                  </a:lnTo>
                  <a:lnTo>
                    <a:pt x="889" y="147"/>
                  </a:lnTo>
                  <a:lnTo>
                    <a:pt x="888" y="147"/>
                  </a:lnTo>
                  <a:lnTo>
                    <a:pt x="887" y="147"/>
                  </a:lnTo>
                  <a:lnTo>
                    <a:pt x="886" y="147"/>
                  </a:lnTo>
                  <a:lnTo>
                    <a:pt x="885" y="147"/>
                  </a:lnTo>
                  <a:lnTo>
                    <a:pt x="884" y="147"/>
                  </a:lnTo>
                  <a:lnTo>
                    <a:pt x="884" y="146"/>
                  </a:lnTo>
                  <a:lnTo>
                    <a:pt x="883" y="146"/>
                  </a:lnTo>
                  <a:lnTo>
                    <a:pt x="882" y="146"/>
                  </a:lnTo>
                  <a:lnTo>
                    <a:pt x="881" y="145"/>
                  </a:lnTo>
                  <a:lnTo>
                    <a:pt x="880" y="134"/>
                  </a:lnTo>
                  <a:lnTo>
                    <a:pt x="878" y="123"/>
                  </a:lnTo>
                  <a:lnTo>
                    <a:pt x="875" y="111"/>
                  </a:lnTo>
                  <a:lnTo>
                    <a:pt x="871" y="98"/>
                  </a:lnTo>
                  <a:lnTo>
                    <a:pt x="867" y="86"/>
                  </a:lnTo>
                  <a:lnTo>
                    <a:pt x="861" y="74"/>
                  </a:lnTo>
                  <a:lnTo>
                    <a:pt x="854" y="62"/>
                  </a:lnTo>
                  <a:lnTo>
                    <a:pt x="846" y="51"/>
                  </a:lnTo>
                  <a:lnTo>
                    <a:pt x="836" y="40"/>
                  </a:lnTo>
                  <a:lnTo>
                    <a:pt x="825" y="30"/>
                  </a:lnTo>
                  <a:lnTo>
                    <a:pt x="813" y="21"/>
                  </a:lnTo>
                  <a:lnTo>
                    <a:pt x="798" y="14"/>
                  </a:lnTo>
                  <a:lnTo>
                    <a:pt x="782" y="7"/>
                  </a:lnTo>
                  <a:lnTo>
                    <a:pt x="764" y="3"/>
                  </a:lnTo>
                  <a:lnTo>
                    <a:pt x="744" y="0"/>
                  </a:lnTo>
                  <a:lnTo>
                    <a:pt x="722" y="0"/>
                  </a:lnTo>
                  <a:lnTo>
                    <a:pt x="699" y="2"/>
                  </a:lnTo>
                  <a:lnTo>
                    <a:pt x="679" y="5"/>
                  </a:lnTo>
                  <a:lnTo>
                    <a:pt x="661" y="10"/>
                  </a:lnTo>
                  <a:lnTo>
                    <a:pt x="645" y="17"/>
                  </a:lnTo>
                  <a:lnTo>
                    <a:pt x="632" y="25"/>
                  </a:lnTo>
                  <a:lnTo>
                    <a:pt x="621" y="34"/>
                  </a:lnTo>
                  <a:lnTo>
                    <a:pt x="611" y="44"/>
                  </a:lnTo>
                  <a:lnTo>
                    <a:pt x="603" y="55"/>
                  </a:lnTo>
                  <a:lnTo>
                    <a:pt x="597" y="66"/>
                  </a:lnTo>
                  <a:lnTo>
                    <a:pt x="592" y="78"/>
                  </a:lnTo>
                  <a:lnTo>
                    <a:pt x="588" y="90"/>
                  </a:lnTo>
                  <a:lnTo>
                    <a:pt x="585" y="102"/>
                  </a:lnTo>
                  <a:lnTo>
                    <a:pt x="583" y="114"/>
                  </a:lnTo>
                  <a:lnTo>
                    <a:pt x="582" y="125"/>
                  </a:lnTo>
                  <a:lnTo>
                    <a:pt x="581" y="136"/>
                  </a:lnTo>
                  <a:lnTo>
                    <a:pt x="581" y="147"/>
                  </a:lnTo>
                  <a:lnTo>
                    <a:pt x="580" y="148"/>
                  </a:lnTo>
                  <a:lnTo>
                    <a:pt x="579" y="148"/>
                  </a:lnTo>
                  <a:lnTo>
                    <a:pt x="578" y="148"/>
                  </a:lnTo>
                  <a:lnTo>
                    <a:pt x="577" y="149"/>
                  </a:lnTo>
                  <a:lnTo>
                    <a:pt x="576" y="149"/>
                  </a:lnTo>
                  <a:lnTo>
                    <a:pt x="575" y="149"/>
                  </a:lnTo>
                  <a:lnTo>
                    <a:pt x="574" y="149"/>
                  </a:lnTo>
                  <a:lnTo>
                    <a:pt x="572" y="150"/>
                  </a:lnTo>
                  <a:lnTo>
                    <a:pt x="571" y="150"/>
                  </a:lnTo>
                  <a:lnTo>
                    <a:pt x="570" y="150"/>
                  </a:lnTo>
                  <a:lnTo>
                    <a:pt x="570" y="151"/>
                  </a:lnTo>
                  <a:lnTo>
                    <a:pt x="569" y="151"/>
                  </a:lnTo>
                  <a:lnTo>
                    <a:pt x="569" y="152"/>
                  </a:lnTo>
                  <a:lnTo>
                    <a:pt x="568" y="154"/>
                  </a:lnTo>
                  <a:lnTo>
                    <a:pt x="569" y="157"/>
                  </a:lnTo>
                  <a:lnTo>
                    <a:pt x="569" y="160"/>
                  </a:lnTo>
                  <a:lnTo>
                    <a:pt x="569" y="163"/>
                  </a:lnTo>
                  <a:lnTo>
                    <a:pt x="569" y="166"/>
                  </a:lnTo>
                  <a:lnTo>
                    <a:pt x="569" y="169"/>
                  </a:lnTo>
                  <a:lnTo>
                    <a:pt x="570" y="173"/>
                  </a:lnTo>
                  <a:lnTo>
                    <a:pt x="570" y="176"/>
                  </a:lnTo>
                  <a:lnTo>
                    <a:pt x="570" y="179"/>
                  </a:lnTo>
                  <a:lnTo>
                    <a:pt x="570" y="182"/>
                  </a:lnTo>
                  <a:lnTo>
                    <a:pt x="570" y="185"/>
                  </a:lnTo>
                  <a:lnTo>
                    <a:pt x="571" y="188"/>
                  </a:lnTo>
                  <a:lnTo>
                    <a:pt x="571" y="191"/>
                  </a:lnTo>
                  <a:lnTo>
                    <a:pt x="571" y="193"/>
                  </a:lnTo>
                  <a:lnTo>
                    <a:pt x="571" y="194"/>
                  </a:lnTo>
                  <a:lnTo>
                    <a:pt x="571" y="196"/>
                  </a:lnTo>
                  <a:lnTo>
                    <a:pt x="571" y="197"/>
                  </a:lnTo>
                  <a:lnTo>
                    <a:pt x="571" y="199"/>
                  </a:lnTo>
                  <a:lnTo>
                    <a:pt x="571" y="201"/>
                  </a:lnTo>
                  <a:lnTo>
                    <a:pt x="572" y="203"/>
                  </a:lnTo>
                  <a:lnTo>
                    <a:pt x="572" y="205"/>
                  </a:lnTo>
                  <a:lnTo>
                    <a:pt x="573" y="207"/>
                  </a:lnTo>
                  <a:lnTo>
                    <a:pt x="574" y="209"/>
                  </a:lnTo>
                  <a:lnTo>
                    <a:pt x="574" y="211"/>
                  </a:lnTo>
                  <a:lnTo>
                    <a:pt x="575" y="213"/>
                  </a:lnTo>
                  <a:lnTo>
                    <a:pt x="576" y="215"/>
                  </a:lnTo>
                  <a:lnTo>
                    <a:pt x="577" y="217"/>
                  </a:lnTo>
                  <a:lnTo>
                    <a:pt x="577" y="219"/>
                  </a:lnTo>
                  <a:lnTo>
                    <a:pt x="578" y="221"/>
                  </a:lnTo>
                  <a:lnTo>
                    <a:pt x="578" y="223"/>
                  </a:lnTo>
                  <a:lnTo>
                    <a:pt x="578" y="225"/>
                  </a:lnTo>
                  <a:lnTo>
                    <a:pt x="579" y="227"/>
                  </a:lnTo>
                  <a:lnTo>
                    <a:pt x="579" y="232"/>
                  </a:lnTo>
                  <a:lnTo>
                    <a:pt x="579" y="237"/>
                  </a:lnTo>
                  <a:lnTo>
                    <a:pt x="579" y="242"/>
                  </a:lnTo>
                  <a:lnTo>
                    <a:pt x="580" y="247"/>
                  </a:lnTo>
                  <a:lnTo>
                    <a:pt x="581" y="253"/>
                  </a:lnTo>
                  <a:lnTo>
                    <a:pt x="582" y="258"/>
                  </a:lnTo>
                  <a:lnTo>
                    <a:pt x="583" y="263"/>
                  </a:lnTo>
                  <a:lnTo>
                    <a:pt x="585" y="268"/>
                  </a:lnTo>
                  <a:lnTo>
                    <a:pt x="587" y="273"/>
                  </a:lnTo>
                  <a:lnTo>
                    <a:pt x="589" y="278"/>
                  </a:lnTo>
                  <a:lnTo>
                    <a:pt x="590" y="283"/>
                  </a:lnTo>
                  <a:lnTo>
                    <a:pt x="593" y="288"/>
                  </a:lnTo>
                  <a:lnTo>
                    <a:pt x="595" y="292"/>
                  </a:lnTo>
                  <a:lnTo>
                    <a:pt x="597" y="296"/>
                  </a:lnTo>
                  <a:lnTo>
                    <a:pt x="600" y="300"/>
                  </a:lnTo>
                  <a:lnTo>
                    <a:pt x="603" y="304"/>
                  </a:lnTo>
                  <a:lnTo>
                    <a:pt x="606" y="308"/>
                  </a:lnTo>
                  <a:lnTo>
                    <a:pt x="610" y="311"/>
                  </a:lnTo>
                  <a:lnTo>
                    <a:pt x="613" y="315"/>
                  </a:lnTo>
                  <a:lnTo>
                    <a:pt x="616" y="317"/>
                  </a:lnTo>
                  <a:lnTo>
                    <a:pt x="619" y="320"/>
                  </a:lnTo>
                  <a:lnTo>
                    <a:pt x="621" y="322"/>
                  </a:lnTo>
                  <a:lnTo>
                    <a:pt x="624" y="324"/>
                  </a:lnTo>
                  <a:lnTo>
                    <a:pt x="626" y="326"/>
                  </a:lnTo>
                  <a:lnTo>
                    <a:pt x="628" y="328"/>
                  </a:lnTo>
                  <a:lnTo>
                    <a:pt x="630" y="330"/>
                  </a:lnTo>
                  <a:lnTo>
                    <a:pt x="632" y="332"/>
                  </a:lnTo>
                  <a:lnTo>
                    <a:pt x="634" y="335"/>
                  </a:lnTo>
                  <a:lnTo>
                    <a:pt x="636" y="338"/>
                  </a:lnTo>
                  <a:lnTo>
                    <a:pt x="637" y="341"/>
                  </a:lnTo>
                  <a:lnTo>
                    <a:pt x="639" y="344"/>
                  </a:lnTo>
                  <a:lnTo>
                    <a:pt x="640" y="348"/>
                  </a:lnTo>
                  <a:lnTo>
                    <a:pt x="642" y="353"/>
                  </a:lnTo>
                  <a:lnTo>
                    <a:pt x="642" y="357"/>
                  </a:lnTo>
                  <a:lnTo>
                    <a:pt x="643" y="361"/>
                  </a:lnTo>
                  <a:lnTo>
                    <a:pt x="643" y="365"/>
                  </a:lnTo>
                  <a:lnTo>
                    <a:pt x="643" y="368"/>
                  </a:lnTo>
                  <a:lnTo>
                    <a:pt x="643" y="372"/>
                  </a:lnTo>
                  <a:lnTo>
                    <a:pt x="642" y="375"/>
                  </a:lnTo>
                  <a:lnTo>
                    <a:pt x="641" y="379"/>
                  </a:lnTo>
                  <a:lnTo>
                    <a:pt x="641" y="382"/>
                  </a:lnTo>
                  <a:lnTo>
                    <a:pt x="640" y="385"/>
                  </a:lnTo>
                  <a:lnTo>
                    <a:pt x="639" y="388"/>
                  </a:lnTo>
                  <a:lnTo>
                    <a:pt x="638" y="391"/>
                  </a:lnTo>
                  <a:lnTo>
                    <a:pt x="637" y="395"/>
                  </a:lnTo>
                  <a:lnTo>
                    <a:pt x="636" y="397"/>
                  </a:lnTo>
                  <a:lnTo>
                    <a:pt x="635" y="400"/>
                  </a:lnTo>
                  <a:lnTo>
                    <a:pt x="634" y="404"/>
                  </a:lnTo>
                  <a:lnTo>
                    <a:pt x="634" y="406"/>
                  </a:lnTo>
                  <a:lnTo>
                    <a:pt x="632" y="409"/>
                  </a:lnTo>
                  <a:lnTo>
                    <a:pt x="631" y="411"/>
                  </a:lnTo>
                  <a:lnTo>
                    <a:pt x="629" y="413"/>
                  </a:lnTo>
                  <a:lnTo>
                    <a:pt x="627" y="415"/>
                  </a:lnTo>
                  <a:lnTo>
                    <a:pt x="624" y="417"/>
                  </a:lnTo>
                  <a:lnTo>
                    <a:pt x="622" y="419"/>
                  </a:lnTo>
                  <a:lnTo>
                    <a:pt x="618" y="420"/>
                  </a:lnTo>
                  <a:lnTo>
                    <a:pt x="614" y="422"/>
                  </a:lnTo>
                  <a:lnTo>
                    <a:pt x="610" y="424"/>
                  </a:lnTo>
                  <a:lnTo>
                    <a:pt x="606" y="426"/>
                  </a:lnTo>
                  <a:lnTo>
                    <a:pt x="601" y="429"/>
                  </a:lnTo>
                  <a:lnTo>
                    <a:pt x="596" y="431"/>
                  </a:lnTo>
                  <a:lnTo>
                    <a:pt x="591" y="434"/>
                  </a:lnTo>
                  <a:lnTo>
                    <a:pt x="585" y="436"/>
                  </a:lnTo>
                  <a:lnTo>
                    <a:pt x="579" y="439"/>
                  </a:lnTo>
                </a:path>
              </a:pathLst>
            </a:custGeom>
            <a:grpFill/>
            <a:ln w="12700" cap="rnd" cmpd="sng">
              <a:solidFill>
                <a:srgbClr val="FF9999"/>
              </a:solidFill>
              <a:prstDash val="solid"/>
              <a:round/>
              <a:headEnd type="none" w="med" len="med"/>
              <a:tailEnd type="none" w="med" len="med"/>
            </a:ln>
            <a:effectLst>
              <a:outerShdw dist="81320" dir="3080412" algn="ctr" rotWithShape="0">
                <a:srgbClr val="000066"/>
              </a:outerShdw>
            </a:effectLst>
          </p:spPr>
          <p:txBody>
            <a:bodyPr/>
            <a:lstStyle/>
            <a:p>
              <a:pPr algn="ctr" defTabSz="1371635" eaLnBrk="0" hangingPunct="0">
                <a:defRPr/>
              </a:pPr>
              <a:endParaRPr lang="en-US" sz="2800" dirty="0">
                <a:solidFill>
                  <a:srgbClr val="000000"/>
                </a:solidFill>
                <a:cs typeface="Arial" panose="020B0604020202020204" pitchFamily="34" charset="0"/>
              </a:endParaRPr>
            </a:p>
          </p:txBody>
        </p:sp>
        <p:pic>
          <p:nvPicPr>
            <p:cNvPr id="60" name="Picture 408" descr="lungs">
              <a:extLst>
                <a:ext uri="{FF2B5EF4-FFF2-40B4-BE49-F238E27FC236}">
                  <a16:creationId xmlns:a16="http://schemas.microsoft.com/office/drawing/2014/main" id="{DF4936AA-0D24-4AC4-945F-D8B4E02B929B}"/>
                </a:ext>
              </a:extLst>
            </p:cNvPr>
            <p:cNvPicPr>
              <a:picLocks noChangeAspect="1" noChangeArrowheads="1"/>
            </p:cNvPicPr>
            <p:nvPr/>
          </p:nvPicPr>
          <p:blipFill>
            <a:blip r:embed="rId3" cstate="print"/>
            <a:srcRect/>
            <a:stretch>
              <a:fillRect/>
            </a:stretch>
          </p:blipFill>
          <p:spPr bwMode="auto">
            <a:xfrm>
              <a:off x="3998709" y="1615644"/>
              <a:ext cx="1074738" cy="1900238"/>
            </a:xfrm>
            <a:prstGeom prst="rect">
              <a:avLst/>
            </a:prstGeom>
            <a:noFill/>
            <a:ln w="9525">
              <a:noFill/>
              <a:miter lim="800000"/>
              <a:headEnd/>
              <a:tailEnd/>
            </a:ln>
          </p:spPr>
        </p:pic>
      </p:grpSp>
      <p:sp>
        <p:nvSpPr>
          <p:cNvPr id="86" name="Text Box 409">
            <a:extLst>
              <a:ext uri="{FF2B5EF4-FFF2-40B4-BE49-F238E27FC236}">
                <a16:creationId xmlns:a16="http://schemas.microsoft.com/office/drawing/2014/main" id="{97BA6A51-E1A3-4CE6-A658-02B1EC40176E}"/>
              </a:ext>
            </a:extLst>
          </p:cNvPr>
          <p:cNvSpPr txBox="1">
            <a:spLocks noChangeArrowheads="1"/>
          </p:cNvSpPr>
          <p:nvPr/>
        </p:nvSpPr>
        <p:spPr bwMode="auto">
          <a:xfrm>
            <a:off x="1397848" y="1377741"/>
            <a:ext cx="4161179" cy="1631024"/>
          </a:xfrm>
          <a:prstGeom prst="rect">
            <a:avLst/>
          </a:prstGeom>
          <a:noFill/>
          <a:ln w="19050">
            <a:noFill/>
            <a:miter lim="800000"/>
            <a:headEnd/>
            <a:tailEnd/>
          </a:ln>
          <a:effectLst/>
        </p:spPr>
        <p:txBody>
          <a:bodyPr lIns="0" tIns="0" rIns="0" bIns="0">
            <a:spAutoFit/>
          </a:bodyPr>
          <a:lstStyle/>
          <a:p>
            <a:pPr algn="r" defTabSz="1371635" eaLnBrk="0" hangingPunct="0">
              <a:defRPr/>
            </a:pPr>
            <a:r>
              <a:rPr lang="en-US" sz="2800" b="1" dirty="0">
                <a:solidFill>
                  <a:schemeClr val="accent2">
                    <a:lumMod val="40000"/>
                    <a:lumOff val="60000"/>
                  </a:schemeClr>
                </a:solidFill>
                <a:cs typeface="Arial" panose="020B0604020202020204" pitchFamily="34" charset="0"/>
              </a:rPr>
              <a:t>Pulmonary disease</a:t>
            </a:r>
          </a:p>
          <a:p>
            <a:pPr algn="r" defTabSz="1371635" eaLnBrk="0" hangingPunct="0">
              <a:defRPr/>
            </a:pPr>
            <a:r>
              <a:rPr lang="en-US" sz="2600" dirty="0">
                <a:solidFill>
                  <a:prstClr val="white"/>
                </a:solidFill>
                <a:cs typeface="Arial" panose="020B0604020202020204" pitchFamily="34" charset="0"/>
              </a:rPr>
              <a:t>Abnormal function</a:t>
            </a:r>
          </a:p>
          <a:p>
            <a:pPr algn="r" defTabSz="1371635" eaLnBrk="0" hangingPunct="0">
              <a:defRPr/>
            </a:pPr>
            <a:r>
              <a:rPr lang="en-US" sz="2600" dirty="0">
                <a:solidFill>
                  <a:prstClr val="white"/>
                </a:solidFill>
                <a:cs typeface="Arial" panose="020B0604020202020204" pitchFamily="34" charset="0"/>
              </a:rPr>
              <a:t>Obstructive sleep apnea</a:t>
            </a:r>
          </a:p>
          <a:p>
            <a:pPr algn="r" defTabSz="1371635" eaLnBrk="0" hangingPunct="0">
              <a:defRPr/>
            </a:pPr>
            <a:r>
              <a:rPr lang="en-US" sz="2600" dirty="0">
                <a:solidFill>
                  <a:prstClr val="white"/>
                </a:solidFill>
                <a:cs typeface="Arial" panose="020B0604020202020204" pitchFamily="34" charset="0"/>
              </a:rPr>
              <a:t>Hypoventilation syndrome</a:t>
            </a:r>
            <a:endParaRPr lang="en-US" sz="2600" dirty="0">
              <a:solidFill>
                <a:prstClr val="white"/>
              </a:solidFill>
              <a:cs typeface="Arial" panose="020B0604020202020204" pitchFamily="34" charset="0"/>
              <a:sym typeface="Symbol" pitchFamily="18" charset="2"/>
            </a:endParaRPr>
          </a:p>
        </p:txBody>
      </p:sp>
      <p:sp>
        <p:nvSpPr>
          <p:cNvPr id="87" name="Text Box 412">
            <a:extLst>
              <a:ext uri="{FF2B5EF4-FFF2-40B4-BE49-F238E27FC236}">
                <a16:creationId xmlns:a16="http://schemas.microsoft.com/office/drawing/2014/main" id="{ED9C4AC4-A822-4941-81C9-F70EBB7E2678}"/>
              </a:ext>
            </a:extLst>
          </p:cNvPr>
          <p:cNvSpPr txBox="1">
            <a:spLocks noChangeArrowheads="1"/>
          </p:cNvSpPr>
          <p:nvPr/>
        </p:nvSpPr>
        <p:spPr bwMode="auto">
          <a:xfrm>
            <a:off x="598408" y="3364634"/>
            <a:ext cx="4868696" cy="1631024"/>
          </a:xfrm>
          <a:prstGeom prst="rect">
            <a:avLst/>
          </a:prstGeom>
          <a:noFill/>
          <a:ln w="19050">
            <a:noFill/>
            <a:miter lim="800000"/>
            <a:headEnd/>
            <a:tailEnd/>
          </a:ln>
          <a:effectLst/>
        </p:spPr>
        <p:txBody>
          <a:bodyPr wrap="square" lIns="0" tIns="0" rIns="0" bIns="0">
            <a:spAutoFit/>
          </a:bodyPr>
          <a:lstStyle/>
          <a:p>
            <a:pPr algn="r" defTabSz="1371635" eaLnBrk="0" hangingPunct="0">
              <a:defRPr/>
            </a:pPr>
            <a:r>
              <a:rPr lang="en-US" sz="2800" b="1" dirty="0">
                <a:solidFill>
                  <a:srgbClr val="FFC000"/>
                </a:solidFill>
                <a:cs typeface="Arial" panose="020B0604020202020204" pitchFamily="34" charset="0"/>
              </a:rPr>
              <a:t>Nonalcoholic fatty liver disease</a:t>
            </a:r>
          </a:p>
          <a:p>
            <a:pPr algn="r" defTabSz="1371635" eaLnBrk="0" hangingPunct="0">
              <a:defRPr/>
            </a:pPr>
            <a:r>
              <a:rPr lang="en-US" sz="2600" dirty="0">
                <a:solidFill>
                  <a:prstClr val="white"/>
                </a:solidFill>
                <a:cs typeface="Arial" panose="020B0604020202020204" pitchFamily="34" charset="0"/>
              </a:rPr>
              <a:t>Steatosis</a:t>
            </a:r>
          </a:p>
          <a:p>
            <a:pPr algn="r" defTabSz="1371635" eaLnBrk="0" hangingPunct="0">
              <a:defRPr/>
            </a:pPr>
            <a:r>
              <a:rPr lang="en-US" sz="2600" dirty="0">
                <a:solidFill>
                  <a:prstClr val="white"/>
                </a:solidFill>
                <a:cs typeface="Arial" panose="020B0604020202020204" pitchFamily="34" charset="0"/>
              </a:rPr>
              <a:t>Steatohepatitis</a:t>
            </a:r>
          </a:p>
          <a:p>
            <a:pPr algn="r" defTabSz="1371635" eaLnBrk="0" hangingPunct="0">
              <a:defRPr/>
            </a:pPr>
            <a:r>
              <a:rPr lang="en-US" sz="2600" dirty="0">
                <a:solidFill>
                  <a:prstClr val="white"/>
                </a:solidFill>
                <a:cs typeface="Arial" panose="020B0604020202020204" pitchFamily="34" charset="0"/>
              </a:rPr>
              <a:t>Cirrhosis</a:t>
            </a:r>
            <a:endParaRPr lang="en-US" sz="2600" dirty="0">
              <a:solidFill>
                <a:prstClr val="white"/>
              </a:solidFill>
              <a:cs typeface="Arial" panose="020B0604020202020204" pitchFamily="34" charset="0"/>
              <a:sym typeface="Symbol" pitchFamily="18" charset="2"/>
            </a:endParaRPr>
          </a:p>
        </p:txBody>
      </p:sp>
      <p:sp>
        <p:nvSpPr>
          <p:cNvPr id="88" name="Text Box 416">
            <a:extLst>
              <a:ext uri="{FF2B5EF4-FFF2-40B4-BE49-F238E27FC236}">
                <a16:creationId xmlns:a16="http://schemas.microsoft.com/office/drawing/2014/main" id="{FA7591C7-A6EA-47AA-BBBA-3F3C4194A580}"/>
              </a:ext>
            </a:extLst>
          </p:cNvPr>
          <p:cNvSpPr txBox="1">
            <a:spLocks noChangeArrowheads="1"/>
          </p:cNvSpPr>
          <p:nvPr/>
        </p:nvSpPr>
        <p:spPr bwMode="auto">
          <a:xfrm>
            <a:off x="12478892" y="4008332"/>
            <a:ext cx="3757614" cy="1569660"/>
          </a:xfrm>
          <a:prstGeom prst="rect">
            <a:avLst/>
          </a:prstGeom>
          <a:noFill/>
          <a:ln w="19050">
            <a:noFill/>
            <a:miter lim="800000"/>
            <a:headEnd/>
            <a:tailEnd/>
          </a:ln>
          <a:effectLst/>
        </p:spPr>
        <p:txBody>
          <a:bodyPr lIns="0" tIns="0" rIns="0" bIns="0">
            <a:noAutofit/>
          </a:bodyPr>
          <a:lstStyle/>
          <a:p>
            <a:pPr defTabSz="1371635" eaLnBrk="0" hangingPunct="0">
              <a:defRPr/>
            </a:pPr>
            <a:r>
              <a:rPr lang="en-US" sz="2800" b="1" dirty="0">
                <a:solidFill>
                  <a:srgbClr val="FFAE9D"/>
                </a:solidFill>
                <a:cs typeface="Arial" panose="020B0604020202020204" pitchFamily="34" charset="0"/>
              </a:rPr>
              <a:t>Coronary heart disease</a:t>
            </a:r>
          </a:p>
          <a:p>
            <a:pPr defTabSz="1371635" eaLnBrk="0" hangingPunct="0">
              <a:defRPr/>
            </a:pPr>
            <a:r>
              <a:rPr lang="en-US" sz="2800" b="1" dirty="0">
                <a:solidFill>
                  <a:prstClr val="white"/>
                </a:solidFill>
                <a:cs typeface="Arial" panose="020B0604020202020204" pitchFamily="34" charset="0"/>
              </a:rPr>
              <a:t>     </a:t>
            </a:r>
            <a:endParaRPr lang="en-US" sz="2800" dirty="0">
              <a:solidFill>
                <a:prstClr val="white"/>
              </a:solidFill>
              <a:cs typeface="Arial" panose="020B0604020202020204" pitchFamily="34" charset="0"/>
            </a:endParaRPr>
          </a:p>
        </p:txBody>
      </p:sp>
      <p:sp>
        <p:nvSpPr>
          <p:cNvPr id="89" name="Text Box 418">
            <a:extLst>
              <a:ext uri="{FF2B5EF4-FFF2-40B4-BE49-F238E27FC236}">
                <a16:creationId xmlns:a16="http://schemas.microsoft.com/office/drawing/2014/main" id="{4F1E1F86-6439-478A-B5B1-6111DFDA0229}"/>
              </a:ext>
            </a:extLst>
          </p:cNvPr>
          <p:cNvSpPr txBox="1">
            <a:spLocks noChangeArrowheads="1"/>
          </p:cNvSpPr>
          <p:nvPr/>
        </p:nvSpPr>
        <p:spPr bwMode="auto">
          <a:xfrm>
            <a:off x="910207" y="5824327"/>
            <a:ext cx="4582679" cy="1631024"/>
          </a:xfrm>
          <a:prstGeom prst="rect">
            <a:avLst/>
          </a:prstGeom>
          <a:noFill/>
          <a:ln w="19050">
            <a:noFill/>
            <a:miter lim="800000"/>
            <a:headEnd/>
            <a:tailEnd/>
          </a:ln>
          <a:effectLst/>
        </p:spPr>
        <p:txBody>
          <a:bodyPr lIns="0" tIns="0" rIns="0" bIns="0">
            <a:spAutoFit/>
          </a:bodyPr>
          <a:lstStyle/>
          <a:p>
            <a:pPr algn="r" defTabSz="1371635" eaLnBrk="0" hangingPunct="0">
              <a:defRPr/>
            </a:pPr>
            <a:r>
              <a:rPr lang="en-US" sz="2800" b="1" dirty="0">
                <a:solidFill>
                  <a:srgbClr val="F8DCE1"/>
                </a:solidFill>
                <a:cs typeface="Arial" panose="020B0604020202020204" pitchFamily="34" charset="0"/>
              </a:rPr>
              <a:t>Gynecologic abnormalities</a:t>
            </a:r>
          </a:p>
          <a:p>
            <a:pPr algn="r" defTabSz="1371635" eaLnBrk="0" hangingPunct="0">
              <a:defRPr/>
            </a:pPr>
            <a:r>
              <a:rPr lang="en-US" sz="2600" dirty="0">
                <a:solidFill>
                  <a:prstClr val="white"/>
                </a:solidFill>
                <a:cs typeface="Arial" panose="020B0604020202020204" pitchFamily="34" charset="0"/>
              </a:rPr>
              <a:t>Abnormal menses</a:t>
            </a:r>
          </a:p>
          <a:p>
            <a:pPr algn="r" defTabSz="1371635" eaLnBrk="0" hangingPunct="0">
              <a:defRPr/>
            </a:pPr>
            <a:r>
              <a:rPr lang="en-US" sz="2600" dirty="0">
                <a:solidFill>
                  <a:prstClr val="white"/>
                </a:solidFill>
                <a:cs typeface="Arial" panose="020B0604020202020204" pitchFamily="34" charset="0"/>
              </a:rPr>
              <a:t>Infertility</a:t>
            </a:r>
          </a:p>
          <a:p>
            <a:pPr algn="r" defTabSz="1371635" eaLnBrk="0" hangingPunct="0">
              <a:defRPr/>
            </a:pPr>
            <a:r>
              <a:rPr lang="en-US" sz="2600" dirty="0">
                <a:solidFill>
                  <a:prstClr val="white"/>
                </a:solidFill>
                <a:cs typeface="Arial" panose="020B0604020202020204" pitchFamily="34" charset="0"/>
              </a:rPr>
              <a:t>Polycystic ovarian syndrome</a:t>
            </a:r>
            <a:endParaRPr lang="en-US" sz="2600" dirty="0">
              <a:solidFill>
                <a:prstClr val="white"/>
              </a:solidFill>
              <a:cs typeface="Arial" panose="020B0604020202020204" pitchFamily="34" charset="0"/>
              <a:sym typeface="Symbol" pitchFamily="18" charset="2"/>
            </a:endParaRPr>
          </a:p>
        </p:txBody>
      </p:sp>
      <p:sp>
        <p:nvSpPr>
          <p:cNvPr id="90" name="Text Box 419">
            <a:extLst>
              <a:ext uri="{FF2B5EF4-FFF2-40B4-BE49-F238E27FC236}">
                <a16:creationId xmlns:a16="http://schemas.microsoft.com/office/drawing/2014/main" id="{BBC12233-D803-4950-BF02-B9A44B0873B9}"/>
              </a:ext>
            </a:extLst>
          </p:cNvPr>
          <p:cNvSpPr txBox="1">
            <a:spLocks noChangeArrowheads="1"/>
          </p:cNvSpPr>
          <p:nvPr/>
        </p:nvSpPr>
        <p:spPr bwMode="auto">
          <a:xfrm>
            <a:off x="2393302" y="7834873"/>
            <a:ext cx="3046898" cy="430985"/>
          </a:xfrm>
          <a:prstGeom prst="rect">
            <a:avLst/>
          </a:prstGeom>
          <a:noFill/>
          <a:ln w="19050">
            <a:noFill/>
            <a:miter lim="800000"/>
            <a:headEnd/>
            <a:tailEnd/>
          </a:ln>
          <a:effectLst/>
        </p:spPr>
        <p:txBody>
          <a:bodyPr lIns="0" tIns="0" rIns="0" bIns="0">
            <a:spAutoFit/>
          </a:bodyPr>
          <a:lstStyle/>
          <a:p>
            <a:pPr algn="r" defTabSz="1371635" eaLnBrk="0" hangingPunct="0">
              <a:defRPr/>
            </a:pPr>
            <a:r>
              <a:rPr lang="en-US" sz="2800" b="1" dirty="0">
                <a:solidFill>
                  <a:schemeClr val="bg1">
                    <a:lumMod val="85000"/>
                  </a:schemeClr>
                </a:solidFill>
                <a:cs typeface="Arial" panose="020B0604020202020204" pitchFamily="34" charset="0"/>
              </a:rPr>
              <a:t>Osteoarthritis</a:t>
            </a:r>
          </a:p>
        </p:txBody>
      </p:sp>
      <p:sp>
        <p:nvSpPr>
          <p:cNvPr id="91" name="Text Box 420">
            <a:extLst>
              <a:ext uri="{FF2B5EF4-FFF2-40B4-BE49-F238E27FC236}">
                <a16:creationId xmlns:a16="http://schemas.microsoft.com/office/drawing/2014/main" id="{8625D274-9B32-4CED-8AE0-BADCCD53DEB6}"/>
              </a:ext>
            </a:extLst>
          </p:cNvPr>
          <p:cNvSpPr txBox="1">
            <a:spLocks noChangeArrowheads="1"/>
          </p:cNvSpPr>
          <p:nvPr/>
        </p:nvSpPr>
        <p:spPr bwMode="auto">
          <a:xfrm>
            <a:off x="4186913" y="8431244"/>
            <a:ext cx="1253286" cy="430985"/>
          </a:xfrm>
          <a:prstGeom prst="rect">
            <a:avLst/>
          </a:prstGeom>
          <a:noFill/>
          <a:ln w="19050">
            <a:noFill/>
            <a:miter lim="800000"/>
            <a:headEnd/>
            <a:tailEnd/>
          </a:ln>
          <a:effectLst/>
        </p:spPr>
        <p:txBody>
          <a:bodyPr lIns="0" tIns="0" rIns="0" bIns="0">
            <a:spAutoFit/>
          </a:bodyPr>
          <a:lstStyle/>
          <a:p>
            <a:pPr algn="r" defTabSz="1371635" eaLnBrk="0" hangingPunct="0">
              <a:defRPr/>
            </a:pPr>
            <a:r>
              <a:rPr lang="en-US" sz="2800" b="1" dirty="0">
                <a:solidFill>
                  <a:srgbClr val="FFFF00"/>
                </a:solidFill>
                <a:cs typeface="Arial" panose="020B0604020202020204" pitchFamily="34" charset="0"/>
              </a:rPr>
              <a:t>Skin</a:t>
            </a:r>
          </a:p>
        </p:txBody>
      </p:sp>
      <p:sp>
        <p:nvSpPr>
          <p:cNvPr id="92" name="Text Box 421">
            <a:extLst>
              <a:ext uri="{FF2B5EF4-FFF2-40B4-BE49-F238E27FC236}">
                <a16:creationId xmlns:a16="http://schemas.microsoft.com/office/drawing/2014/main" id="{E619E340-2DA1-400B-A46A-70C94DB19016}"/>
              </a:ext>
            </a:extLst>
          </p:cNvPr>
          <p:cNvSpPr txBox="1">
            <a:spLocks noChangeArrowheads="1"/>
          </p:cNvSpPr>
          <p:nvPr/>
        </p:nvSpPr>
        <p:spPr bwMode="auto">
          <a:xfrm>
            <a:off x="1498734" y="5222747"/>
            <a:ext cx="3941463" cy="430985"/>
          </a:xfrm>
          <a:prstGeom prst="rect">
            <a:avLst/>
          </a:prstGeom>
          <a:noFill/>
          <a:ln w="19050">
            <a:noFill/>
            <a:miter lim="800000"/>
            <a:headEnd/>
            <a:tailEnd/>
          </a:ln>
          <a:effectLst/>
        </p:spPr>
        <p:txBody>
          <a:bodyPr lIns="0" tIns="0" rIns="0" bIns="0">
            <a:spAutoFit/>
          </a:bodyPr>
          <a:lstStyle/>
          <a:p>
            <a:pPr algn="r" defTabSz="1371635" eaLnBrk="0" hangingPunct="0">
              <a:defRPr/>
            </a:pPr>
            <a:r>
              <a:rPr lang="en-US" sz="2800" b="1" dirty="0">
                <a:solidFill>
                  <a:srgbClr val="CCFFE4"/>
                </a:solidFill>
                <a:cs typeface="Arial" panose="020B0604020202020204" pitchFamily="34" charset="0"/>
              </a:rPr>
              <a:t>Gallbladder disease</a:t>
            </a:r>
          </a:p>
        </p:txBody>
      </p:sp>
      <p:sp>
        <p:nvSpPr>
          <p:cNvPr id="93" name="Text Box 422">
            <a:extLst>
              <a:ext uri="{FF2B5EF4-FFF2-40B4-BE49-F238E27FC236}">
                <a16:creationId xmlns:a16="http://schemas.microsoft.com/office/drawing/2014/main" id="{80748A32-89E5-410A-8C02-20D382309C46}"/>
              </a:ext>
            </a:extLst>
          </p:cNvPr>
          <p:cNvSpPr txBox="1">
            <a:spLocks noChangeArrowheads="1"/>
          </p:cNvSpPr>
          <p:nvPr/>
        </p:nvSpPr>
        <p:spPr bwMode="auto">
          <a:xfrm>
            <a:off x="12564110" y="6139906"/>
            <a:ext cx="4539668" cy="1500410"/>
          </a:xfrm>
          <a:prstGeom prst="rect">
            <a:avLst/>
          </a:prstGeom>
          <a:noFill/>
          <a:ln w="19050">
            <a:noFill/>
            <a:miter lim="800000"/>
            <a:headEnd/>
            <a:tailEnd/>
          </a:ln>
          <a:effectLst/>
        </p:spPr>
        <p:txBody>
          <a:bodyPr wrap="square" lIns="0" tIns="0" rIns="0" bIns="0">
            <a:noAutofit/>
          </a:bodyPr>
          <a:lstStyle/>
          <a:p>
            <a:pPr defTabSz="1371635" eaLnBrk="0" hangingPunct="0">
              <a:defRPr/>
            </a:pPr>
            <a:r>
              <a:rPr lang="en-US" sz="2800" b="1" dirty="0">
                <a:solidFill>
                  <a:schemeClr val="accent6">
                    <a:lumMod val="75000"/>
                  </a:schemeClr>
                </a:solidFill>
                <a:cs typeface="Arial" panose="020B0604020202020204" pitchFamily="34" charset="0"/>
              </a:rPr>
              <a:t>Cancer</a:t>
            </a:r>
            <a:r>
              <a:rPr lang="en-US" sz="2800" b="1" dirty="0">
                <a:solidFill>
                  <a:prstClr val="white"/>
                </a:solidFill>
                <a:cs typeface="Arial" panose="020B0604020202020204" pitchFamily="34" charset="0"/>
              </a:rPr>
              <a:t> </a:t>
            </a:r>
            <a:r>
              <a:rPr lang="en-US" sz="2800" dirty="0">
                <a:solidFill>
                  <a:prstClr val="white"/>
                </a:solidFill>
                <a:cs typeface="Arial" panose="020B0604020202020204" pitchFamily="34" charset="0"/>
              </a:rPr>
              <a:t>of the breast, uterus, cervix, colon, esophagus,  pancreas, kidney, and prostate</a:t>
            </a:r>
            <a:endParaRPr lang="en-US" sz="2800" dirty="0">
              <a:solidFill>
                <a:prstClr val="white"/>
              </a:solidFill>
              <a:cs typeface="Arial" panose="020B0604020202020204" pitchFamily="34" charset="0"/>
              <a:sym typeface="Symbol" pitchFamily="18" charset="2"/>
            </a:endParaRPr>
          </a:p>
        </p:txBody>
      </p:sp>
      <p:sp>
        <p:nvSpPr>
          <p:cNvPr id="94" name="Text Box 424">
            <a:extLst>
              <a:ext uri="{FF2B5EF4-FFF2-40B4-BE49-F238E27FC236}">
                <a16:creationId xmlns:a16="http://schemas.microsoft.com/office/drawing/2014/main" id="{1D793F39-154F-4AE9-8A47-701D89EBBE7A}"/>
              </a:ext>
            </a:extLst>
          </p:cNvPr>
          <p:cNvSpPr txBox="1">
            <a:spLocks noChangeArrowheads="1"/>
          </p:cNvSpPr>
          <p:nvPr/>
        </p:nvSpPr>
        <p:spPr bwMode="auto">
          <a:xfrm>
            <a:off x="12564110" y="8157722"/>
            <a:ext cx="3282308" cy="861966"/>
          </a:xfrm>
          <a:prstGeom prst="rect">
            <a:avLst/>
          </a:prstGeom>
          <a:noFill/>
          <a:ln w="19050">
            <a:noFill/>
            <a:miter lim="800000"/>
            <a:headEnd/>
            <a:tailEnd/>
          </a:ln>
          <a:effectLst/>
        </p:spPr>
        <p:txBody>
          <a:bodyPr lIns="0" tIns="0" rIns="0" bIns="0">
            <a:spAutoFit/>
          </a:bodyPr>
          <a:lstStyle/>
          <a:p>
            <a:pPr defTabSz="1371635" eaLnBrk="0" hangingPunct="0">
              <a:defRPr/>
            </a:pPr>
            <a:r>
              <a:rPr lang="en-US" sz="2800" b="1" dirty="0">
                <a:solidFill>
                  <a:schemeClr val="accent4">
                    <a:lumMod val="40000"/>
                    <a:lumOff val="60000"/>
                  </a:schemeClr>
                </a:solidFill>
                <a:cs typeface="Arial" panose="020B0604020202020204" pitchFamily="34" charset="0"/>
              </a:rPr>
              <a:t>Phlebitis</a:t>
            </a:r>
          </a:p>
          <a:p>
            <a:pPr defTabSz="1371635" eaLnBrk="0" hangingPunct="0">
              <a:defRPr/>
            </a:pPr>
            <a:r>
              <a:rPr lang="en-US" sz="2800" dirty="0">
                <a:solidFill>
                  <a:prstClr val="white"/>
                </a:solidFill>
                <a:cs typeface="Arial" panose="020B0604020202020204" pitchFamily="34" charset="0"/>
              </a:rPr>
              <a:t>Venous stasis</a:t>
            </a:r>
            <a:endParaRPr lang="en-US" sz="2800" dirty="0">
              <a:solidFill>
                <a:prstClr val="white"/>
              </a:solidFill>
              <a:cs typeface="Arial" panose="020B0604020202020204" pitchFamily="34" charset="0"/>
              <a:sym typeface="Symbol" pitchFamily="18" charset="2"/>
            </a:endParaRPr>
          </a:p>
        </p:txBody>
      </p:sp>
      <p:sp>
        <p:nvSpPr>
          <p:cNvPr id="95" name="Text Box 425">
            <a:extLst>
              <a:ext uri="{FF2B5EF4-FFF2-40B4-BE49-F238E27FC236}">
                <a16:creationId xmlns:a16="http://schemas.microsoft.com/office/drawing/2014/main" id="{48E53747-FCB6-4F6F-87C9-ACD22D469FF8}"/>
              </a:ext>
            </a:extLst>
          </p:cNvPr>
          <p:cNvSpPr txBox="1">
            <a:spLocks noChangeArrowheads="1"/>
          </p:cNvSpPr>
          <p:nvPr/>
        </p:nvSpPr>
        <p:spPr bwMode="auto">
          <a:xfrm>
            <a:off x="4186913" y="8985025"/>
            <a:ext cx="1253286" cy="430985"/>
          </a:xfrm>
          <a:prstGeom prst="rect">
            <a:avLst/>
          </a:prstGeom>
          <a:noFill/>
          <a:ln w="19050">
            <a:noFill/>
            <a:miter lim="800000"/>
            <a:headEnd/>
            <a:tailEnd/>
          </a:ln>
          <a:effectLst/>
        </p:spPr>
        <p:txBody>
          <a:bodyPr lIns="0" tIns="0" rIns="0" bIns="0">
            <a:spAutoFit/>
          </a:bodyPr>
          <a:lstStyle/>
          <a:p>
            <a:pPr algn="r" defTabSz="1371635" eaLnBrk="0" hangingPunct="0">
              <a:defRPr/>
            </a:pPr>
            <a:r>
              <a:rPr lang="en-US" sz="2800" b="1" dirty="0">
                <a:solidFill>
                  <a:srgbClr val="FFAFB8"/>
                </a:solidFill>
                <a:cs typeface="Arial" panose="020B0604020202020204" pitchFamily="34" charset="0"/>
              </a:rPr>
              <a:t>Gout</a:t>
            </a:r>
          </a:p>
        </p:txBody>
      </p:sp>
      <p:sp>
        <p:nvSpPr>
          <p:cNvPr id="96" name="Text Box 413">
            <a:extLst>
              <a:ext uri="{FF2B5EF4-FFF2-40B4-BE49-F238E27FC236}">
                <a16:creationId xmlns:a16="http://schemas.microsoft.com/office/drawing/2014/main" id="{53B297E1-8FC7-44DD-ADEA-0D0B46405A93}"/>
              </a:ext>
            </a:extLst>
          </p:cNvPr>
          <p:cNvSpPr txBox="1">
            <a:spLocks noChangeArrowheads="1"/>
          </p:cNvSpPr>
          <p:nvPr/>
        </p:nvSpPr>
        <p:spPr bwMode="auto">
          <a:xfrm>
            <a:off x="12564104" y="1563959"/>
            <a:ext cx="4127549" cy="784830"/>
          </a:xfrm>
          <a:prstGeom prst="rect">
            <a:avLst/>
          </a:prstGeom>
          <a:noFill/>
          <a:ln w="19050">
            <a:noFill/>
            <a:miter lim="800000"/>
            <a:headEnd/>
            <a:tailEnd/>
          </a:ln>
          <a:effectLst/>
        </p:spPr>
        <p:txBody>
          <a:bodyPr lIns="0" tIns="0" rIns="0" bIns="0">
            <a:noAutofit/>
          </a:bodyPr>
          <a:lstStyle/>
          <a:p>
            <a:pPr defTabSz="1371635" eaLnBrk="0" hangingPunct="0">
              <a:defRPr/>
            </a:pPr>
            <a:r>
              <a:rPr lang="en-US" sz="2800" b="1" dirty="0">
                <a:solidFill>
                  <a:prstClr val="white"/>
                </a:solidFill>
                <a:cs typeface="Arial" panose="020B0604020202020204" pitchFamily="34" charset="0"/>
              </a:rPr>
              <a:t>Idiopathic intracranial hypertension</a:t>
            </a:r>
          </a:p>
        </p:txBody>
      </p:sp>
      <p:sp>
        <p:nvSpPr>
          <p:cNvPr id="97" name="Text Box 414">
            <a:extLst>
              <a:ext uri="{FF2B5EF4-FFF2-40B4-BE49-F238E27FC236}">
                <a16:creationId xmlns:a16="http://schemas.microsoft.com/office/drawing/2014/main" id="{212E5EF5-3926-4AE1-84E1-B7901DEE261A}"/>
              </a:ext>
            </a:extLst>
          </p:cNvPr>
          <p:cNvSpPr txBox="1">
            <a:spLocks noChangeArrowheads="1"/>
          </p:cNvSpPr>
          <p:nvPr/>
        </p:nvSpPr>
        <p:spPr bwMode="auto">
          <a:xfrm>
            <a:off x="12564106" y="2529202"/>
            <a:ext cx="1755497" cy="392417"/>
          </a:xfrm>
          <a:prstGeom prst="rect">
            <a:avLst/>
          </a:prstGeom>
          <a:noFill/>
          <a:ln w="19050">
            <a:noFill/>
            <a:miter lim="800000"/>
            <a:headEnd/>
            <a:tailEnd/>
          </a:ln>
          <a:effectLst/>
        </p:spPr>
        <p:txBody>
          <a:bodyPr lIns="0" tIns="0" rIns="0" bIns="0">
            <a:noAutofit/>
          </a:bodyPr>
          <a:lstStyle/>
          <a:p>
            <a:pPr defTabSz="1371635" eaLnBrk="0" hangingPunct="0">
              <a:defRPr/>
            </a:pPr>
            <a:r>
              <a:rPr lang="en-US" sz="2800" b="1" dirty="0">
                <a:solidFill>
                  <a:schemeClr val="accent2">
                    <a:lumMod val="40000"/>
                    <a:lumOff val="60000"/>
                  </a:schemeClr>
                </a:solidFill>
                <a:cs typeface="Arial" panose="020B0604020202020204" pitchFamily="34" charset="0"/>
              </a:rPr>
              <a:t>Stroke</a:t>
            </a:r>
          </a:p>
        </p:txBody>
      </p:sp>
      <p:sp>
        <p:nvSpPr>
          <p:cNvPr id="98" name="Text Box 415">
            <a:extLst>
              <a:ext uri="{FF2B5EF4-FFF2-40B4-BE49-F238E27FC236}">
                <a16:creationId xmlns:a16="http://schemas.microsoft.com/office/drawing/2014/main" id="{5F2244C2-8E9C-4839-950E-98438CE21476}"/>
              </a:ext>
            </a:extLst>
          </p:cNvPr>
          <p:cNvSpPr txBox="1">
            <a:spLocks noChangeArrowheads="1"/>
          </p:cNvSpPr>
          <p:nvPr/>
        </p:nvSpPr>
        <p:spPr bwMode="auto">
          <a:xfrm>
            <a:off x="12529242" y="3323383"/>
            <a:ext cx="2009256" cy="392417"/>
          </a:xfrm>
          <a:prstGeom prst="rect">
            <a:avLst/>
          </a:prstGeom>
          <a:noFill/>
          <a:ln w="19050">
            <a:noFill/>
            <a:miter lim="800000"/>
            <a:headEnd/>
            <a:tailEnd/>
          </a:ln>
          <a:effectLst/>
        </p:spPr>
        <p:txBody>
          <a:bodyPr wrap="square" lIns="0" tIns="0" rIns="0" bIns="0">
            <a:noAutofit/>
          </a:bodyPr>
          <a:lstStyle/>
          <a:p>
            <a:pPr defTabSz="1371635" eaLnBrk="0" hangingPunct="0">
              <a:defRPr/>
            </a:pPr>
            <a:r>
              <a:rPr lang="en-US" sz="2800" b="1" dirty="0">
                <a:solidFill>
                  <a:prstClr val="white"/>
                </a:solidFill>
                <a:cs typeface="Arial" panose="020B0604020202020204" pitchFamily="34" charset="0"/>
              </a:rPr>
              <a:t>Cataracts</a:t>
            </a:r>
          </a:p>
        </p:txBody>
      </p:sp>
      <p:sp>
        <p:nvSpPr>
          <p:cNvPr id="99" name="Line 428">
            <a:extLst>
              <a:ext uri="{FF2B5EF4-FFF2-40B4-BE49-F238E27FC236}">
                <a16:creationId xmlns:a16="http://schemas.microsoft.com/office/drawing/2014/main" id="{372F52AE-BFE0-4E5F-9670-F2745E19FFBF}"/>
              </a:ext>
            </a:extLst>
          </p:cNvPr>
          <p:cNvSpPr>
            <a:spLocks noChangeShapeType="1"/>
          </p:cNvSpPr>
          <p:nvPr/>
        </p:nvSpPr>
        <p:spPr bwMode="auto">
          <a:xfrm flipH="1" flipV="1">
            <a:off x="9522905" y="1876955"/>
            <a:ext cx="2692340" cy="775910"/>
          </a:xfrm>
          <a:prstGeom prst="line">
            <a:avLst/>
          </a:prstGeom>
          <a:noFill/>
          <a:ln w="28575">
            <a:solidFill>
              <a:schemeClr val="bg1"/>
            </a:solidFill>
            <a:round/>
            <a:headEnd type="oval"/>
            <a:tailEnd type="none"/>
          </a:ln>
        </p:spPr>
        <p:txBody>
          <a:bodyPr lIns="182880" tIns="91440" rIns="182880" bIns="91440"/>
          <a:lstStyle/>
          <a:p>
            <a:pPr defTabSz="1371635" eaLnBrk="0" hangingPunct="0"/>
            <a:endParaRPr lang="en-US" sz="2800" dirty="0">
              <a:solidFill>
                <a:srgbClr val="000000"/>
              </a:solidFill>
              <a:cs typeface="Arial" panose="020B0604020202020204" pitchFamily="34" charset="0"/>
            </a:endParaRPr>
          </a:p>
        </p:txBody>
      </p:sp>
      <p:sp>
        <p:nvSpPr>
          <p:cNvPr id="100" name="Line 429">
            <a:extLst>
              <a:ext uri="{FF2B5EF4-FFF2-40B4-BE49-F238E27FC236}">
                <a16:creationId xmlns:a16="http://schemas.microsoft.com/office/drawing/2014/main" id="{309FFB5E-BA8C-485E-84FB-F9359C77D07E}"/>
              </a:ext>
            </a:extLst>
          </p:cNvPr>
          <p:cNvSpPr>
            <a:spLocks noChangeShapeType="1"/>
          </p:cNvSpPr>
          <p:nvPr/>
        </p:nvSpPr>
        <p:spPr bwMode="auto">
          <a:xfrm flipH="1" flipV="1">
            <a:off x="9706748" y="2140038"/>
            <a:ext cx="2560380" cy="1060581"/>
          </a:xfrm>
          <a:prstGeom prst="line">
            <a:avLst/>
          </a:prstGeom>
          <a:noFill/>
          <a:ln w="28575">
            <a:solidFill>
              <a:schemeClr val="bg1"/>
            </a:solidFill>
            <a:round/>
            <a:headEnd type="oval"/>
            <a:tailEnd type="none"/>
          </a:ln>
        </p:spPr>
        <p:txBody>
          <a:bodyPr lIns="182880" tIns="91440" rIns="182880" bIns="91440"/>
          <a:lstStyle/>
          <a:p>
            <a:pPr defTabSz="1371635" eaLnBrk="0" hangingPunct="0"/>
            <a:endParaRPr lang="en-US" sz="2800" dirty="0">
              <a:solidFill>
                <a:srgbClr val="000000"/>
              </a:solidFill>
              <a:cs typeface="Arial" panose="020B0604020202020204" pitchFamily="34" charset="0"/>
            </a:endParaRPr>
          </a:p>
        </p:txBody>
      </p:sp>
      <p:sp>
        <p:nvSpPr>
          <p:cNvPr id="101" name="Line 430">
            <a:extLst>
              <a:ext uri="{FF2B5EF4-FFF2-40B4-BE49-F238E27FC236}">
                <a16:creationId xmlns:a16="http://schemas.microsoft.com/office/drawing/2014/main" id="{CC384C73-A959-43DE-9DB7-B362CBA230EE}"/>
              </a:ext>
            </a:extLst>
          </p:cNvPr>
          <p:cNvSpPr>
            <a:spLocks noChangeShapeType="1"/>
          </p:cNvSpPr>
          <p:nvPr/>
        </p:nvSpPr>
        <p:spPr bwMode="auto">
          <a:xfrm>
            <a:off x="9522905" y="1756716"/>
            <a:ext cx="2692340" cy="71793"/>
          </a:xfrm>
          <a:prstGeom prst="line">
            <a:avLst/>
          </a:prstGeom>
          <a:noFill/>
          <a:ln w="28575">
            <a:solidFill>
              <a:schemeClr val="bg1"/>
            </a:solidFill>
            <a:round/>
            <a:headEnd type="none"/>
            <a:tailEnd type="oval"/>
          </a:ln>
        </p:spPr>
        <p:txBody>
          <a:bodyPr lIns="182880" tIns="91440" rIns="182880" bIns="91440"/>
          <a:lstStyle/>
          <a:p>
            <a:pPr defTabSz="1371635" eaLnBrk="0" hangingPunct="0"/>
            <a:endParaRPr lang="en-US" sz="2800" dirty="0">
              <a:solidFill>
                <a:srgbClr val="000000"/>
              </a:solidFill>
              <a:cs typeface="Arial" panose="020B0604020202020204" pitchFamily="34" charset="0"/>
            </a:endParaRPr>
          </a:p>
        </p:txBody>
      </p:sp>
      <p:sp>
        <p:nvSpPr>
          <p:cNvPr id="102" name="Line 431">
            <a:extLst>
              <a:ext uri="{FF2B5EF4-FFF2-40B4-BE49-F238E27FC236}">
                <a16:creationId xmlns:a16="http://schemas.microsoft.com/office/drawing/2014/main" id="{65FE3C2F-B4E6-4F0A-B47E-A76A52B83087}"/>
              </a:ext>
            </a:extLst>
          </p:cNvPr>
          <p:cNvSpPr>
            <a:spLocks noChangeShapeType="1"/>
          </p:cNvSpPr>
          <p:nvPr/>
        </p:nvSpPr>
        <p:spPr bwMode="auto">
          <a:xfrm flipH="1" flipV="1">
            <a:off x="9706749" y="3514507"/>
            <a:ext cx="2465931" cy="750116"/>
          </a:xfrm>
          <a:prstGeom prst="line">
            <a:avLst/>
          </a:prstGeom>
          <a:noFill/>
          <a:ln w="28575">
            <a:solidFill>
              <a:schemeClr val="bg1"/>
            </a:solidFill>
            <a:round/>
            <a:headEnd type="oval"/>
            <a:tailEnd type="none"/>
          </a:ln>
        </p:spPr>
        <p:txBody>
          <a:bodyPr lIns="182880" tIns="91440" rIns="182880" bIns="91440"/>
          <a:lstStyle/>
          <a:p>
            <a:pPr defTabSz="1371635" eaLnBrk="0" hangingPunct="0"/>
            <a:endParaRPr lang="en-US" sz="2800" dirty="0">
              <a:solidFill>
                <a:srgbClr val="000000"/>
              </a:solidFill>
              <a:cs typeface="Arial" panose="020B0604020202020204" pitchFamily="34" charset="0"/>
            </a:endParaRPr>
          </a:p>
        </p:txBody>
      </p:sp>
      <p:sp>
        <p:nvSpPr>
          <p:cNvPr id="107" name="Line 436">
            <a:extLst>
              <a:ext uri="{FF2B5EF4-FFF2-40B4-BE49-F238E27FC236}">
                <a16:creationId xmlns:a16="http://schemas.microsoft.com/office/drawing/2014/main" id="{1FA9F220-CB7A-4E03-AEF3-61766EB65470}"/>
              </a:ext>
            </a:extLst>
          </p:cNvPr>
          <p:cNvSpPr>
            <a:spLocks noChangeShapeType="1"/>
          </p:cNvSpPr>
          <p:nvPr/>
        </p:nvSpPr>
        <p:spPr bwMode="auto">
          <a:xfrm flipH="1" flipV="1">
            <a:off x="9655182" y="4265582"/>
            <a:ext cx="2677986" cy="2277683"/>
          </a:xfrm>
          <a:prstGeom prst="line">
            <a:avLst/>
          </a:prstGeom>
          <a:noFill/>
          <a:ln w="28575">
            <a:solidFill>
              <a:schemeClr val="bg1"/>
            </a:solidFill>
            <a:round/>
            <a:headEnd type="oval"/>
            <a:tailEnd type="none"/>
          </a:ln>
        </p:spPr>
        <p:txBody>
          <a:bodyPr lIns="182880" tIns="91440" rIns="182880" bIns="91440"/>
          <a:lstStyle/>
          <a:p>
            <a:pPr defTabSz="1371635" eaLnBrk="0" hangingPunct="0"/>
            <a:endParaRPr lang="en-US" sz="2800" dirty="0">
              <a:solidFill>
                <a:srgbClr val="000000"/>
              </a:solidFill>
              <a:cs typeface="Arial" panose="020B0604020202020204" pitchFamily="34" charset="0"/>
            </a:endParaRPr>
          </a:p>
        </p:txBody>
      </p:sp>
      <p:sp>
        <p:nvSpPr>
          <p:cNvPr id="108" name="Line 437">
            <a:extLst>
              <a:ext uri="{FF2B5EF4-FFF2-40B4-BE49-F238E27FC236}">
                <a16:creationId xmlns:a16="http://schemas.microsoft.com/office/drawing/2014/main" id="{A58EE0FC-C822-42DB-842C-C4343250C65C}"/>
              </a:ext>
            </a:extLst>
          </p:cNvPr>
          <p:cNvSpPr>
            <a:spLocks noChangeShapeType="1"/>
          </p:cNvSpPr>
          <p:nvPr/>
        </p:nvSpPr>
        <p:spPr bwMode="auto">
          <a:xfrm flipH="1" flipV="1">
            <a:off x="9760558" y="5254308"/>
            <a:ext cx="2572608" cy="1261146"/>
          </a:xfrm>
          <a:prstGeom prst="line">
            <a:avLst/>
          </a:prstGeom>
          <a:noFill/>
          <a:ln w="28575">
            <a:solidFill>
              <a:schemeClr val="bg1"/>
            </a:solidFill>
            <a:round/>
            <a:headEnd type="oval"/>
            <a:tailEnd type="none"/>
          </a:ln>
        </p:spPr>
        <p:txBody>
          <a:bodyPr lIns="182880" tIns="91440" rIns="182880" bIns="91440"/>
          <a:lstStyle/>
          <a:p>
            <a:pPr defTabSz="1371635" eaLnBrk="0" hangingPunct="0"/>
            <a:endParaRPr lang="en-US" sz="2800" dirty="0">
              <a:solidFill>
                <a:srgbClr val="000000"/>
              </a:solidFill>
              <a:cs typeface="Arial" panose="020B0604020202020204" pitchFamily="34" charset="0"/>
            </a:endParaRPr>
          </a:p>
        </p:txBody>
      </p:sp>
      <p:sp>
        <p:nvSpPr>
          <p:cNvPr id="109" name="Line 438">
            <a:extLst>
              <a:ext uri="{FF2B5EF4-FFF2-40B4-BE49-F238E27FC236}">
                <a16:creationId xmlns:a16="http://schemas.microsoft.com/office/drawing/2014/main" id="{7EB95B66-E68A-4177-83D1-A45FDCE7DFE7}"/>
              </a:ext>
            </a:extLst>
          </p:cNvPr>
          <p:cNvSpPr>
            <a:spLocks noChangeShapeType="1"/>
          </p:cNvSpPr>
          <p:nvPr/>
        </p:nvSpPr>
        <p:spPr bwMode="auto">
          <a:xfrm flipH="1" flipV="1">
            <a:off x="9601373" y="5729621"/>
            <a:ext cx="2718348" cy="813647"/>
          </a:xfrm>
          <a:prstGeom prst="line">
            <a:avLst/>
          </a:prstGeom>
          <a:noFill/>
          <a:ln w="28575">
            <a:solidFill>
              <a:schemeClr val="bg1"/>
            </a:solidFill>
            <a:round/>
            <a:headEnd type="oval"/>
            <a:tailEnd type="none"/>
          </a:ln>
        </p:spPr>
        <p:txBody>
          <a:bodyPr lIns="182880" tIns="91440" rIns="182880" bIns="91440"/>
          <a:lstStyle/>
          <a:p>
            <a:pPr defTabSz="1371635" eaLnBrk="0" hangingPunct="0"/>
            <a:endParaRPr lang="en-US" sz="2800" dirty="0">
              <a:solidFill>
                <a:srgbClr val="000000"/>
              </a:solidFill>
              <a:cs typeface="Arial" panose="020B0604020202020204" pitchFamily="34" charset="0"/>
            </a:endParaRPr>
          </a:p>
        </p:txBody>
      </p:sp>
      <p:sp>
        <p:nvSpPr>
          <p:cNvPr id="110" name="Line 439">
            <a:extLst>
              <a:ext uri="{FF2B5EF4-FFF2-40B4-BE49-F238E27FC236}">
                <a16:creationId xmlns:a16="http://schemas.microsoft.com/office/drawing/2014/main" id="{2BB25AB5-701F-4460-98B6-691525CE1EAD}"/>
              </a:ext>
            </a:extLst>
          </p:cNvPr>
          <p:cNvSpPr>
            <a:spLocks noChangeShapeType="1"/>
          </p:cNvSpPr>
          <p:nvPr/>
        </p:nvSpPr>
        <p:spPr bwMode="auto">
          <a:xfrm flipH="1" flipV="1">
            <a:off x="9865928" y="7915583"/>
            <a:ext cx="2467236" cy="626306"/>
          </a:xfrm>
          <a:prstGeom prst="line">
            <a:avLst/>
          </a:prstGeom>
          <a:noFill/>
          <a:ln w="28575">
            <a:solidFill>
              <a:schemeClr val="bg1"/>
            </a:solidFill>
            <a:round/>
            <a:headEnd type="oval"/>
            <a:tailEnd type="none"/>
          </a:ln>
        </p:spPr>
        <p:txBody>
          <a:bodyPr lIns="182880" tIns="91440" rIns="182880" bIns="91440"/>
          <a:lstStyle/>
          <a:p>
            <a:pPr defTabSz="1371635" eaLnBrk="0" hangingPunct="0"/>
            <a:endParaRPr lang="en-US" sz="2800" dirty="0">
              <a:solidFill>
                <a:srgbClr val="000000"/>
              </a:solidFill>
              <a:cs typeface="Arial" panose="020B0604020202020204" pitchFamily="34" charset="0"/>
            </a:endParaRPr>
          </a:p>
        </p:txBody>
      </p:sp>
      <p:sp>
        <p:nvSpPr>
          <p:cNvPr id="111" name="Line 440">
            <a:extLst>
              <a:ext uri="{FF2B5EF4-FFF2-40B4-BE49-F238E27FC236}">
                <a16:creationId xmlns:a16="http://schemas.microsoft.com/office/drawing/2014/main" id="{517CB8AB-398D-4D2F-A535-B25C89ED96AB}"/>
              </a:ext>
            </a:extLst>
          </p:cNvPr>
          <p:cNvSpPr>
            <a:spLocks noChangeShapeType="1"/>
          </p:cNvSpPr>
          <p:nvPr/>
        </p:nvSpPr>
        <p:spPr bwMode="auto">
          <a:xfrm flipV="1">
            <a:off x="5572473" y="7388713"/>
            <a:ext cx="3555840" cy="712958"/>
          </a:xfrm>
          <a:prstGeom prst="line">
            <a:avLst/>
          </a:prstGeom>
          <a:noFill/>
          <a:ln w="28575">
            <a:solidFill>
              <a:schemeClr val="bg1"/>
            </a:solidFill>
            <a:round/>
            <a:headEnd type="oval"/>
            <a:tailEnd type="none"/>
          </a:ln>
        </p:spPr>
        <p:txBody>
          <a:bodyPr lIns="182880" tIns="91440" rIns="182880" bIns="91440"/>
          <a:lstStyle/>
          <a:p>
            <a:pPr defTabSz="1371635" eaLnBrk="0" hangingPunct="0"/>
            <a:endParaRPr lang="en-US" sz="2800" dirty="0">
              <a:solidFill>
                <a:srgbClr val="000000"/>
              </a:solidFill>
              <a:cs typeface="Arial" panose="020B0604020202020204" pitchFamily="34" charset="0"/>
            </a:endParaRPr>
          </a:p>
        </p:txBody>
      </p:sp>
      <p:sp>
        <p:nvSpPr>
          <p:cNvPr id="112" name="Line 441">
            <a:extLst>
              <a:ext uri="{FF2B5EF4-FFF2-40B4-BE49-F238E27FC236}">
                <a16:creationId xmlns:a16="http://schemas.microsoft.com/office/drawing/2014/main" id="{533AEA67-C8B3-400E-9375-1D4183A2FCB5}"/>
              </a:ext>
            </a:extLst>
          </p:cNvPr>
          <p:cNvSpPr>
            <a:spLocks noChangeShapeType="1"/>
          </p:cNvSpPr>
          <p:nvPr/>
        </p:nvSpPr>
        <p:spPr bwMode="auto">
          <a:xfrm flipV="1">
            <a:off x="5572474" y="8101667"/>
            <a:ext cx="3423558" cy="569474"/>
          </a:xfrm>
          <a:prstGeom prst="line">
            <a:avLst/>
          </a:prstGeom>
          <a:noFill/>
          <a:ln w="28575">
            <a:solidFill>
              <a:schemeClr val="bg1"/>
            </a:solidFill>
            <a:round/>
            <a:headEnd type="oval"/>
            <a:tailEnd type="none"/>
          </a:ln>
        </p:spPr>
        <p:txBody>
          <a:bodyPr lIns="182880" tIns="91440" rIns="182880" bIns="91440"/>
          <a:lstStyle/>
          <a:p>
            <a:pPr defTabSz="1371635" eaLnBrk="0" hangingPunct="0"/>
            <a:endParaRPr lang="en-US" sz="2800" dirty="0">
              <a:solidFill>
                <a:srgbClr val="000000"/>
              </a:solidFill>
              <a:cs typeface="Arial" panose="020B0604020202020204" pitchFamily="34" charset="0"/>
            </a:endParaRPr>
          </a:p>
        </p:txBody>
      </p:sp>
      <p:sp>
        <p:nvSpPr>
          <p:cNvPr id="113" name="Line 442">
            <a:extLst>
              <a:ext uri="{FF2B5EF4-FFF2-40B4-BE49-F238E27FC236}">
                <a16:creationId xmlns:a16="http://schemas.microsoft.com/office/drawing/2014/main" id="{322FAC36-F445-40AE-946D-0A42A333A554}"/>
              </a:ext>
            </a:extLst>
          </p:cNvPr>
          <p:cNvSpPr>
            <a:spLocks noChangeShapeType="1"/>
          </p:cNvSpPr>
          <p:nvPr/>
        </p:nvSpPr>
        <p:spPr bwMode="auto">
          <a:xfrm flipV="1">
            <a:off x="5572472" y="9050041"/>
            <a:ext cx="3369749" cy="156944"/>
          </a:xfrm>
          <a:prstGeom prst="line">
            <a:avLst/>
          </a:prstGeom>
          <a:noFill/>
          <a:ln w="28575">
            <a:solidFill>
              <a:schemeClr val="bg1"/>
            </a:solidFill>
            <a:round/>
            <a:headEnd type="oval"/>
            <a:tailEnd type="none"/>
          </a:ln>
        </p:spPr>
        <p:txBody>
          <a:bodyPr lIns="182880" tIns="91440" rIns="182880" bIns="91440"/>
          <a:lstStyle/>
          <a:p>
            <a:pPr defTabSz="1371635" eaLnBrk="0" hangingPunct="0"/>
            <a:endParaRPr lang="en-US" sz="2800" dirty="0">
              <a:solidFill>
                <a:srgbClr val="000000"/>
              </a:solidFill>
              <a:cs typeface="Arial" panose="020B0604020202020204" pitchFamily="34" charset="0"/>
            </a:endParaRPr>
          </a:p>
        </p:txBody>
      </p:sp>
      <p:sp>
        <p:nvSpPr>
          <p:cNvPr id="114" name="Line 443">
            <a:extLst>
              <a:ext uri="{FF2B5EF4-FFF2-40B4-BE49-F238E27FC236}">
                <a16:creationId xmlns:a16="http://schemas.microsoft.com/office/drawing/2014/main" id="{AB9FA28C-B98B-44C8-B6F6-7E5044EA28B6}"/>
              </a:ext>
            </a:extLst>
          </p:cNvPr>
          <p:cNvSpPr>
            <a:spLocks noChangeShapeType="1"/>
          </p:cNvSpPr>
          <p:nvPr/>
        </p:nvSpPr>
        <p:spPr bwMode="auto">
          <a:xfrm>
            <a:off x="5621799" y="2457543"/>
            <a:ext cx="3506508" cy="794654"/>
          </a:xfrm>
          <a:prstGeom prst="line">
            <a:avLst/>
          </a:prstGeom>
          <a:noFill/>
          <a:ln w="28575">
            <a:solidFill>
              <a:schemeClr val="bg1"/>
            </a:solidFill>
            <a:round/>
            <a:headEnd type="oval"/>
            <a:tailEnd type="none"/>
          </a:ln>
        </p:spPr>
        <p:txBody>
          <a:bodyPr lIns="182880" tIns="91440" rIns="182880" bIns="91440"/>
          <a:lstStyle/>
          <a:p>
            <a:pPr defTabSz="1371635" eaLnBrk="0" hangingPunct="0"/>
            <a:endParaRPr lang="en-US" sz="2800" dirty="0">
              <a:solidFill>
                <a:srgbClr val="000000"/>
              </a:solidFill>
              <a:cs typeface="Arial" panose="020B0604020202020204" pitchFamily="34" charset="0"/>
            </a:endParaRPr>
          </a:p>
        </p:txBody>
      </p:sp>
      <p:sp>
        <p:nvSpPr>
          <p:cNvPr id="115" name="Line 444">
            <a:extLst>
              <a:ext uri="{FF2B5EF4-FFF2-40B4-BE49-F238E27FC236}">
                <a16:creationId xmlns:a16="http://schemas.microsoft.com/office/drawing/2014/main" id="{3C6CDBB7-4955-4DD4-A63E-8DCB9DF54898}"/>
              </a:ext>
            </a:extLst>
          </p:cNvPr>
          <p:cNvSpPr>
            <a:spLocks noChangeShapeType="1"/>
          </p:cNvSpPr>
          <p:nvPr/>
        </p:nvSpPr>
        <p:spPr bwMode="auto">
          <a:xfrm>
            <a:off x="5621798" y="4041377"/>
            <a:ext cx="3584981" cy="0"/>
          </a:xfrm>
          <a:prstGeom prst="line">
            <a:avLst/>
          </a:prstGeom>
          <a:noFill/>
          <a:ln w="28575">
            <a:solidFill>
              <a:schemeClr val="bg1"/>
            </a:solidFill>
            <a:round/>
            <a:headEnd type="oval"/>
            <a:tailEnd type="none"/>
          </a:ln>
        </p:spPr>
        <p:txBody>
          <a:bodyPr lIns="182880" tIns="91440" rIns="182880" bIns="91440"/>
          <a:lstStyle/>
          <a:p>
            <a:pPr defTabSz="1371635" eaLnBrk="0" hangingPunct="0"/>
            <a:endParaRPr lang="en-US" sz="2800" dirty="0">
              <a:solidFill>
                <a:srgbClr val="000000"/>
              </a:solidFill>
              <a:cs typeface="Arial" panose="020B0604020202020204" pitchFamily="34" charset="0"/>
            </a:endParaRPr>
          </a:p>
        </p:txBody>
      </p:sp>
      <p:sp>
        <p:nvSpPr>
          <p:cNvPr id="116" name="Line 445">
            <a:extLst>
              <a:ext uri="{FF2B5EF4-FFF2-40B4-BE49-F238E27FC236}">
                <a16:creationId xmlns:a16="http://schemas.microsoft.com/office/drawing/2014/main" id="{4D297B9D-2B7E-4563-B05D-F304D3604ACE}"/>
              </a:ext>
            </a:extLst>
          </p:cNvPr>
          <p:cNvSpPr>
            <a:spLocks noChangeShapeType="1"/>
          </p:cNvSpPr>
          <p:nvPr/>
        </p:nvSpPr>
        <p:spPr bwMode="auto">
          <a:xfrm flipV="1">
            <a:off x="5494007" y="4173665"/>
            <a:ext cx="4028898" cy="1229459"/>
          </a:xfrm>
          <a:prstGeom prst="line">
            <a:avLst/>
          </a:prstGeom>
          <a:noFill/>
          <a:ln w="28575">
            <a:solidFill>
              <a:schemeClr val="bg1"/>
            </a:solidFill>
            <a:round/>
            <a:headEnd type="oval"/>
            <a:tailEnd type="none"/>
          </a:ln>
        </p:spPr>
        <p:txBody>
          <a:bodyPr lIns="182880" tIns="91440" rIns="182880" bIns="91440"/>
          <a:lstStyle/>
          <a:p>
            <a:pPr defTabSz="1371635" eaLnBrk="0" hangingPunct="0"/>
            <a:endParaRPr lang="en-US" sz="2800" dirty="0">
              <a:solidFill>
                <a:srgbClr val="000000"/>
              </a:solidFill>
              <a:cs typeface="Arial" panose="020B0604020202020204" pitchFamily="34" charset="0"/>
            </a:endParaRPr>
          </a:p>
        </p:txBody>
      </p:sp>
      <p:sp>
        <p:nvSpPr>
          <p:cNvPr id="117" name="Line 446">
            <a:extLst>
              <a:ext uri="{FF2B5EF4-FFF2-40B4-BE49-F238E27FC236}">
                <a16:creationId xmlns:a16="http://schemas.microsoft.com/office/drawing/2014/main" id="{414E235E-7D82-43B5-92ED-8C381D4222AF}"/>
              </a:ext>
            </a:extLst>
          </p:cNvPr>
          <p:cNvSpPr>
            <a:spLocks noChangeShapeType="1"/>
          </p:cNvSpPr>
          <p:nvPr/>
        </p:nvSpPr>
        <p:spPr bwMode="auto">
          <a:xfrm flipV="1">
            <a:off x="5572473" y="5859654"/>
            <a:ext cx="3818151" cy="593505"/>
          </a:xfrm>
          <a:prstGeom prst="line">
            <a:avLst/>
          </a:prstGeom>
          <a:noFill/>
          <a:ln w="28575">
            <a:solidFill>
              <a:schemeClr val="bg1"/>
            </a:solidFill>
            <a:round/>
            <a:headEnd type="oval"/>
            <a:tailEnd type="none"/>
          </a:ln>
        </p:spPr>
        <p:txBody>
          <a:bodyPr lIns="182880" tIns="91440" rIns="182880" bIns="91440"/>
          <a:lstStyle/>
          <a:p>
            <a:pPr defTabSz="1371635" eaLnBrk="0" hangingPunct="0"/>
            <a:endParaRPr lang="en-US" sz="2800" dirty="0">
              <a:solidFill>
                <a:srgbClr val="000000"/>
              </a:solidFill>
              <a:cs typeface="Arial" panose="020B0604020202020204" pitchFamily="34" charset="0"/>
            </a:endParaRPr>
          </a:p>
        </p:txBody>
      </p:sp>
      <p:sp>
        <p:nvSpPr>
          <p:cNvPr id="118" name="Line 460">
            <a:extLst>
              <a:ext uri="{FF2B5EF4-FFF2-40B4-BE49-F238E27FC236}">
                <a16:creationId xmlns:a16="http://schemas.microsoft.com/office/drawing/2014/main" id="{2A4AFA58-41C4-496C-B2AB-45C2CAC22455}"/>
              </a:ext>
            </a:extLst>
          </p:cNvPr>
          <p:cNvSpPr>
            <a:spLocks noChangeShapeType="1"/>
          </p:cNvSpPr>
          <p:nvPr/>
        </p:nvSpPr>
        <p:spPr bwMode="auto">
          <a:xfrm flipH="1" flipV="1">
            <a:off x="9668628" y="4162445"/>
            <a:ext cx="2651094" cy="1588596"/>
          </a:xfrm>
          <a:prstGeom prst="line">
            <a:avLst/>
          </a:prstGeom>
          <a:noFill/>
          <a:ln w="28575">
            <a:solidFill>
              <a:schemeClr val="bg1"/>
            </a:solidFill>
            <a:round/>
            <a:headEnd type="oval"/>
            <a:tailEnd type="none"/>
          </a:ln>
        </p:spPr>
        <p:txBody>
          <a:bodyPr lIns="182880" tIns="91440" rIns="182880" bIns="91440"/>
          <a:lstStyle/>
          <a:p>
            <a:pPr defTabSz="1371635" eaLnBrk="0" hangingPunct="0"/>
            <a:endParaRPr lang="en-US" sz="2800" dirty="0">
              <a:solidFill>
                <a:srgbClr val="000000"/>
              </a:solidFill>
              <a:cs typeface="Arial" panose="020B0604020202020204" pitchFamily="34" charset="0"/>
            </a:endParaRPr>
          </a:p>
        </p:txBody>
      </p:sp>
      <p:sp>
        <p:nvSpPr>
          <p:cNvPr id="119" name="Text Box 459">
            <a:extLst>
              <a:ext uri="{FF2B5EF4-FFF2-40B4-BE49-F238E27FC236}">
                <a16:creationId xmlns:a16="http://schemas.microsoft.com/office/drawing/2014/main" id="{BFD9079E-6B39-417F-B049-00F207E07656}"/>
              </a:ext>
            </a:extLst>
          </p:cNvPr>
          <p:cNvSpPr txBox="1">
            <a:spLocks noChangeArrowheads="1"/>
          </p:cNvSpPr>
          <p:nvPr/>
        </p:nvSpPr>
        <p:spPr bwMode="auto">
          <a:xfrm>
            <a:off x="12564110" y="5534932"/>
            <a:ext cx="4089434" cy="392417"/>
          </a:xfrm>
          <a:prstGeom prst="rect">
            <a:avLst/>
          </a:prstGeom>
          <a:noFill/>
          <a:ln w="19050">
            <a:noFill/>
            <a:miter lim="800000"/>
            <a:headEnd/>
            <a:tailEnd/>
          </a:ln>
          <a:effectLst/>
        </p:spPr>
        <p:txBody>
          <a:bodyPr lIns="0" tIns="0" rIns="0" bIns="0">
            <a:noAutofit/>
          </a:bodyPr>
          <a:lstStyle/>
          <a:p>
            <a:pPr defTabSz="1371635" eaLnBrk="0" hangingPunct="0">
              <a:defRPr/>
            </a:pPr>
            <a:r>
              <a:rPr lang="en-US" sz="2800" b="1" dirty="0">
                <a:solidFill>
                  <a:srgbClr val="CCFFE4"/>
                </a:solidFill>
                <a:cs typeface="Arial" panose="020B0604020202020204" pitchFamily="34" charset="0"/>
              </a:rPr>
              <a:t>Pancreatitis</a:t>
            </a:r>
          </a:p>
        </p:txBody>
      </p:sp>
    </p:spTree>
    <p:extLst>
      <p:ext uri="{BB962C8B-B14F-4D97-AF65-F5344CB8AC3E}">
        <p14:creationId xmlns:p14="http://schemas.microsoft.com/office/powerpoint/2010/main" val="420511027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Energy Balance (simple)</a:t>
            </a:r>
          </a:p>
        </p:txBody>
      </p:sp>
      <p:sp>
        <p:nvSpPr>
          <p:cNvPr id="7" name="Text Placeholder 6"/>
          <p:cNvSpPr>
            <a:spLocks noGrp="1"/>
          </p:cNvSpPr>
          <p:nvPr>
            <p:ph type="body" sz="quarter" idx="10"/>
          </p:nvPr>
        </p:nvSpPr>
        <p:spPr/>
        <p:txBody>
          <a:bodyPr/>
          <a:lstStyle/>
          <a:p>
            <a:r>
              <a:rPr lang="en-US" dirty="0"/>
              <a:t>Hill JO, et al. </a:t>
            </a:r>
            <a:r>
              <a:rPr lang="en-US" i="1" dirty="0"/>
              <a:t>Circulation</a:t>
            </a:r>
            <a:r>
              <a:rPr lang="en-US" dirty="0"/>
              <a:t>. 2012;126:126-132. </a:t>
            </a:r>
          </a:p>
        </p:txBody>
      </p:sp>
      <p:grpSp>
        <p:nvGrpSpPr>
          <p:cNvPr id="8" name="Group 5"/>
          <p:cNvGrpSpPr>
            <a:grpSpLocks noChangeAspect="1"/>
          </p:cNvGrpSpPr>
          <p:nvPr/>
        </p:nvGrpSpPr>
        <p:grpSpPr bwMode="auto">
          <a:xfrm>
            <a:off x="3914518" y="1857108"/>
            <a:ext cx="10192586" cy="7149434"/>
            <a:chOff x="2615" y="1097"/>
            <a:chExt cx="4056" cy="2990"/>
          </a:xfrm>
        </p:grpSpPr>
        <p:sp>
          <p:nvSpPr>
            <p:cNvPr id="10" name="Freeform 6"/>
            <p:cNvSpPr>
              <a:spLocks/>
            </p:cNvSpPr>
            <p:nvPr/>
          </p:nvSpPr>
          <p:spPr bwMode="auto">
            <a:xfrm>
              <a:off x="2828" y="1097"/>
              <a:ext cx="3551" cy="2990"/>
            </a:xfrm>
            <a:custGeom>
              <a:avLst/>
              <a:gdLst>
                <a:gd name="T0" fmla="*/ 1898 w 2566"/>
                <a:gd name="T1" fmla="*/ 354 h 2990"/>
                <a:gd name="T2" fmla="*/ 2040 w 2566"/>
                <a:gd name="T3" fmla="*/ 432 h 2990"/>
                <a:gd name="T4" fmla="*/ 2280 w 2566"/>
                <a:gd name="T5" fmla="*/ 492 h 2990"/>
                <a:gd name="T6" fmla="*/ 2558 w 2566"/>
                <a:gd name="T7" fmla="*/ 500 h 2990"/>
                <a:gd name="T8" fmla="*/ 2474 w 2566"/>
                <a:gd name="T9" fmla="*/ 554 h 2990"/>
                <a:gd name="T10" fmla="*/ 2262 w 2566"/>
                <a:gd name="T11" fmla="*/ 610 h 2990"/>
                <a:gd name="T12" fmla="*/ 2064 w 2566"/>
                <a:gd name="T13" fmla="*/ 606 h 2990"/>
                <a:gd name="T14" fmla="*/ 1774 w 2566"/>
                <a:gd name="T15" fmla="*/ 556 h 2990"/>
                <a:gd name="T16" fmla="*/ 1678 w 2566"/>
                <a:gd name="T17" fmla="*/ 562 h 2990"/>
                <a:gd name="T18" fmla="*/ 1632 w 2566"/>
                <a:gd name="T19" fmla="*/ 618 h 2990"/>
                <a:gd name="T20" fmla="*/ 1422 w 2566"/>
                <a:gd name="T21" fmla="*/ 2680 h 2990"/>
                <a:gd name="T22" fmla="*/ 1448 w 2566"/>
                <a:gd name="T23" fmla="*/ 2734 h 2990"/>
                <a:gd name="T24" fmla="*/ 1550 w 2566"/>
                <a:gd name="T25" fmla="*/ 2796 h 2990"/>
                <a:gd name="T26" fmla="*/ 1702 w 2566"/>
                <a:gd name="T27" fmla="*/ 2832 h 2990"/>
                <a:gd name="T28" fmla="*/ 1938 w 2566"/>
                <a:gd name="T29" fmla="*/ 2850 h 2990"/>
                <a:gd name="T30" fmla="*/ 2284 w 2566"/>
                <a:gd name="T31" fmla="*/ 2840 h 2990"/>
                <a:gd name="T32" fmla="*/ 2328 w 2566"/>
                <a:gd name="T33" fmla="*/ 2850 h 2990"/>
                <a:gd name="T34" fmla="*/ 2376 w 2566"/>
                <a:gd name="T35" fmla="*/ 2898 h 2990"/>
                <a:gd name="T36" fmla="*/ 2378 w 2566"/>
                <a:gd name="T37" fmla="*/ 2960 h 2990"/>
                <a:gd name="T38" fmla="*/ 2276 w 2566"/>
                <a:gd name="T39" fmla="*/ 2978 h 2990"/>
                <a:gd name="T40" fmla="*/ 236 w 2566"/>
                <a:gd name="T41" fmla="*/ 2986 h 2990"/>
                <a:gd name="T42" fmla="*/ 204 w 2566"/>
                <a:gd name="T43" fmla="*/ 2936 h 2990"/>
                <a:gd name="T44" fmla="*/ 238 w 2566"/>
                <a:gd name="T45" fmla="*/ 2878 h 2990"/>
                <a:gd name="T46" fmla="*/ 348 w 2566"/>
                <a:gd name="T47" fmla="*/ 2852 h 2990"/>
                <a:gd name="T48" fmla="*/ 692 w 2566"/>
                <a:gd name="T49" fmla="*/ 2856 h 2990"/>
                <a:gd name="T50" fmla="*/ 956 w 2566"/>
                <a:gd name="T51" fmla="*/ 2820 h 2990"/>
                <a:gd name="T52" fmla="*/ 1106 w 2566"/>
                <a:gd name="T53" fmla="*/ 2752 h 2990"/>
                <a:gd name="T54" fmla="*/ 1178 w 2566"/>
                <a:gd name="T55" fmla="*/ 2672 h 2990"/>
                <a:gd name="T56" fmla="*/ 982 w 2566"/>
                <a:gd name="T57" fmla="*/ 712 h 2990"/>
                <a:gd name="T58" fmla="*/ 956 w 2566"/>
                <a:gd name="T59" fmla="*/ 610 h 2990"/>
                <a:gd name="T60" fmla="*/ 896 w 2566"/>
                <a:gd name="T61" fmla="*/ 558 h 2990"/>
                <a:gd name="T62" fmla="*/ 818 w 2566"/>
                <a:gd name="T63" fmla="*/ 548 h 2990"/>
                <a:gd name="T64" fmla="*/ 732 w 2566"/>
                <a:gd name="T65" fmla="*/ 564 h 2990"/>
                <a:gd name="T66" fmla="*/ 460 w 2566"/>
                <a:gd name="T67" fmla="*/ 608 h 2990"/>
                <a:gd name="T68" fmla="*/ 196 w 2566"/>
                <a:gd name="T69" fmla="*/ 588 h 2990"/>
                <a:gd name="T70" fmla="*/ 30 w 2566"/>
                <a:gd name="T71" fmla="*/ 528 h 2990"/>
                <a:gd name="T72" fmla="*/ 4 w 2566"/>
                <a:gd name="T73" fmla="*/ 500 h 2990"/>
                <a:gd name="T74" fmla="*/ 150 w 2566"/>
                <a:gd name="T75" fmla="*/ 512 h 2990"/>
                <a:gd name="T76" fmla="*/ 360 w 2566"/>
                <a:gd name="T77" fmla="*/ 482 h 2990"/>
                <a:gd name="T78" fmla="*/ 616 w 2566"/>
                <a:gd name="T79" fmla="*/ 394 h 2990"/>
                <a:gd name="T80" fmla="*/ 848 w 2566"/>
                <a:gd name="T81" fmla="*/ 330 h 2990"/>
                <a:gd name="T82" fmla="*/ 1028 w 2566"/>
                <a:gd name="T83" fmla="*/ 374 h 2990"/>
                <a:gd name="T84" fmla="*/ 1196 w 2566"/>
                <a:gd name="T85" fmla="*/ 458 h 2990"/>
                <a:gd name="T86" fmla="*/ 1200 w 2566"/>
                <a:gd name="T87" fmla="*/ 370 h 2990"/>
                <a:gd name="T88" fmla="*/ 1170 w 2566"/>
                <a:gd name="T89" fmla="*/ 268 h 2990"/>
                <a:gd name="T90" fmla="*/ 1210 w 2566"/>
                <a:gd name="T91" fmla="*/ 92 h 2990"/>
                <a:gd name="T92" fmla="*/ 1284 w 2566"/>
                <a:gd name="T93" fmla="*/ 34 h 2990"/>
                <a:gd name="T94" fmla="*/ 1344 w 2566"/>
                <a:gd name="T95" fmla="*/ 178 h 2990"/>
                <a:gd name="T96" fmla="*/ 1342 w 2566"/>
                <a:gd name="T97" fmla="*/ 334 h 2990"/>
                <a:gd name="T98" fmla="*/ 1318 w 2566"/>
                <a:gd name="T99" fmla="*/ 410 h 2990"/>
                <a:gd name="T100" fmla="*/ 1366 w 2566"/>
                <a:gd name="T101" fmla="*/ 464 h 2990"/>
                <a:gd name="T102" fmla="*/ 1450 w 2566"/>
                <a:gd name="T103" fmla="*/ 388 h 2990"/>
                <a:gd name="T104" fmla="*/ 1614 w 2566"/>
                <a:gd name="T105" fmla="*/ 332 h 2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6" h="2990">
                  <a:moveTo>
                    <a:pt x="1766" y="328"/>
                  </a:moveTo>
                  <a:lnTo>
                    <a:pt x="1766" y="328"/>
                  </a:lnTo>
                  <a:lnTo>
                    <a:pt x="1818" y="334"/>
                  </a:lnTo>
                  <a:lnTo>
                    <a:pt x="1862" y="342"/>
                  </a:lnTo>
                  <a:lnTo>
                    <a:pt x="1898" y="354"/>
                  </a:lnTo>
                  <a:lnTo>
                    <a:pt x="1930" y="368"/>
                  </a:lnTo>
                  <a:lnTo>
                    <a:pt x="1958" y="382"/>
                  </a:lnTo>
                  <a:lnTo>
                    <a:pt x="1984" y="398"/>
                  </a:lnTo>
                  <a:lnTo>
                    <a:pt x="2012" y="416"/>
                  </a:lnTo>
                  <a:lnTo>
                    <a:pt x="2040" y="432"/>
                  </a:lnTo>
                  <a:lnTo>
                    <a:pt x="2074" y="446"/>
                  </a:lnTo>
                  <a:lnTo>
                    <a:pt x="2112" y="462"/>
                  </a:lnTo>
                  <a:lnTo>
                    <a:pt x="2158" y="474"/>
                  </a:lnTo>
                  <a:lnTo>
                    <a:pt x="2214" y="484"/>
                  </a:lnTo>
                  <a:lnTo>
                    <a:pt x="2280" y="492"/>
                  </a:lnTo>
                  <a:lnTo>
                    <a:pt x="2360" y="498"/>
                  </a:lnTo>
                  <a:lnTo>
                    <a:pt x="2454" y="498"/>
                  </a:lnTo>
                  <a:lnTo>
                    <a:pt x="2566" y="496"/>
                  </a:lnTo>
                  <a:lnTo>
                    <a:pt x="2566" y="496"/>
                  </a:lnTo>
                  <a:lnTo>
                    <a:pt x="2558" y="500"/>
                  </a:lnTo>
                  <a:lnTo>
                    <a:pt x="2540" y="514"/>
                  </a:lnTo>
                  <a:lnTo>
                    <a:pt x="2512" y="532"/>
                  </a:lnTo>
                  <a:lnTo>
                    <a:pt x="2494" y="544"/>
                  </a:lnTo>
                  <a:lnTo>
                    <a:pt x="2474" y="554"/>
                  </a:lnTo>
                  <a:lnTo>
                    <a:pt x="2474" y="554"/>
                  </a:lnTo>
                  <a:lnTo>
                    <a:pt x="2442" y="568"/>
                  </a:lnTo>
                  <a:lnTo>
                    <a:pt x="2406" y="582"/>
                  </a:lnTo>
                  <a:lnTo>
                    <a:pt x="2364" y="594"/>
                  </a:lnTo>
                  <a:lnTo>
                    <a:pt x="2316" y="604"/>
                  </a:lnTo>
                  <a:lnTo>
                    <a:pt x="2262" y="610"/>
                  </a:lnTo>
                  <a:lnTo>
                    <a:pt x="2202" y="614"/>
                  </a:lnTo>
                  <a:lnTo>
                    <a:pt x="2170" y="614"/>
                  </a:lnTo>
                  <a:lnTo>
                    <a:pt x="2136" y="612"/>
                  </a:lnTo>
                  <a:lnTo>
                    <a:pt x="2102" y="610"/>
                  </a:lnTo>
                  <a:lnTo>
                    <a:pt x="2064" y="606"/>
                  </a:lnTo>
                  <a:lnTo>
                    <a:pt x="2064" y="606"/>
                  </a:lnTo>
                  <a:lnTo>
                    <a:pt x="2000" y="598"/>
                  </a:lnTo>
                  <a:lnTo>
                    <a:pt x="1942" y="588"/>
                  </a:lnTo>
                  <a:lnTo>
                    <a:pt x="1848" y="570"/>
                  </a:lnTo>
                  <a:lnTo>
                    <a:pt x="1774" y="556"/>
                  </a:lnTo>
                  <a:lnTo>
                    <a:pt x="1746" y="552"/>
                  </a:lnTo>
                  <a:lnTo>
                    <a:pt x="1720" y="552"/>
                  </a:lnTo>
                  <a:lnTo>
                    <a:pt x="1698" y="556"/>
                  </a:lnTo>
                  <a:lnTo>
                    <a:pt x="1688" y="558"/>
                  </a:lnTo>
                  <a:lnTo>
                    <a:pt x="1678" y="562"/>
                  </a:lnTo>
                  <a:lnTo>
                    <a:pt x="1670" y="568"/>
                  </a:lnTo>
                  <a:lnTo>
                    <a:pt x="1662" y="576"/>
                  </a:lnTo>
                  <a:lnTo>
                    <a:pt x="1654" y="584"/>
                  </a:lnTo>
                  <a:lnTo>
                    <a:pt x="1646" y="594"/>
                  </a:lnTo>
                  <a:lnTo>
                    <a:pt x="1632" y="618"/>
                  </a:lnTo>
                  <a:lnTo>
                    <a:pt x="1620" y="648"/>
                  </a:lnTo>
                  <a:lnTo>
                    <a:pt x="1606" y="686"/>
                  </a:lnTo>
                  <a:lnTo>
                    <a:pt x="1592" y="732"/>
                  </a:lnTo>
                  <a:lnTo>
                    <a:pt x="1402" y="734"/>
                  </a:lnTo>
                  <a:lnTo>
                    <a:pt x="1422" y="2680"/>
                  </a:lnTo>
                  <a:lnTo>
                    <a:pt x="1422" y="2680"/>
                  </a:lnTo>
                  <a:lnTo>
                    <a:pt x="1424" y="2692"/>
                  </a:lnTo>
                  <a:lnTo>
                    <a:pt x="1428" y="2704"/>
                  </a:lnTo>
                  <a:lnTo>
                    <a:pt x="1436" y="2718"/>
                  </a:lnTo>
                  <a:lnTo>
                    <a:pt x="1448" y="2734"/>
                  </a:lnTo>
                  <a:lnTo>
                    <a:pt x="1468" y="2752"/>
                  </a:lnTo>
                  <a:lnTo>
                    <a:pt x="1494" y="2770"/>
                  </a:lnTo>
                  <a:lnTo>
                    <a:pt x="1510" y="2778"/>
                  </a:lnTo>
                  <a:lnTo>
                    <a:pt x="1530" y="2788"/>
                  </a:lnTo>
                  <a:lnTo>
                    <a:pt x="1550" y="2796"/>
                  </a:lnTo>
                  <a:lnTo>
                    <a:pt x="1574" y="2804"/>
                  </a:lnTo>
                  <a:lnTo>
                    <a:pt x="1602" y="2812"/>
                  </a:lnTo>
                  <a:lnTo>
                    <a:pt x="1632" y="2820"/>
                  </a:lnTo>
                  <a:lnTo>
                    <a:pt x="1664" y="2826"/>
                  </a:lnTo>
                  <a:lnTo>
                    <a:pt x="1702" y="2832"/>
                  </a:lnTo>
                  <a:lnTo>
                    <a:pt x="1742" y="2838"/>
                  </a:lnTo>
                  <a:lnTo>
                    <a:pt x="1784" y="2842"/>
                  </a:lnTo>
                  <a:lnTo>
                    <a:pt x="1832" y="2846"/>
                  </a:lnTo>
                  <a:lnTo>
                    <a:pt x="1884" y="2850"/>
                  </a:lnTo>
                  <a:lnTo>
                    <a:pt x="1938" y="2850"/>
                  </a:lnTo>
                  <a:lnTo>
                    <a:pt x="1998" y="2852"/>
                  </a:lnTo>
                  <a:lnTo>
                    <a:pt x="2062" y="2850"/>
                  </a:lnTo>
                  <a:lnTo>
                    <a:pt x="2132" y="2848"/>
                  </a:lnTo>
                  <a:lnTo>
                    <a:pt x="2206" y="2844"/>
                  </a:lnTo>
                  <a:lnTo>
                    <a:pt x="2284" y="2840"/>
                  </a:lnTo>
                  <a:lnTo>
                    <a:pt x="2284" y="2840"/>
                  </a:lnTo>
                  <a:lnTo>
                    <a:pt x="2294" y="2838"/>
                  </a:lnTo>
                  <a:lnTo>
                    <a:pt x="2304" y="2840"/>
                  </a:lnTo>
                  <a:lnTo>
                    <a:pt x="2316" y="2844"/>
                  </a:lnTo>
                  <a:lnTo>
                    <a:pt x="2328" y="2850"/>
                  </a:lnTo>
                  <a:lnTo>
                    <a:pt x="2338" y="2858"/>
                  </a:lnTo>
                  <a:lnTo>
                    <a:pt x="2350" y="2866"/>
                  </a:lnTo>
                  <a:lnTo>
                    <a:pt x="2360" y="2876"/>
                  </a:lnTo>
                  <a:lnTo>
                    <a:pt x="2368" y="2888"/>
                  </a:lnTo>
                  <a:lnTo>
                    <a:pt x="2376" y="2898"/>
                  </a:lnTo>
                  <a:lnTo>
                    <a:pt x="2380" y="2910"/>
                  </a:lnTo>
                  <a:lnTo>
                    <a:pt x="2384" y="2924"/>
                  </a:lnTo>
                  <a:lnTo>
                    <a:pt x="2384" y="2936"/>
                  </a:lnTo>
                  <a:lnTo>
                    <a:pt x="2382" y="2948"/>
                  </a:lnTo>
                  <a:lnTo>
                    <a:pt x="2378" y="2960"/>
                  </a:lnTo>
                  <a:lnTo>
                    <a:pt x="2368" y="2970"/>
                  </a:lnTo>
                  <a:lnTo>
                    <a:pt x="2356" y="2980"/>
                  </a:lnTo>
                  <a:lnTo>
                    <a:pt x="2356" y="2980"/>
                  </a:lnTo>
                  <a:lnTo>
                    <a:pt x="2338" y="2980"/>
                  </a:lnTo>
                  <a:lnTo>
                    <a:pt x="2276" y="2978"/>
                  </a:lnTo>
                  <a:lnTo>
                    <a:pt x="2050" y="2978"/>
                  </a:lnTo>
                  <a:lnTo>
                    <a:pt x="1346" y="2982"/>
                  </a:lnTo>
                  <a:lnTo>
                    <a:pt x="242" y="2990"/>
                  </a:lnTo>
                  <a:lnTo>
                    <a:pt x="242" y="2990"/>
                  </a:lnTo>
                  <a:lnTo>
                    <a:pt x="236" y="2986"/>
                  </a:lnTo>
                  <a:lnTo>
                    <a:pt x="226" y="2976"/>
                  </a:lnTo>
                  <a:lnTo>
                    <a:pt x="214" y="2962"/>
                  </a:lnTo>
                  <a:lnTo>
                    <a:pt x="208" y="2954"/>
                  </a:lnTo>
                  <a:lnTo>
                    <a:pt x="206" y="2946"/>
                  </a:lnTo>
                  <a:lnTo>
                    <a:pt x="204" y="2936"/>
                  </a:lnTo>
                  <a:lnTo>
                    <a:pt x="204" y="2924"/>
                  </a:lnTo>
                  <a:lnTo>
                    <a:pt x="208" y="2914"/>
                  </a:lnTo>
                  <a:lnTo>
                    <a:pt x="214" y="2902"/>
                  </a:lnTo>
                  <a:lnTo>
                    <a:pt x="224" y="2890"/>
                  </a:lnTo>
                  <a:lnTo>
                    <a:pt x="238" y="2878"/>
                  </a:lnTo>
                  <a:lnTo>
                    <a:pt x="258" y="2864"/>
                  </a:lnTo>
                  <a:lnTo>
                    <a:pt x="284" y="2852"/>
                  </a:lnTo>
                  <a:lnTo>
                    <a:pt x="284" y="2852"/>
                  </a:lnTo>
                  <a:lnTo>
                    <a:pt x="312" y="2852"/>
                  </a:lnTo>
                  <a:lnTo>
                    <a:pt x="348" y="2852"/>
                  </a:lnTo>
                  <a:lnTo>
                    <a:pt x="438" y="2854"/>
                  </a:lnTo>
                  <a:lnTo>
                    <a:pt x="438" y="2854"/>
                  </a:lnTo>
                  <a:lnTo>
                    <a:pt x="534" y="2858"/>
                  </a:lnTo>
                  <a:lnTo>
                    <a:pt x="638" y="2858"/>
                  </a:lnTo>
                  <a:lnTo>
                    <a:pt x="692" y="2856"/>
                  </a:lnTo>
                  <a:lnTo>
                    <a:pt x="746" y="2852"/>
                  </a:lnTo>
                  <a:lnTo>
                    <a:pt x="800" y="2848"/>
                  </a:lnTo>
                  <a:lnTo>
                    <a:pt x="854" y="2842"/>
                  </a:lnTo>
                  <a:lnTo>
                    <a:pt x="906" y="2832"/>
                  </a:lnTo>
                  <a:lnTo>
                    <a:pt x="956" y="2820"/>
                  </a:lnTo>
                  <a:lnTo>
                    <a:pt x="1002" y="2804"/>
                  </a:lnTo>
                  <a:lnTo>
                    <a:pt x="1046" y="2786"/>
                  </a:lnTo>
                  <a:lnTo>
                    <a:pt x="1068" y="2776"/>
                  </a:lnTo>
                  <a:lnTo>
                    <a:pt x="1088" y="2764"/>
                  </a:lnTo>
                  <a:lnTo>
                    <a:pt x="1106" y="2752"/>
                  </a:lnTo>
                  <a:lnTo>
                    <a:pt x="1124" y="2738"/>
                  </a:lnTo>
                  <a:lnTo>
                    <a:pt x="1140" y="2722"/>
                  </a:lnTo>
                  <a:lnTo>
                    <a:pt x="1154" y="2708"/>
                  </a:lnTo>
                  <a:lnTo>
                    <a:pt x="1168" y="2690"/>
                  </a:lnTo>
                  <a:lnTo>
                    <a:pt x="1178" y="2672"/>
                  </a:lnTo>
                  <a:lnTo>
                    <a:pt x="1178" y="2672"/>
                  </a:lnTo>
                  <a:lnTo>
                    <a:pt x="1158" y="726"/>
                  </a:lnTo>
                  <a:lnTo>
                    <a:pt x="982" y="726"/>
                  </a:lnTo>
                  <a:lnTo>
                    <a:pt x="982" y="726"/>
                  </a:lnTo>
                  <a:lnTo>
                    <a:pt x="982" y="712"/>
                  </a:lnTo>
                  <a:lnTo>
                    <a:pt x="980" y="684"/>
                  </a:lnTo>
                  <a:lnTo>
                    <a:pt x="978" y="666"/>
                  </a:lnTo>
                  <a:lnTo>
                    <a:pt x="974" y="648"/>
                  </a:lnTo>
                  <a:lnTo>
                    <a:pt x="966" y="628"/>
                  </a:lnTo>
                  <a:lnTo>
                    <a:pt x="956" y="610"/>
                  </a:lnTo>
                  <a:lnTo>
                    <a:pt x="944" y="592"/>
                  </a:lnTo>
                  <a:lnTo>
                    <a:pt x="928" y="576"/>
                  </a:lnTo>
                  <a:lnTo>
                    <a:pt x="918" y="570"/>
                  </a:lnTo>
                  <a:lnTo>
                    <a:pt x="908" y="562"/>
                  </a:lnTo>
                  <a:lnTo>
                    <a:pt x="896" y="558"/>
                  </a:lnTo>
                  <a:lnTo>
                    <a:pt x="884" y="554"/>
                  </a:lnTo>
                  <a:lnTo>
                    <a:pt x="868" y="550"/>
                  </a:lnTo>
                  <a:lnTo>
                    <a:pt x="854" y="548"/>
                  </a:lnTo>
                  <a:lnTo>
                    <a:pt x="836" y="546"/>
                  </a:lnTo>
                  <a:lnTo>
                    <a:pt x="818" y="548"/>
                  </a:lnTo>
                  <a:lnTo>
                    <a:pt x="800" y="550"/>
                  </a:lnTo>
                  <a:lnTo>
                    <a:pt x="778" y="552"/>
                  </a:lnTo>
                  <a:lnTo>
                    <a:pt x="756" y="558"/>
                  </a:lnTo>
                  <a:lnTo>
                    <a:pt x="732" y="564"/>
                  </a:lnTo>
                  <a:lnTo>
                    <a:pt x="732" y="564"/>
                  </a:lnTo>
                  <a:lnTo>
                    <a:pt x="680" y="578"/>
                  </a:lnTo>
                  <a:lnTo>
                    <a:pt x="626" y="590"/>
                  </a:lnTo>
                  <a:lnTo>
                    <a:pt x="572" y="598"/>
                  </a:lnTo>
                  <a:lnTo>
                    <a:pt x="516" y="604"/>
                  </a:lnTo>
                  <a:lnTo>
                    <a:pt x="460" y="608"/>
                  </a:lnTo>
                  <a:lnTo>
                    <a:pt x="404" y="608"/>
                  </a:lnTo>
                  <a:lnTo>
                    <a:pt x="348" y="606"/>
                  </a:lnTo>
                  <a:lnTo>
                    <a:pt x="296" y="602"/>
                  </a:lnTo>
                  <a:lnTo>
                    <a:pt x="244" y="596"/>
                  </a:lnTo>
                  <a:lnTo>
                    <a:pt x="196" y="588"/>
                  </a:lnTo>
                  <a:lnTo>
                    <a:pt x="150" y="578"/>
                  </a:lnTo>
                  <a:lnTo>
                    <a:pt x="110" y="566"/>
                  </a:lnTo>
                  <a:lnTo>
                    <a:pt x="74" y="552"/>
                  </a:lnTo>
                  <a:lnTo>
                    <a:pt x="44" y="536"/>
                  </a:lnTo>
                  <a:lnTo>
                    <a:pt x="30" y="528"/>
                  </a:lnTo>
                  <a:lnTo>
                    <a:pt x="18" y="518"/>
                  </a:lnTo>
                  <a:lnTo>
                    <a:pt x="8" y="508"/>
                  </a:lnTo>
                  <a:lnTo>
                    <a:pt x="0" y="498"/>
                  </a:lnTo>
                  <a:lnTo>
                    <a:pt x="0" y="498"/>
                  </a:lnTo>
                  <a:lnTo>
                    <a:pt x="4" y="500"/>
                  </a:lnTo>
                  <a:lnTo>
                    <a:pt x="12" y="504"/>
                  </a:lnTo>
                  <a:lnTo>
                    <a:pt x="42" y="508"/>
                  </a:lnTo>
                  <a:lnTo>
                    <a:pt x="88" y="512"/>
                  </a:lnTo>
                  <a:lnTo>
                    <a:pt x="118" y="512"/>
                  </a:lnTo>
                  <a:lnTo>
                    <a:pt x="150" y="512"/>
                  </a:lnTo>
                  <a:lnTo>
                    <a:pt x="186" y="510"/>
                  </a:lnTo>
                  <a:lnTo>
                    <a:pt x="226" y="506"/>
                  </a:lnTo>
                  <a:lnTo>
                    <a:pt x="268" y="500"/>
                  </a:lnTo>
                  <a:lnTo>
                    <a:pt x="314" y="492"/>
                  </a:lnTo>
                  <a:lnTo>
                    <a:pt x="360" y="482"/>
                  </a:lnTo>
                  <a:lnTo>
                    <a:pt x="410" y="468"/>
                  </a:lnTo>
                  <a:lnTo>
                    <a:pt x="462" y="452"/>
                  </a:lnTo>
                  <a:lnTo>
                    <a:pt x="516" y="432"/>
                  </a:lnTo>
                  <a:lnTo>
                    <a:pt x="516" y="432"/>
                  </a:lnTo>
                  <a:lnTo>
                    <a:pt x="616" y="394"/>
                  </a:lnTo>
                  <a:lnTo>
                    <a:pt x="702" y="362"/>
                  </a:lnTo>
                  <a:lnTo>
                    <a:pt x="740" y="350"/>
                  </a:lnTo>
                  <a:lnTo>
                    <a:pt x="778" y="340"/>
                  </a:lnTo>
                  <a:lnTo>
                    <a:pt x="814" y="334"/>
                  </a:lnTo>
                  <a:lnTo>
                    <a:pt x="848" y="330"/>
                  </a:lnTo>
                  <a:lnTo>
                    <a:pt x="884" y="330"/>
                  </a:lnTo>
                  <a:lnTo>
                    <a:pt x="918" y="334"/>
                  </a:lnTo>
                  <a:lnTo>
                    <a:pt x="954" y="344"/>
                  </a:lnTo>
                  <a:lnTo>
                    <a:pt x="990" y="356"/>
                  </a:lnTo>
                  <a:lnTo>
                    <a:pt x="1028" y="374"/>
                  </a:lnTo>
                  <a:lnTo>
                    <a:pt x="1068" y="396"/>
                  </a:lnTo>
                  <a:lnTo>
                    <a:pt x="1110" y="422"/>
                  </a:lnTo>
                  <a:lnTo>
                    <a:pt x="1156" y="456"/>
                  </a:lnTo>
                  <a:lnTo>
                    <a:pt x="1156" y="456"/>
                  </a:lnTo>
                  <a:lnTo>
                    <a:pt x="1196" y="458"/>
                  </a:lnTo>
                  <a:lnTo>
                    <a:pt x="1222" y="460"/>
                  </a:lnTo>
                  <a:lnTo>
                    <a:pt x="1222" y="398"/>
                  </a:lnTo>
                  <a:lnTo>
                    <a:pt x="1222" y="398"/>
                  </a:lnTo>
                  <a:lnTo>
                    <a:pt x="1214" y="390"/>
                  </a:lnTo>
                  <a:lnTo>
                    <a:pt x="1200" y="370"/>
                  </a:lnTo>
                  <a:lnTo>
                    <a:pt x="1192" y="354"/>
                  </a:lnTo>
                  <a:lnTo>
                    <a:pt x="1186" y="338"/>
                  </a:lnTo>
                  <a:lnTo>
                    <a:pt x="1178" y="316"/>
                  </a:lnTo>
                  <a:lnTo>
                    <a:pt x="1174" y="294"/>
                  </a:lnTo>
                  <a:lnTo>
                    <a:pt x="1170" y="268"/>
                  </a:lnTo>
                  <a:lnTo>
                    <a:pt x="1170" y="238"/>
                  </a:lnTo>
                  <a:lnTo>
                    <a:pt x="1174" y="206"/>
                  </a:lnTo>
                  <a:lnTo>
                    <a:pt x="1180" y="170"/>
                  </a:lnTo>
                  <a:lnTo>
                    <a:pt x="1192" y="132"/>
                  </a:lnTo>
                  <a:lnTo>
                    <a:pt x="1210" y="92"/>
                  </a:lnTo>
                  <a:lnTo>
                    <a:pt x="1232" y="48"/>
                  </a:lnTo>
                  <a:lnTo>
                    <a:pt x="1262" y="0"/>
                  </a:lnTo>
                  <a:lnTo>
                    <a:pt x="1262" y="0"/>
                  </a:lnTo>
                  <a:lnTo>
                    <a:pt x="1268" y="10"/>
                  </a:lnTo>
                  <a:lnTo>
                    <a:pt x="1284" y="34"/>
                  </a:lnTo>
                  <a:lnTo>
                    <a:pt x="1306" y="72"/>
                  </a:lnTo>
                  <a:lnTo>
                    <a:pt x="1316" y="94"/>
                  </a:lnTo>
                  <a:lnTo>
                    <a:pt x="1328" y="120"/>
                  </a:lnTo>
                  <a:lnTo>
                    <a:pt x="1336" y="148"/>
                  </a:lnTo>
                  <a:lnTo>
                    <a:pt x="1344" y="178"/>
                  </a:lnTo>
                  <a:lnTo>
                    <a:pt x="1350" y="210"/>
                  </a:lnTo>
                  <a:lnTo>
                    <a:pt x="1352" y="244"/>
                  </a:lnTo>
                  <a:lnTo>
                    <a:pt x="1352" y="278"/>
                  </a:lnTo>
                  <a:lnTo>
                    <a:pt x="1346" y="316"/>
                  </a:lnTo>
                  <a:lnTo>
                    <a:pt x="1342" y="334"/>
                  </a:lnTo>
                  <a:lnTo>
                    <a:pt x="1336" y="354"/>
                  </a:lnTo>
                  <a:lnTo>
                    <a:pt x="1328" y="372"/>
                  </a:lnTo>
                  <a:lnTo>
                    <a:pt x="1320" y="392"/>
                  </a:lnTo>
                  <a:lnTo>
                    <a:pt x="1320" y="392"/>
                  </a:lnTo>
                  <a:lnTo>
                    <a:pt x="1318" y="410"/>
                  </a:lnTo>
                  <a:lnTo>
                    <a:pt x="1320" y="438"/>
                  </a:lnTo>
                  <a:lnTo>
                    <a:pt x="1322" y="474"/>
                  </a:lnTo>
                  <a:lnTo>
                    <a:pt x="1360" y="474"/>
                  </a:lnTo>
                  <a:lnTo>
                    <a:pt x="1360" y="474"/>
                  </a:lnTo>
                  <a:lnTo>
                    <a:pt x="1366" y="464"/>
                  </a:lnTo>
                  <a:lnTo>
                    <a:pt x="1382" y="444"/>
                  </a:lnTo>
                  <a:lnTo>
                    <a:pt x="1394" y="432"/>
                  </a:lnTo>
                  <a:lnTo>
                    <a:pt x="1410" y="418"/>
                  </a:lnTo>
                  <a:lnTo>
                    <a:pt x="1428" y="404"/>
                  </a:lnTo>
                  <a:lnTo>
                    <a:pt x="1450" y="388"/>
                  </a:lnTo>
                  <a:lnTo>
                    <a:pt x="1474" y="374"/>
                  </a:lnTo>
                  <a:lnTo>
                    <a:pt x="1504" y="360"/>
                  </a:lnTo>
                  <a:lnTo>
                    <a:pt x="1536" y="348"/>
                  </a:lnTo>
                  <a:lnTo>
                    <a:pt x="1574" y="338"/>
                  </a:lnTo>
                  <a:lnTo>
                    <a:pt x="1614" y="332"/>
                  </a:lnTo>
                  <a:lnTo>
                    <a:pt x="1660" y="326"/>
                  </a:lnTo>
                  <a:lnTo>
                    <a:pt x="1710" y="324"/>
                  </a:lnTo>
                  <a:lnTo>
                    <a:pt x="1766" y="328"/>
                  </a:lnTo>
                  <a:lnTo>
                    <a:pt x="1766" y="32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1" name="Freeform 7"/>
            <p:cNvSpPr>
              <a:spLocks/>
            </p:cNvSpPr>
            <p:nvPr/>
          </p:nvSpPr>
          <p:spPr bwMode="auto">
            <a:xfrm>
              <a:off x="5477" y="1743"/>
              <a:ext cx="916" cy="1200"/>
            </a:xfrm>
            <a:custGeom>
              <a:avLst/>
              <a:gdLst>
                <a:gd name="T0" fmla="*/ 442 w 916"/>
                <a:gd name="T1" fmla="*/ 0 h 1200"/>
                <a:gd name="T2" fmla="*/ 456 w 916"/>
                <a:gd name="T3" fmla="*/ 18 h 1200"/>
                <a:gd name="T4" fmla="*/ 916 w 916"/>
                <a:gd name="T5" fmla="*/ 1196 h 1200"/>
                <a:gd name="T6" fmla="*/ 896 w 916"/>
                <a:gd name="T7" fmla="*/ 1196 h 1200"/>
                <a:gd name="T8" fmla="*/ 446 w 916"/>
                <a:gd name="T9" fmla="*/ 44 h 1200"/>
                <a:gd name="T10" fmla="*/ 20 w 916"/>
                <a:gd name="T11" fmla="*/ 1200 h 1200"/>
                <a:gd name="T12" fmla="*/ 0 w 916"/>
                <a:gd name="T13" fmla="*/ 1200 h 1200"/>
                <a:gd name="T14" fmla="*/ 436 w 916"/>
                <a:gd name="T15" fmla="*/ 18 h 1200"/>
                <a:gd name="T16" fmla="*/ 442 w 916"/>
                <a:gd name="T1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1200">
                  <a:moveTo>
                    <a:pt x="442" y="0"/>
                  </a:moveTo>
                  <a:lnTo>
                    <a:pt x="456" y="18"/>
                  </a:lnTo>
                  <a:lnTo>
                    <a:pt x="916" y="1196"/>
                  </a:lnTo>
                  <a:lnTo>
                    <a:pt x="896" y="1196"/>
                  </a:lnTo>
                  <a:lnTo>
                    <a:pt x="446" y="44"/>
                  </a:lnTo>
                  <a:lnTo>
                    <a:pt x="20" y="1200"/>
                  </a:lnTo>
                  <a:lnTo>
                    <a:pt x="0" y="1200"/>
                  </a:lnTo>
                  <a:lnTo>
                    <a:pt x="436" y="18"/>
                  </a:lnTo>
                  <a:lnTo>
                    <a:pt x="442" y="0"/>
                  </a:lnTo>
                  <a:close/>
                </a:path>
              </a:pathLst>
            </a:custGeom>
            <a:solidFill>
              <a:srgbClr val="AAAAAA"/>
            </a:solidFill>
            <a:ln w="28575">
              <a:solidFill>
                <a:schemeClr val="bg1">
                  <a:lumMod val="75000"/>
                </a:schemeClr>
              </a:solidFill>
              <a:round/>
              <a:headEnd/>
              <a:tailEnd/>
            </a:ln>
          </p:spPr>
          <p:txBody>
            <a:bodyPr vert="horz" wrap="square" lIns="60960" tIns="30480" rIns="60960" bIns="30480" numCol="1" anchor="t" anchorCtr="0" compatLnSpc="1">
              <a:prstTxWarp prst="textNoShape">
                <a:avLst/>
              </a:prstTxWarp>
            </a:bodyPr>
            <a:lstStyle/>
            <a:p>
              <a:endParaRPr lang="en-US" sz="1800" dirty="0"/>
            </a:p>
          </p:txBody>
        </p:sp>
        <p:sp>
          <p:nvSpPr>
            <p:cNvPr id="12" name="Freeform 8"/>
            <p:cNvSpPr>
              <a:spLocks/>
            </p:cNvSpPr>
            <p:nvPr/>
          </p:nvSpPr>
          <p:spPr bwMode="auto">
            <a:xfrm>
              <a:off x="5187" y="3017"/>
              <a:ext cx="1484" cy="399"/>
            </a:xfrm>
            <a:custGeom>
              <a:avLst/>
              <a:gdLst>
                <a:gd name="T0" fmla="*/ 0 w 1026"/>
                <a:gd name="T1" fmla="*/ 0 h 276"/>
                <a:gd name="T2" fmla="*/ 0 w 1026"/>
                <a:gd name="T3" fmla="*/ 0 h 276"/>
                <a:gd name="T4" fmla="*/ 12 w 1026"/>
                <a:gd name="T5" fmla="*/ 28 h 276"/>
                <a:gd name="T6" fmla="*/ 28 w 1026"/>
                <a:gd name="T7" fmla="*/ 58 h 276"/>
                <a:gd name="T8" fmla="*/ 46 w 1026"/>
                <a:gd name="T9" fmla="*/ 84 h 276"/>
                <a:gd name="T10" fmla="*/ 66 w 1026"/>
                <a:gd name="T11" fmla="*/ 110 h 276"/>
                <a:gd name="T12" fmla="*/ 92 w 1026"/>
                <a:gd name="T13" fmla="*/ 134 h 276"/>
                <a:gd name="T14" fmla="*/ 118 w 1026"/>
                <a:gd name="T15" fmla="*/ 156 h 276"/>
                <a:gd name="T16" fmla="*/ 150 w 1026"/>
                <a:gd name="T17" fmla="*/ 178 h 276"/>
                <a:gd name="T18" fmla="*/ 182 w 1026"/>
                <a:gd name="T19" fmla="*/ 198 h 276"/>
                <a:gd name="T20" fmla="*/ 216 w 1026"/>
                <a:gd name="T21" fmla="*/ 216 h 276"/>
                <a:gd name="T22" fmla="*/ 254 w 1026"/>
                <a:gd name="T23" fmla="*/ 230 h 276"/>
                <a:gd name="T24" fmla="*/ 294 w 1026"/>
                <a:gd name="T25" fmla="*/ 244 h 276"/>
                <a:gd name="T26" fmla="*/ 334 w 1026"/>
                <a:gd name="T27" fmla="*/ 256 h 276"/>
                <a:gd name="T28" fmla="*/ 378 w 1026"/>
                <a:gd name="T29" fmla="*/ 264 h 276"/>
                <a:gd name="T30" fmla="*/ 422 w 1026"/>
                <a:gd name="T31" fmla="*/ 272 h 276"/>
                <a:gd name="T32" fmla="*/ 468 w 1026"/>
                <a:gd name="T33" fmla="*/ 276 h 276"/>
                <a:gd name="T34" fmla="*/ 514 w 1026"/>
                <a:gd name="T35" fmla="*/ 276 h 276"/>
                <a:gd name="T36" fmla="*/ 514 w 1026"/>
                <a:gd name="T37" fmla="*/ 276 h 276"/>
                <a:gd name="T38" fmla="*/ 560 w 1026"/>
                <a:gd name="T39" fmla="*/ 276 h 276"/>
                <a:gd name="T40" fmla="*/ 606 w 1026"/>
                <a:gd name="T41" fmla="*/ 272 h 276"/>
                <a:gd name="T42" fmla="*/ 650 w 1026"/>
                <a:gd name="T43" fmla="*/ 264 h 276"/>
                <a:gd name="T44" fmla="*/ 694 w 1026"/>
                <a:gd name="T45" fmla="*/ 256 h 276"/>
                <a:gd name="T46" fmla="*/ 734 w 1026"/>
                <a:gd name="T47" fmla="*/ 244 h 276"/>
                <a:gd name="T48" fmla="*/ 774 w 1026"/>
                <a:gd name="T49" fmla="*/ 230 h 276"/>
                <a:gd name="T50" fmla="*/ 810 w 1026"/>
                <a:gd name="T51" fmla="*/ 216 h 276"/>
                <a:gd name="T52" fmla="*/ 846 w 1026"/>
                <a:gd name="T53" fmla="*/ 198 h 276"/>
                <a:gd name="T54" fmla="*/ 878 w 1026"/>
                <a:gd name="T55" fmla="*/ 178 h 276"/>
                <a:gd name="T56" fmla="*/ 908 w 1026"/>
                <a:gd name="T57" fmla="*/ 156 h 276"/>
                <a:gd name="T58" fmla="*/ 936 w 1026"/>
                <a:gd name="T59" fmla="*/ 134 h 276"/>
                <a:gd name="T60" fmla="*/ 960 w 1026"/>
                <a:gd name="T61" fmla="*/ 110 h 276"/>
                <a:gd name="T62" fmla="*/ 982 w 1026"/>
                <a:gd name="T63" fmla="*/ 84 h 276"/>
                <a:gd name="T64" fmla="*/ 1000 w 1026"/>
                <a:gd name="T65" fmla="*/ 58 h 276"/>
                <a:gd name="T66" fmla="*/ 1016 w 1026"/>
                <a:gd name="T67" fmla="*/ 28 h 276"/>
                <a:gd name="T68" fmla="*/ 1026 w 1026"/>
                <a:gd name="T69" fmla="*/ 0 h 276"/>
                <a:gd name="T70" fmla="*/ 0 w 1026"/>
                <a:gd name="T7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6" h="276">
                  <a:moveTo>
                    <a:pt x="0" y="0"/>
                  </a:moveTo>
                  <a:lnTo>
                    <a:pt x="0" y="0"/>
                  </a:lnTo>
                  <a:lnTo>
                    <a:pt x="12" y="28"/>
                  </a:lnTo>
                  <a:lnTo>
                    <a:pt x="28" y="58"/>
                  </a:lnTo>
                  <a:lnTo>
                    <a:pt x="46" y="84"/>
                  </a:lnTo>
                  <a:lnTo>
                    <a:pt x="66" y="110"/>
                  </a:lnTo>
                  <a:lnTo>
                    <a:pt x="92" y="134"/>
                  </a:lnTo>
                  <a:lnTo>
                    <a:pt x="118" y="156"/>
                  </a:lnTo>
                  <a:lnTo>
                    <a:pt x="150" y="178"/>
                  </a:lnTo>
                  <a:lnTo>
                    <a:pt x="182" y="198"/>
                  </a:lnTo>
                  <a:lnTo>
                    <a:pt x="216" y="216"/>
                  </a:lnTo>
                  <a:lnTo>
                    <a:pt x="254" y="230"/>
                  </a:lnTo>
                  <a:lnTo>
                    <a:pt x="294" y="244"/>
                  </a:lnTo>
                  <a:lnTo>
                    <a:pt x="334" y="256"/>
                  </a:lnTo>
                  <a:lnTo>
                    <a:pt x="378" y="264"/>
                  </a:lnTo>
                  <a:lnTo>
                    <a:pt x="422" y="272"/>
                  </a:lnTo>
                  <a:lnTo>
                    <a:pt x="468" y="276"/>
                  </a:lnTo>
                  <a:lnTo>
                    <a:pt x="514" y="276"/>
                  </a:lnTo>
                  <a:lnTo>
                    <a:pt x="514" y="276"/>
                  </a:lnTo>
                  <a:lnTo>
                    <a:pt x="560" y="276"/>
                  </a:lnTo>
                  <a:lnTo>
                    <a:pt x="606" y="272"/>
                  </a:lnTo>
                  <a:lnTo>
                    <a:pt x="650" y="264"/>
                  </a:lnTo>
                  <a:lnTo>
                    <a:pt x="694" y="256"/>
                  </a:lnTo>
                  <a:lnTo>
                    <a:pt x="734" y="244"/>
                  </a:lnTo>
                  <a:lnTo>
                    <a:pt x="774" y="230"/>
                  </a:lnTo>
                  <a:lnTo>
                    <a:pt x="810" y="216"/>
                  </a:lnTo>
                  <a:lnTo>
                    <a:pt x="846" y="198"/>
                  </a:lnTo>
                  <a:lnTo>
                    <a:pt x="878" y="178"/>
                  </a:lnTo>
                  <a:lnTo>
                    <a:pt x="908" y="156"/>
                  </a:lnTo>
                  <a:lnTo>
                    <a:pt x="936" y="134"/>
                  </a:lnTo>
                  <a:lnTo>
                    <a:pt x="960" y="110"/>
                  </a:lnTo>
                  <a:lnTo>
                    <a:pt x="982" y="84"/>
                  </a:lnTo>
                  <a:lnTo>
                    <a:pt x="1000" y="58"/>
                  </a:lnTo>
                  <a:lnTo>
                    <a:pt x="1016" y="28"/>
                  </a:lnTo>
                  <a:lnTo>
                    <a:pt x="1026" y="0"/>
                  </a:lnTo>
                  <a:lnTo>
                    <a:pt x="0"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sp>
          <p:nvSpPr>
            <p:cNvPr id="13" name="Freeform 9"/>
            <p:cNvSpPr>
              <a:spLocks/>
            </p:cNvSpPr>
            <p:nvPr/>
          </p:nvSpPr>
          <p:spPr bwMode="auto">
            <a:xfrm>
              <a:off x="2879" y="1743"/>
              <a:ext cx="914" cy="1200"/>
            </a:xfrm>
            <a:custGeom>
              <a:avLst/>
              <a:gdLst>
                <a:gd name="T0" fmla="*/ 440 w 914"/>
                <a:gd name="T1" fmla="*/ 0 h 1200"/>
                <a:gd name="T2" fmla="*/ 454 w 914"/>
                <a:gd name="T3" fmla="*/ 18 h 1200"/>
                <a:gd name="T4" fmla="*/ 914 w 914"/>
                <a:gd name="T5" fmla="*/ 1196 h 1200"/>
                <a:gd name="T6" fmla="*/ 894 w 914"/>
                <a:gd name="T7" fmla="*/ 1196 h 1200"/>
                <a:gd name="T8" fmla="*/ 444 w 914"/>
                <a:gd name="T9" fmla="*/ 44 h 1200"/>
                <a:gd name="T10" fmla="*/ 18 w 914"/>
                <a:gd name="T11" fmla="*/ 1200 h 1200"/>
                <a:gd name="T12" fmla="*/ 0 w 914"/>
                <a:gd name="T13" fmla="*/ 1200 h 1200"/>
                <a:gd name="T14" fmla="*/ 434 w 914"/>
                <a:gd name="T15" fmla="*/ 18 h 1200"/>
                <a:gd name="T16" fmla="*/ 440 w 914"/>
                <a:gd name="T1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4" h="1200">
                  <a:moveTo>
                    <a:pt x="440" y="0"/>
                  </a:moveTo>
                  <a:lnTo>
                    <a:pt x="454" y="18"/>
                  </a:lnTo>
                  <a:lnTo>
                    <a:pt x="914" y="1196"/>
                  </a:lnTo>
                  <a:lnTo>
                    <a:pt x="894" y="1196"/>
                  </a:lnTo>
                  <a:lnTo>
                    <a:pt x="444" y="44"/>
                  </a:lnTo>
                  <a:lnTo>
                    <a:pt x="18" y="1200"/>
                  </a:lnTo>
                  <a:lnTo>
                    <a:pt x="0" y="1200"/>
                  </a:lnTo>
                  <a:lnTo>
                    <a:pt x="434" y="18"/>
                  </a:lnTo>
                  <a:lnTo>
                    <a:pt x="440" y="0"/>
                  </a:lnTo>
                  <a:close/>
                </a:path>
              </a:pathLst>
            </a:custGeom>
            <a:solidFill>
              <a:srgbClr val="AAAAAA"/>
            </a:solidFill>
            <a:ln w="9525">
              <a:solidFill>
                <a:schemeClr val="bg1">
                  <a:lumMod val="75000"/>
                </a:schemeClr>
              </a:solidFill>
              <a:round/>
              <a:headEnd/>
              <a:tailEnd/>
            </a:ln>
          </p:spPr>
          <p:txBody>
            <a:bodyPr vert="horz" wrap="square" lIns="60960" tIns="30480" rIns="60960" bIns="30480" numCol="1" anchor="t" anchorCtr="0" compatLnSpc="1">
              <a:prstTxWarp prst="textNoShape">
                <a:avLst/>
              </a:prstTxWarp>
            </a:bodyPr>
            <a:lstStyle/>
            <a:p>
              <a:endParaRPr lang="en-US" sz="1800" dirty="0"/>
            </a:p>
          </p:txBody>
        </p:sp>
        <p:sp>
          <p:nvSpPr>
            <p:cNvPr id="14" name="Freeform 10"/>
            <p:cNvSpPr>
              <a:spLocks/>
            </p:cNvSpPr>
            <p:nvPr/>
          </p:nvSpPr>
          <p:spPr bwMode="auto">
            <a:xfrm>
              <a:off x="2615" y="3017"/>
              <a:ext cx="1476" cy="396"/>
            </a:xfrm>
            <a:custGeom>
              <a:avLst/>
              <a:gdLst>
                <a:gd name="T0" fmla="*/ 0 w 1026"/>
                <a:gd name="T1" fmla="*/ 0 h 276"/>
                <a:gd name="T2" fmla="*/ 0 w 1026"/>
                <a:gd name="T3" fmla="*/ 0 h 276"/>
                <a:gd name="T4" fmla="*/ 12 w 1026"/>
                <a:gd name="T5" fmla="*/ 28 h 276"/>
                <a:gd name="T6" fmla="*/ 26 w 1026"/>
                <a:gd name="T7" fmla="*/ 58 h 276"/>
                <a:gd name="T8" fmla="*/ 44 w 1026"/>
                <a:gd name="T9" fmla="*/ 84 h 276"/>
                <a:gd name="T10" fmla="*/ 66 w 1026"/>
                <a:gd name="T11" fmla="*/ 110 h 276"/>
                <a:gd name="T12" fmla="*/ 90 w 1026"/>
                <a:gd name="T13" fmla="*/ 134 h 276"/>
                <a:gd name="T14" fmla="*/ 118 w 1026"/>
                <a:gd name="T15" fmla="*/ 156 h 276"/>
                <a:gd name="T16" fmla="*/ 148 w 1026"/>
                <a:gd name="T17" fmla="*/ 178 h 276"/>
                <a:gd name="T18" fmla="*/ 180 w 1026"/>
                <a:gd name="T19" fmla="*/ 198 h 276"/>
                <a:gd name="T20" fmla="*/ 216 w 1026"/>
                <a:gd name="T21" fmla="*/ 216 h 276"/>
                <a:gd name="T22" fmla="*/ 254 w 1026"/>
                <a:gd name="T23" fmla="*/ 230 h 276"/>
                <a:gd name="T24" fmla="*/ 292 w 1026"/>
                <a:gd name="T25" fmla="*/ 244 h 276"/>
                <a:gd name="T26" fmla="*/ 334 w 1026"/>
                <a:gd name="T27" fmla="*/ 256 h 276"/>
                <a:gd name="T28" fmla="*/ 376 w 1026"/>
                <a:gd name="T29" fmla="*/ 264 h 276"/>
                <a:gd name="T30" fmla="*/ 420 w 1026"/>
                <a:gd name="T31" fmla="*/ 272 h 276"/>
                <a:gd name="T32" fmla="*/ 466 w 1026"/>
                <a:gd name="T33" fmla="*/ 276 h 276"/>
                <a:gd name="T34" fmla="*/ 512 w 1026"/>
                <a:gd name="T35" fmla="*/ 276 h 276"/>
                <a:gd name="T36" fmla="*/ 512 w 1026"/>
                <a:gd name="T37" fmla="*/ 276 h 276"/>
                <a:gd name="T38" fmla="*/ 560 w 1026"/>
                <a:gd name="T39" fmla="*/ 276 h 276"/>
                <a:gd name="T40" fmla="*/ 606 w 1026"/>
                <a:gd name="T41" fmla="*/ 272 h 276"/>
                <a:gd name="T42" fmla="*/ 650 w 1026"/>
                <a:gd name="T43" fmla="*/ 264 h 276"/>
                <a:gd name="T44" fmla="*/ 692 w 1026"/>
                <a:gd name="T45" fmla="*/ 256 h 276"/>
                <a:gd name="T46" fmla="*/ 734 w 1026"/>
                <a:gd name="T47" fmla="*/ 244 h 276"/>
                <a:gd name="T48" fmla="*/ 772 w 1026"/>
                <a:gd name="T49" fmla="*/ 230 h 276"/>
                <a:gd name="T50" fmla="*/ 810 w 1026"/>
                <a:gd name="T51" fmla="*/ 216 h 276"/>
                <a:gd name="T52" fmla="*/ 844 w 1026"/>
                <a:gd name="T53" fmla="*/ 198 h 276"/>
                <a:gd name="T54" fmla="*/ 878 w 1026"/>
                <a:gd name="T55" fmla="*/ 178 h 276"/>
                <a:gd name="T56" fmla="*/ 908 w 1026"/>
                <a:gd name="T57" fmla="*/ 156 h 276"/>
                <a:gd name="T58" fmla="*/ 936 w 1026"/>
                <a:gd name="T59" fmla="*/ 134 h 276"/>
                <a:gd name="T60" fmla="*/ 960 w 1026"/>
                <a:gd name="T61" fmla="*/ 110 h 276"/>
                <a:gd name="T62" fmla="*/ 982 w 1026"/>
                <a:gd name="T63" fmla="*/ 84 h 276"/>
                <a:gd name="T64" fmla="*/ 1000 w 1026"/>
                <a:gd name="T65" fmla="*/ 58 h 276"/>
                <a:gd name="T66" fmla="*/ 1014 w 1026"/>
                <a:gd name="T67" fmla="*/ 28 h 276"/>
                <a:gd name="T68" fmla="*/ 1026 w 1026"/>
                <a:gd name="T69" fmla="*/ 0 h 276"/>
                <a:gd name="T70" fmla="*/ 0 w 1026"/>
                <a:gd name="T7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6" h="276">
                  <a:moveTo>
                    <a:pt x="0" y="0"/>
                  </a:moveTo>
                  <a:lnTo>
                    <a:pt x="0" y="0"/>
                  </a:lnTo>
                  <a:lnTo>
                    <a:pt x="12" y="28"/>
                  </a:lnTo>
                  <a:lnTo>
                    <a:pt x="26" y="58"/>
                  </a:lnTo>
                  <a:lnTo>
                    <a:pt x="44" y="84"/>
                  </a:lnTo>
                  <a:lnTo>
                    <a:pt x="66" y="110"/>
                  </a:lnTo>
                  <a:lnTo>
                    <a:pt x="90" y="134"/>
                  </a:lnTo>
                  <a:lnTo>
                    <a:pt x="118" y="156"/>
                  </a:lnTo>
                  <a:lnTo>
                    <a:pt x="148" y="178"/>
                  </a:lnTo>
                  <a:lnTo>
                    <a:pt x="180" y="198"/>
                  </a:lnTo>
                  <a:lnTo>
                    <a:pt x="216" y="216"/>
                  </a:lnTo>
                  <a:lnTo>
                    <a:pt x="254" y="230"/>
                  </a:lnTo>
                  <a:lnTo>
                    <a:pt x="292" y="244"/>
                  </a:lnTo>
                  <a:lnTo>
                    <a:pt x="334" y="256"/>
                  </a:lnTo>
                  <a:lnTo>
                    <a:pt x="376" y="264"/>
                  </a:lnTo>
                  <a:lnTo>
                    <a:pt x="420" y="272"/>
                  </a:lnTo>
                  <a:lnTo>
                    <a:pt x="466" y="276"/>
                  </a:lnTo>
                  <a:lnTo>
                    <a:pt x="512" y="276"/>
                  </a:lnTo>
                  <a:lnTo>
                    <a:pt x="512" y="276"/>
                  </a:lnTo>
                  <a:lnTo>
                    <a:pt x="560" y="276"/>
                  </a:lnTo>
                  <a:lnTo>
                    <a:pt x="606" y="272"/>
                  </a:lnTo>
                  <a:lnTo>
                    <a:pt x="650" y="264"/>
                  </a:lnTo>
                  <a:lnTo>
                    <a:pt x="692" y="256"/>
                  </a:lnTo>
                  <a:lnTo>
                    <a:pt x="734" y="244"/>
                  </a:lnTo>
                  <a:lnTo>
                    <a:pt x="772" y="230"/>
                  </a:lnTo>
                  <a:lnTo>
                    <a:pt x="810" y="216"/>
                  </a:lnTo>
                  <a:lnTo>
                    <a:pt x="844" y="198"/>
                  </a:lnTo>
                  <a:lnTo>
                    <a:pt x="878" y="178"/>
                  </a:lnTo>
                  <a:lnTo>
                    <a:pt x="908" y="156"/>
                  </a:lnTo>
                  <a:lnTo>
                    <a:pt x="936" y="134"/>
                  </a:lnTo>
                  <a:lnTo>
                    <a:pt x="960" y="110"/>
                  </a:lnTo>
                  <a:lnTo>
                    <a:pt x="982" y="84"/>
                  </a:lnTo>
                  <a:lnTo>
                    <a:pt x="1000" y="58"/>
                  </a:lnTo>
                  <a:lnTo>
                    <a:pt x="1014" y="28"/>
                  </a:lnTo>
                  <a:lnTo>
                    <a:pt x="1026" y="0"/>
                  </a:lnTo>
                  <a:lnTo>
                    <a:pt x="0"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800" dirty="0"/>
            </a:p>
          </p:txBody>
        </p:sp>
      </p:grpSp>
      <p:sp>
        <p:nvSpPr>
          <p:cNvPr id="15" name="Pie 14"/>
          <p:cNvSpPr/>
          <p:nvPr/>
        </p:nvSpPr>
        <p:spPr>
          <a:xfrm>
            <a:off x="10362974" y="4538509"/>
            <a:ext cx="3759119" cy="3759119"/>
          </a:xfrm>
          <a:prstGeom prst="pie">
            <a:avLst>
              <a:gd name="adj1" fmla="val 10745440"/>
              <a:gd name="adj2" fmla="val 21599999"/>
            </a:avLst>
          </a:prstGeom>
          <a:solidFill>
            <a:srgbClr val="FF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lIns="114300" tIns="57150" rIns="114300" bIns="57150" rtlCol="0" anchor="t"/>
          <a:lstStyle/>
          <a:p>
            <a:pPr algn="ctr"/>
            <a:r>
              <a:rPr lang="en-US" sz="3500" b="1" dirty="0">
                <a:solidFill>
                  <a:schemeClr val="bg1"/>
                </a:solidFill>
              </a:rPr>
              <a:t>Body functions</a:t>
            </a:r>
          </a:p>
          <a:p>
            <a:pPr algn="ctr"/>
            <a:r>
              <a:rPr lang="en-US" sz="3500" b="1" dirty="0">
                <a:solidFill>
                  <a:schemeClr val="bg1"/>
                </a:solidFill>
              </a:rPr>
              <a:t>Physical activity</a:t>
            </a:r>
          </a:p>
        </p:txBody>
      </p:sp>
      <p:sp>
        <p:nvSpPr>
          <p:cNvPr id="17" name="Pie 16"/>
          <p:cNvSpPr/>
          <p:nvPr/>
        </p:nvSpPr>
        <p:spPr>
          <a:xfrm>
            <a:off x="3929004" y="4538509"/>
            <a:ext cx="3694649" cy="3759119"/>
          </a:xfrm>
          <a:prstGeom prst="pie">
            <a:avLst>
              <a:gd name="adj1" fmla="val 10745440"/>
              <a:gd name="adj2" fmla="val 21599999"/>
            </a:avLst>
          </a:prstGeom>
          <a:solidFill>
            <a:srgbClr val="00B05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lIns="114300" tIns="57150" rIns="114300" bIns="57150" rtlCol="0" anchor="t"/>
          <a:lstStyle/>
          <a:p>
            <a:pPr algn="ctr"/>
            <a:r>
              <a:rPr lang="en-US" sz="3500" b="1" dirty="0">
                <a:solidFill>
                  <a:schemeClr val="bg1"/>
                </a:solidFill>
              </a:rPr>
              <a:t>Food</a:t>
            </a:r>
          </a:p>
          <a:p>
            <a:pPr algn="ctr"/>
            <a:r>
              <a:rPr lang="en-US" sz="3500" b="1" dirty="0">
                <a:solidFill>
                  <a:schemeClr val="bg1"/>
                </a:solidFill>
              </a:rPr>
              <a:t>Beverages</a:t>
            </a:r>
          </a:p>
        </p:txBody>
      </p:sp>
      <p:sp>
        <p:nvSpPr>
          <p:cNvPr id="16" name="TextBox 15"/>
          <p:cNvSpPr txBox="1"/>
          <p:nvPr/>
        </p:nvSpPr>
        <p:spPr>
          <a:xfrm>
            <a:off x="3714789" y="1685018"/>
            <a:ext cx="3714960" cy="946413"/>
          </a:xfrm>
          <a:prstGeom prst="rect">
            <a:avLst/>
          </a:prstGeom>
          <a:noFill/>
        </p:spPr>
        <p:txBody>
          <a:bodyPr wrap="none" lIns="114300" tIns="57150" rIns="114300" bIns="57150" rtlCol="0">
            <a:spAutoFit/>
          </a:bodyPr>
          <a:lstStyle/>
          <a:p>
            <a:pPr algn="ctr"/>
            <a:r>
              <a:rPr lang="en-US" sz="5400" b="1" dirty="0">
                <a:solidFill>
                  <a:srgbClr val="00B050"/>
                </a:solidFill>
              </a:rPr>
              <a:t>Calories in…</a:t>
            </a:r>
          </a:p>
        </p:txBody>
      </p:sp>
      <p:sp>
        <p:nvSpPr>
          <p:cNvPr id="19" name="TextBox 18"/>
          <p:cNvSpPr txBox="1"/>
          <p:nvPr/>
        </p:nvSpPr>
        <p:spPr>
          <a:xfrm>
            <a:off x="10669628" y="1694630"/>
            <a:ext cx="4157390" cy="946413"/>
          </a:xfrm>
          <a:prstGeom prst="rect">
            <a:avLst/>
          </a:prstGeom>
          <a:noFill/>
        </p:spPr>
        <p:txBody>
          <a:bodyPr wrap="none" lIns="114300" tIns="57150" rIns="114300" bIns="57150" rtlCol="0">
            <a:spAutoFit/>
          </a:bodyPr>
          <a:lstStyle/>
          <a:p>
            <a:pPr algn="ctr"/>
            <a:r>
              <a:rPr lang="en-US" sz="5400" b="1" dirty="0">
                <a:solidFill>
                  <a:srgbClr val="FF3737"/>
                </a:solidFill>
              </a:rPr>
              <a:t>Calories out…</a:t>
            </a:r>
          </a:p>
        </p:txBody>
      </p:sp>
    </p:spTree>
    <p:extLst>
      <p:ext uri="{BB962C8B-B14F-4D97-AF65-F5344CB8AC3E}">
        <p14:creationId xmlns:p14="http://schemas.microsoft.com/office/powerpoint/2010/main" val="82851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Recommendations for Comprehensive Lifestyle Management</a:t>
            </a:r>
            <a:endParaRPr lang="en-US" dirty="0"/>
          </a:p>
        </p:txBody>
      </p:sp>
      <p:sp>
        <p:nvSpPr>
          <p:cNvPr id="28" name="Text Placeholder 27"/>
          <p:cNvSpPr>
            <a:spLocks noGrp="1"/>
          </p:cNvSpPr>
          <p:nvPr>
            <p:ph type="body" sz="quarter" idx="10"/>
          </p:nvPr>
        </p:nvSpPr>
        <p:spPr>
          <a:xfrm>
            <a:off x="571502" y="9366949"/>
            <a:ext cx="17170979" cy="762446"/>
          </a:xfrm>
        </p:spPr>
        <p:txBody>
          <a:bodyPr/>
          <a:lstStyle/>
          <a:p>
            <a:r>
              <a:rPr lang="en-US" dirty="0"/>
              <a:t>1. Bays HE, et al. Obesity algorithm, 2021 (https://obesitymedicine.org/wp-content/uploads/2021/01/2021-Obesity-Algorithm.pdf). Accessed 6/19/2023. 2. Jensen MD, et al. </a:t>
            </a:r>
            <a:r>
              <a:rPr lang="en-US" i="1" dirty="0"/>
              <a:t>Obesity</a:t>
            </a:r>
            <a:r>
              <a:rPr lang="en-US" dirty="0"/>
              <a:t>. 2014;22(suppl 2):S5-S39. 3. Colman E, et al. </a:t>
            </a:r>
            <a:r>
              <a:rPr lang="en-US" i="1" dirty="0"/>
              <a:t>N </a:t>
            </a:r>
            <a:r>
              <a:rPr lang="en-US" i="1" dirty="0" err="1"/>
              <a:t>Engl</a:t>
            </a:r>
            <a:r>
              <a:rPr lang="en-US" i="1" dirty="0"/>
              <a:t> J Med</a:t>
            </a:r>
            <a:r>
              <a:rPr lang="en-US" dirty="0"/>
              <a:t>. 2012;367:1577-1579. 4. </a:t>
            </a:r>
            <a:r>
              <a:rPr lang="en-US" dirty="0" err="1"/>
              <a:t>Flum</a:t>
            </a:r>
            <a:r>
              <a:rPr lang="en-US" dirty="0"/>
              <a:t> DR, et al. </a:t>
            </a:r>
            <a:r>
              <a:rPr lang="en-US" i="1" dirty="0"/>
              <a:t>N </a:t>
            </a:r>
            <a:r>
              <a:rPr lang="en-US" i="1" dirty="0" err="1"/>
              <a:t>Engl</a:t>
            </a:r>
            <a:r>
              <a:rPr lang="en-US" i="1" dirty="0"/>
              <a:t> J Med</a:t>
            </a:r>
            <a:r>
              <a:rPr lang="en-US" dirty="0"/>
              <a:t>. 2009;361:445-454. 5. </a:t>
            </a:r>
            <a:r>
              <a:rPr lang="en-US" dirty="0" err="1"/>
              <a:t>Courcoulas</a:t>
            </a:r>
            <a:r>
              <a:rPr lang="en-US" dirty="0"/>
              <a:t> AP, et al. </a:t>
            </a:r>
            <a:r>
              <a:rPr lang="en-US" i="1" dirty="0"/>
              <a:t>JAMA</a:t>
            </a:r>
            <a:r>
              <a:rPr lang="en-US" dirty="0"/>
              <a:t>. 2013;310:2416-2425. 6.</a:t>
            </a:r>
            <a:r>
              <a:rPr lang="fr-FR" dirty="0"/>
              <a:t> </a:t>
            </a:r>
            <a:r>
              <a:rPr lang="fr-FR" dirty="0" err="1"/>
              <a:t>Courcoulas</a:t>
            </a:r>
            <a:r>
              <a:rPr lang="fr-FR" dirty="0"/>
              <a:t> AP, et al. </a:t>
            </a:r>
            <a:r>
              <a:rPr lang="fr-FR" i="1" dirty="0"/>
              <a:t>JAMA </a:t>
            </a:r>
            <a:r>
              <a:rPr lang="fr-FR" i="1" dirty="0" err="1"/>
              <a:t>Surg</a:t>
            </a:r>
            <a:r>
              <a:rPr lang="fr-FR" dirty="0"/>
              <a:t>. 2018;153:427-434.</a:t>
            </a:r>
            <a:endParaRPr lang="en-US" dirty="0"/>
          </a:p>
        </p:txBody>
      </p:sp>
      <p:sp>
        <p:nvSpPr>
          <p:cNvPr id="27" name="Text Placeholder 26"/>
          <p:cNvSpPr>
            <a:spLocks noGrp="1"/>
          </p:cNvSpPr>
          <p:nvPr>
            <p:ph type="body" sz="quarter" idx="11"/>
          </p:nvPr>
        </p:nvSpPr>
        <p:spPr>
          <a:xfrm>
            <a:off x="574390" y="8964612"/>
            <a:ext cx="17168091" cy="402336"/>
          </a:xfrm>
        </p:spPr>
        <p:txBody>
          <a:bodyPr/>
          <a:lstStyle/>
          <a:p>
            <a:r>
              <a:rPr lang="en-US" dirty="0"/>
              <a:t>*With trained interventionist. †Face-to-face preferred; telephone or electronic counseling are options but may produce less weight loss. ‡Includes goals, self-monitoring.</a:t>
            </a:r>
          </a:p>
        </p:txBody>
      </p:sp>
      <p:graphicFrame>
        <p:nvGraphicFramePr>
          <p:cNvPr id="9" name="Content Placeholder 8"/>
          <p:cNvGraphicFramePr>
            <a:graphicFrameLocks noGrp="1"/>
          </p:cNvGraphicFramePr>
          <p:nvPr>
            <p:ph idx="4294967295"/>
          </p:nvPr>
        </p:nvGraphicFramePr>
        <p:xfrm>
          <a:off x="1045659" y="1688148"/>
          <a:ext cx="16168107" cy="3158172"/>
        </p:xfrm>
        <a:graphic>
          <a:graphicData uri="http://schemas.openxmlformats.org/drawingml/2006/table">
            <a:tbl>
              <a:tblPr firstRow="1" bandRow="1">
                <a:tableStyleId>{00A15C55-8517-42AA-B614-E9B94910E393}</a:tableStyleId>
              </a:tblPr>
              <a:tblGrid>
                <a:gridCol w="4531382">
                  <a:extLst>
                    <a:ext uri="{9D8B030D-6E8A-4147-A177-3AD203B41FA5}">
                      <a16:colId xmlns:a16="http://schemas.microsoft.com/office/drawing/2014/main" val="20000"/>
                    </a:ext>
                  </a:extLst>
                </a:gridCol>
                <a:gridCol w="4703024">
                  <a:extLst>
                    <a:ext uri="{9D8B030D-6E8A-4147-A177-3AD203B41FA5}">
                      <a16:colId xmlns:a16="http://schemas.microsoft.com/office/drawing/2014/main" val="20001"/>
                    </a:ext>
                  </a:extLst>
                </a:gridCol>
                <a:gridCol w="6933701">
                  <a:extLst>
                    <a:ext uri="{9D8B030D-6E8A-4147-A177-3AD203B41FA5}">
                      <a16:colId xmlns:a16="http://schemas.microsoft.com/office/drawing/2014/main" val="20002"/>
                    </a:ext>
                  </a:extLst>
                </a:gridCol>
              </a:tblGrid>
              <a:tr h="571500">
                <a:tc>
                  <a:txBody>
                    <a:bodyPr/>
                    <a:lstStyle/>
                    <a:p>
                      <a:pPr algn="ctr"/>
                      <a:r>
                        <a:rPr lang="en-US" sz="2900" dirty="0">
                          <a:effectLst/>
                          <a:latin typeface="Arial" panose="020B0604020202020204" pitchFamily="34" charset="0"/>
                          <a:cs typeface="Arial" panose="020B0604020202020204" pitchFamily="34" charset="0"/>
                        </a:rPr>
                        <a:t>Reduced</a:t>
                      </a:r>
                      <a:r>
                        <a:rPr lang="en-US" sz="2900" baseline="0" dirty="0">
                          <a:effectLst/>
                          <a:latin typeface="Arial" panose="020B0604020202020204" pitchFamily="34" charset="0"/>
                          <a:cs typeface="Arial" panose="020B0604020202020204" pitchFamily="34" charset="0"/>
                        </a:rPr>
                        <a:t> caloric intake</a:t>
                      </a:r>
                      <a:r>
                        <a:rPr lang="en-US" sz="2900" baseline="30000" dirty="0">
                          <a:effectLst/>
                          <a:latin typeface="Arial" panose="020B0604020202020204" pitchFamily="34" charset="0"/>
                          <a:cs typeface="Arial" panose="020B0604020202020204" pitchFamily="34" charset="0"/>
                        </a:rPr>
                        <a:t>1,2</a:t>
                      </a:r>
                    </a:p>
                  </a:txBody>
                  <a:tcPr marL="88817" marR="88817"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2900" dirty="0">
                          <a:effectLst/>
                          <a:latin typeface="Arial" panose="020B0604020202020204" pitchFamily="34" charset="0"/>
                          <a:cs typeface="Arial" panose="020B0604020202020204" pitchFamily="34" charset="0"/>
                        </a:rPr>
                        <a:t>Increased activity</a:t>
                      </a:r>
                      <a:r>
                        <a:rPr lang="en-US" sz="2900" baseline="30000" dirty="0">
                          <a:effectLst/>
                          <a:latin typeface="Arial" panose="020B0604020202020204" pitchFamily="34" charset="0"/>
                          <a:cs typeface="Arial" panose="020B0604020202020204" pitchFamily="34" charset="0"/>
                        </a:rPr>
                        <a:t>1,2</a:t>
                      </a:r>
                      <a:endParaRPr lang="en-US" sz="2900" dirty="0">
                        <a:effectLst/>
                        <a:latin typeface="Arial" panose="020B0604020202020204" pitchFamily="34" charset="0"/>
                        <a:cs typeface="Arial" panose="020B0604020202020204" pitchFamily="34" charset="0"/>
                      </a:endParaRPr>
                    </a:p>
                  </a:txBody>
                  <a:tcPr marL="88817" marR="88817"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2900" dirty="0">
                          <a:effectLst/>
                          <a:latin typeface="Arial" panose="020B0604020202020204" pitchFamily="34" charset="0"/>
                          <a:cs typeface="Arial" panose="020B0604020202020204" pitchFamily="34" charset="0"/>
                        </a:rPr>
                        <a:t>Behavioral interventions</a:t>
                      </a:r>
                      <a:r>
                        <a:rPr lang="en-US" sz="2900" baseline="30000" dirty="0">
                          <a:effectLst/>
                          <a:latin typeface="Arial" panose="020B0604020202020204" pitchFamily="34" charset="0"/>
                          <a:cs typeface="Arial" panose="020B0604020202020204" pitchFamily="34" charset="0"/>
                        </a:rPr>
                        <a:t>1,2</a:t>
                      </a:r>
                      <a:endParaRPr lang="en-US" sz="2900" dirty="0">
                        <a:effectLst/>
                        <a:latin typeface="Arial" panose="020B0604020202020204" pitchFamily="34" charset="0"/>
                        <a:cs typeface="Arial" panose="020B0604020202020204" pitchFamily="34" charset="0"/>
                      </a:endParaRPr>
                    </a:p>
                  </a:txBody>
                  <a:tcPr marL="88817" marR="88817"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2579052">
                <a:tc>
                  <a:txBody>
                    <a:bodyPr/>
                    <a:lstStyle/>
                    <a:p>
                      <a:pPr marL="169863" indent="-169863">
                        <a:spcAft>
                          <a:spcPts val="600"/>
                        </a:spcAft>
                        <a:buFont typeface="Arial" panose="020B0604020202020204" pitchFamily="34" charset="0"/>
                        <a:buChar char="•"/>
                      </a:pPr>
                      <a:r>
                        <a:rPr lang="en-US" sz="2400" b="0" baseline="0" dirty="0">
                          <a:solidFill>
                            <a:schemeClr val="bg1"/>
                          </a:solidFill>
                          <a:latin typeface="Arial" panose="020B0604020202020204" pitchFamily="34" charset="0"/>
                          <a:cs typeface="Arial" panose="020B0604020202020204" pitchFamily="34" charset="0"/>
                        </a:rPr>
                        <a:t>Set calorie limits </a:t>
                      </a:r>
                      <a:r>
                        <a:rPr lang="en-US" sz="2400" b="1" u="none" baseline="0" dirty="0">
                          <a:solidFill>
                            <a:schemeClr val="bg1"/>
                          </a:solidFill>
                          <a:latin typeface="Arial" panose="020B0604020202020204" pitchFamily="34" charset="0"/>
                          <a:cs typeface="Arial" panose="020B0604020202020204" pitchFamily="34" charset="0"/>
                        </a:rPr>
                        <a:t>OR</a:t>
                      </a:r>
                      <a:r>
                        <a:rPr lang="en-US" sz="2400" b="0" baseline="0" dirty="0">
                          <a:solidFill>
                            <a:schemeClr val="bg1"/>
                          </a:solidFill>
                          <a:latin typeface="Arial" panose="020B0604020202020204" pitchFamily="34" charset="0"/>
                          <a:cs typeface="Arial" panose="020B0604020202020204" pitchFamily="34" charset="0"/>
                        </a:rPr>
                        <a:t> cut calories </a:t>
                      </a:r>
                      <a:r>
                        <a:rPr lang="en-US" sz="2400" b="1" u="none" baseline="0" dirty="0">
                          <a:solidFill>
                            <a:schemeClr val="bg1"/>
                          </a:solidFill>
                          <a:latin typeface="Arial" panose="020B0604020202020204" pitchFamily="34" charset="0"/>
                          <a:cs typeface="Arial" panose="020B0604020202020204" pitchFamily="34" charset="0"/>
                        </a:rPr>
                        <a:t>OR</a:t>
                      </a:r>
                      <a:r>
                        <a:rPr lang="en-US" sz="2400" b="0" u="none" baseline="0" dirty="0">
                          <a:solidFill>
                            <a:schemeClr val="bg1"/>
                          </a:solidFill>
                          <a:latin typeface="Arial" panose="020B0604020202020204" pitchFamily="34" charset="0"/>
                          <a:cs typeface="Arial" panose="020B0604020202020204" pitchFamily="34" charset="0"/>
                        </a:rPr>
                        <a:t> </a:t>
                      </a:r>
                      <a:r>
                        <a:rPr lang="en-US" sz="2400" b="0" baseline="0" dirty="0">
                          <a:solidFill>
                            <a:schemeClr val="bg1"/>
                          </a:solidFill>
                          <a:latin typeface="Arial" panose="020B0604020202020204" pitchFamily="34" charset="0"/>
                          <a:cs typeface="Arial" panose="020B0604020202020204" pitchFamily="34" charset="0"/>
                        </a:rPr>
                        <a:t>restrict certain food types (eg, dietary fat) </a:t>
                      </a:r>
                    </a:p>
                    <a:p>
                      <a:pPr marL="169863" indent="-169863">
                        <a:spcAft>
                          <a:spcPts val="600"/>
                        </a:spcAft>
                        <a:buFont typeface="Arial" panose="020B0604020202020204" pitchFamily="34" charset="0"/>
                        <a:buChar char="•"/>
                      </a:pPr>
                      <a:r>
                        <a:rPr lang="en-US" sz="2400" b="0" baseline="0" dirty="0">
                          <a:solidFill>
                            <a:schemeClr val="bg1"/>
                          </a:solidFill>
                          <a:latin typeface="Arial" panose="020B0604020202020204" pitchFamily="34" charset="0"/>
                          <a:cs typeface="Arial" panose="020B0604020202020204" pitchFamily="34" charset="0"/>
                        </a:rPr>
                        <a:t>Many dietary approaches work</a:t>
                      </a:r>
                    </a:p>
                    <a:p>
                      <a:pPr marL="169863" indent="-169863">
                        <a:spcAft>
                          <a:spcPts val="600"/>
                        </a:spcAft>
                        <a:buFont typeface="Arial" panose="020B0604020202020204" pitchFamily="34" charset="0"/>
                        <a:buChar char="•"/>
                      </a:pPr>
                      <a:r>
                        <a:rPr lang="en-US" sz="2400" b="0" baseline="0" dirty="0">
                          <a:solidFill>
                            <a:schemeClr val="bg1"/>
                          </a:solidFill>
                          <a:latin typeface="Arial" panose="020B0604020202020204" pitchFamily="34" charset="0"/>
                          <a:cs typeface="Arial" panose="020B0604020202020204" pitchFamily="34" charset="0"/>
                        </a:rPr>
                        <a:t>Consider patient health status and preferences</a:t>
                      </a:r>
                      <a:endParaRPr lang="en-US" sz="2400" b="0" dirty="0">
                        <a:solidFill>
                          <a:schemeClr val="bg1"/>
                        </a:solidFill>
                        <a:latin typeface="Arial" panose="020B0604020202020204" pitchFamily="34" charset="0"/>
                        <a:cs typeface="Arial" panose="020B0604020202020204" pitchFamily="34" charset="0"/>
                      </a:endParaRPr>
                    </a:p>
                  </a:txBody>
                  <a:tcPr marL="88817" marR="88817"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169863" indent="-169863">
                        <a:spcAft>
                          <a:spcPts val="600"/>
                        </a:spcAft>
                        <a:buFont typeface="Arial" panose="020B0604020202020204" pitchFamily="34" charset="0"/>
                        <a:buChar char="•"/>
                      </a:pPr>
                      <a:r>
                        <a:rPr lang="en-US" sz="2400" b="0" dirty="0">
                          <a:solidFill>
                            <a:schemeClr val="bg1"/>
                          </a:solidFill>
                          <a:latin typeface="Arial" panose="020B0604020202020204" pitchFamily="34" charset="0"/>
                          <a:cs typeface="Arial" panose="020B0604020202020204" pitchFamily="34" charset="0"/>
                        </a:rPr>
                        <a:t>Moderate</a:t>
                      </a:r>
                      <a:r>
                        <a:rPr lang="en-US" sz="2400" b="0" baseline="0" dirty="0">
                          <a:solidFill>
                            <a:schemeClr val="bg1"/>
                          </a:solidFill>
                          <a:latin typeface="Arial" panose="020B0604020202020204" pitchFamily="34" charset="0"/>
                          <a:cs typeface="Arial" panose="020B0604020202020204" pitchFamily="34" charset="0"/>
                        </a:rPr>
                        <a:t> a</a:t>
                      </a:r>
                      <a:r>
                        <a:rPr lang="en-US" sz="2400" b="0" dirty="0">
                          <a:solidFill>
                            <a:schemeClr val="bg1"/>
                          </a:solidFill>
                          <a:latin typeface="Arial" panose="020B0604020202020204" pitchFamily="34" charset="0"/>
                          <a:cs typeface="Arial" panose="020B0604020202020204" pitchFamily="34" charset="0"/>
                        </a:rPr>
                        <a:t>erobic activity &gt;150 minutes/week (min/</a:t>
                      </a:r>
                      <a:r>
                        <a:rPr lang="en-US" sz="2400" b="0" dirty="0" err="1">
                          <a:solidFill>
                            <a:schemeClr val="bg1"/>
                          </a:solidFill>
                          <a:latin typeface="Arial" panose="020B0604020202020204" pitchFamily="34" charset="0"/>
                          <a:cs typeface="Arial" panose="020B0604020202020204" pitchFamily="34" charset="0"/>
                        </a:rPr>
                        <a:t>wk</a:t>
                      </a:r>
                      <a:r>
                        <a:rPr lang="en-US" sz="2400" b="0" dirty="0">
                          <a:solidFill>
                            <a:schemeClr val="bg1"/>
                          </a:solidFill>
                          <a:latin typeface="Arial" panose="020B0604020202020204" pitchFamily="34" charset="0"/>
                          <a:cs typeface="Arial" panose="020B0604020202020204" pitchFamily="34" charset="0"/>
                        </a:rPr>
                        <a:t>)</a:t>
                      </a:r>
                    </a:p>
                    <a:p>
                      <a:pPr marL="169863" indent="-169863">
                        <a:spcAft>
                          <a:spcPts val="600"/>
                        </a:spcAft>
                        <a:buFont typeface="Arial" panose="020B0604020202020204" pitchFamily="34" charset="0"/>
                        <a:buChar char="•"/>
                      </a:pPr>
                      <a:r>
                        <a:rPr lang="en-US" sz="2400" b="0" dirty="0">
                          <a:solidFill>
                            <a:schemeClr val="bg1"/>
                          </a:solidFill>
                          <a:latin typeface="Arial" panose="020B0604020202020204" pitchFamily="34" charset="0"/>
                          <a:cs typeface="Arial" panose="020B0604020202020204" pitchFamily="34" charset="0"/>
                        </a:rPr>
                        <a:t>Resistance</a:t>
                      </a:r>
                      <a:r>
                        <a:rPr lang="en-US" sz="2400" b="0" baseline="0" dirty="0">
                          <a:solidFill>
                            <a:schemeClr val="bg1"/>
                          </a:solidFill>
                          <a:latin typeface="Arial" panose="020B0604020202020204" pitchFamily="34" charset="0"/>
                          <a:cs typeface="Arial" panose="020B0604020202020204" pitchFamily="34" charset="0"/>
                        </a:rPr>
                        <a:t> training to preserve  lean mass</a:t>
                      </a:r>
                    </a:p>
                    <a:p>
                      <a:pPr marL="169863" indent="-169863">
                        <a:spcAft>
                          <a:spcPts val="600"/>
                        </a:spcAft>
                        <a:buFont typeface="Arial" panose="020B0604020202020204" pitchFamily="34" charset="0"/>
                        <a:buChar char="•"/>
                      </a:pPr>
                      <a:r>
                        <a:rPr lang="en-US" sz="2400" b="0" baseline="0" dirty="0">
                          <a:solidFill>
                            <a:schemeClr val="bg1"/>
                          </a:solidFill>
                          <a:latin typeface="Arial" panose="020B0604020202020204" pitchFamily="34" charset="0"/>
                          <a:cs typeface="Arial" panose="020B0604020202020204" pitchFamily="34" charset="0"/>
                        </a:rPr>
                        <a:t>200 to 300 min/wk moderate aerobic activity for maintenance</a:t>
                      </a:r>
                      <a:endParaRPr lang="en-US" sz="2400" b="0" dirty="0">
                        <a:solidFill>
                          <a:schemeClr val="bg1"/>
                        </a:solidFill>
                        <a:latin typeface="Arial" panose="020B0604020202020204" pitchFamily="34" charset="0"/>
                        <a:cs typeface="Arial" panose="020B0604020202020204" pitchFamily="34" charset="0"/>
                      </a:endParaRPr>
                    </a:p>
                  </a:txBody>
                  <a:tcPr marL="88817" marR="88817"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spcAft>
                          <a:spcPts val="0"/>
                        </a:spcAft>
                        <a:buFontTx/>
                        <a:buNone/>
                      </a:pPr>
                      <a:r>
                        <a:rPr lang="en-US" sz="2400" b="0" u="sng" dirty="0">
                          <a:solidFill>
                            <a:schemeClr val="bg1"/>
                          </a:solidFill>
                          <a:latin typeface="Arial" panose="020B0604020202020204" pitchFamily="34" charset="0"/>
                          <a:cs typeface="Arial" panose="020B0604020202020204" pitchFamily="34" charset="0"/>
                        </a:rPr>
                        <a:t>Weight</a:t>
                      </a:r>
                      <a:r>
                        <a:rPr lang="en-US" sz="2400" b="0" u="sng" baseline="0" dirty="0">
                          <a:solidFill>
                            <a:schemeClr val="bg1"/>
                          </a:solidFill>
                          <a:latin typeface="Arial" panose="020B0604020202020204" pitchFamily="34" charset="0"/>
                          <a:cs typeface="Arial" panose="020B0604020202020204" pitchFamily="34" charset="0"/>
                        </a:rPr>
                        <a:t> loss</a:t>
                      </a:r>
                      <a:endParaRPr lang="en-US" sz="2400" b="0" u="sng" dirty="0">
                        <a:solidFill>
                          <a:schemeClr val="bg1"/>
                        </a:solidFill>
                        <a:latin typeface="Arial" panose="020B0604020202020204" pitchFamily="34" charset="0"/>
                        <a:cs typeface="Arial" panose="020B0604020202020204" pitchFamily="34" charset="0"/>
                      </a:endParaRPr>
                    </a:p>
                    <a:p>
                      <a:pPr marL="169863" indent="-169863">
                        <a:spcAft>
                          <a:spcPts val="0"/>
                        </a:spcAft>
                        <a:buFont typeface="Arial" panose="020B0604020202020204" pitchFamily="34" charset="0"/>
                        <a:buChar char="•"/>
                      </a:pPr>
                      <a:r>
                        <a:rPr lang="en-US" sz="2400" b="0" u="none" baseline="0" dirty="0">
                          <a:solidFill>
                            <a:schemeClr val="bg1"/>
                          </a:solidFill>
                          <a:latin typeface="Arial" panose="020B0604020202020204" pitchFamily="34" charset="0"/>
                          <a:cs typeface="Arial" panose="020B0604020202020204" pitchFamily="34" charset="0"/>
                        </a:rPr>
                        <a:t>On-site, high-intensity intervention (</a:t>
                      </a:r>
                      <a:r>
                        <a:rPr lang="en-US" sz="2400" b="0" u="none" baseline="0" dirty="0" err="1">
                          <a:solidFill>
                            <a:schemeClr val="bg1"/>
                          </a:solidFill>
                          <a:latin typeface="Arial" panose="020B0604020202020204" pitchFamily="34" charset="0"/>
                          <a:cs typeface="Arial" panose="020B0604020202020204" pitchFamily="34" charset="0"/>
                        </a:rPr>
                        <a:t>eg</a:t>
                      </a:r>
                      <a:r>
                        <a:rPr lang="en-US" sz="2400" b="0" u="none" baseline="0" dirty="0">
                          <a:solidFill>
                            <a:schemeClr val="bg1"/>
                          </a:solidFill>
                          <a:latin typeface="Arial" panose="020B0604020202020204" pitchFamily="34" charset="0"/>
                          <a:cs typeface="Arial" panose="020B0604020202020204" pitchFamily="34" charset="0"/>
                        </a:rPr>
                        <a:t>, ≥14 sessions (group or individual) in 6 months)*</a:t>
                      </a:r>
                      <a:r>
                        <a:rPr lang="en-US" sz="2400" b="0" u="none" baseline="30000" dirty="0">
                          <a:solidFill>
                            <a:schemeClr val="bg1"/>
                          </a:solidFill>
                          <a:latin typeface="Arial" panose="020B0604020202020204" pitchFamily="34" charset="0"/>
                          <a:cs typeface="Arial" panose="020B0604020202020204" pitchFamily="34" charset="0"/>
                        </a:rPr>
                        <a:t>†</a:t>
                      </a:r>
                      <a:r>
                        <a:rPr lang="en-US" sz="2400" b="0" u="none" baseline="0" dirty="0">
                          <a:solidFill>
                            <a:schemeClr val="bg1"/>
                          </a:solidFill>
                          <a:latin typeface="Arial" panose="020B0604020202020204" pitchFamily="34" charset="0"/>
                          <a:cs typeface="Arial" panose="020B0604020202020204" pitchFamily="34" charset="0"/>
                        </a:rPr>
                        <a:t> </a:t>
                      </a:r>
                    </a:p>
                    <a:p>
                      <a:pPr marL="169863" indent="-169863">
                        <a:spcAft>
                          <a:spcPts val="1200"/>
                        </a:spcAft>
                        <a:buFont typeface="Arial" panose="020B0604020202020204" pitchFamily="34" charset="0"/>
                        <a:buChar char="•"/>
                      </a:pPr>
                      <a:r>
                        <a:rPr lang="en-US" sz="2400" b="0" u="none" baseline="0" dirty="0">
                          <a:solidFill>
                            <a:schemeClr val="bg1"/>
                          </a:solidFill>
                          <a:latin typeface="Arial" panose="020B0604020202020204" pitchFamily="34" charset="0"/>
                          <a:cs typeface="Arial" panose="020B0604020202020204" pitchFamily="34" charset="0"/>
                        </a:rPr>
                        <a:t>Provide strategies</a:t>
                      </a:r>
                      <a:r>
                        <a:rPr lang="en-US" sz="2400" b="0" u="none" baseline="30000" dirty="0">
                          <a:solidFill>
                            <a:schemeClr val="bg1"/>
                          </a:solidFill>
                          <a:latin typeface="Arial" panose="020B0604020202020204" pitchFamily="34" charset="0"/>
                          <a:cs typeface="Arial" panose="020B0604020202020204" pitchFamily="34" charset="0"/>
                        </a:rPr>
                        <a:t>‡ </a:t>
                      </a:r>
                      <a:r>
                        <a:rPr lang="en-US" sz="2400" b="0" u="none" baseline="0" dirty="0">
                          <a:solidFill>
                            <a:schemeClr val="bg1"/>
                          </a:solidFill>
                          <a:latin typeface="Arial" panose="020B0604020202020204" pitchFamily="34" charset="0"/>
                          <a:cs typeface="Arial" panose="020B0604020202020204" pitchFamily="34" charset="0"/>
                        </a:rPr>
                        <a:t>    </a:t>
                      </a:r>
                      <a:endParaRPr lang="en-US" sz="2400" b="0" u="sng" baseline="0" dirty="0">
                        <a:solidFill>
                          <a:schemeClr val="bg1"/>
                        </a:solidFill>
                        <a:latin typeface="Arial" panose="020B0604020202020204" pitchFamily="34" charset="0"/>
                        <a:cs typeface="Arial" panose="020B0604020202020204" pitchFamily="34" charset="0"/>
                      </a:endParaRPr>
                    </a:p>
                    <a:p>
                      <a:pPr marL="169863" indent="-169863">
                        <a:spcAft>
                          <a:spcPts val="0"/>
                        </a:spcAft>
                        <a:buFontTx/>
                        <a:buNone/>
                      </a:pPr>
                      <a:r>
                        <a:rPr lang="en-US" sz="2400" b="0" u="sng" baseline="0" dirty="0">
                          <a:solidFill>
                            <a:schemeClr val="bg1"/>
                          </a:solidFill>
                          <a:latin typeface="Arial" panose="020B0604020202020204" pitchFamily="34" charset="0"/>
                          <a:cs typeface="Arial" panose="020B0604020202020204" pitchFamily="34" charset="0"/>
                        </a:rPr>
                        <a:t>Weight maintenance</a:t>
                      </a:r>
                      <a:endParaRPr lang="en-US" sz="2400" b="0" u="none" baseline="0" dirty="0">
                        <a:solidFill>
                          <a:schemeClr val="bg1"/>
                        </a:solidFill>
                        <a:latin typeface="Arial" panose="020B0604020202020204" pitchFamily="34" charset="0"/>
                        <a:cs typeface="Arial" panose="020B0604020202020204" pitchFamily="34" charset="0"/>
                      </a:endParaRPr>
                    </a:p>
                    <a:p>
                      <a:pPr marL="169863" indent="-169863">
                        <a:spcAft>
                          <a:spcPts val="0"/>
                        </a:spcAft>
                        <a:buFont typeface="Arial" panose="020B0604020202020204" pitchFamily="34" charset="0"/>
                        <a:buChar char="•"/>
                      </a:pPr>
                      <a:r>
                        <a:rPr lang="en-US" sz="2400" b="0" u="none" baseline="0" dirty="0">
                          <a:solidFill>
                            <a:schemeClr val="bg1"/>
                          </a:solidFill>
                          <a:latin typeface="Arial" panose="020B0604020202020204" pitchFamily="34" charset="0"/>
                          <a:cs typeface="Arial" panose="020B0604020202020204" pitchFamily="34" charset="0"/>
                        </a:rPr>
                        <a:t>Continued contact (≥1 </a:t>
                      </a:r>
                      <a:r>
                        <a:rPr lang="en-US" sz="2400" b="0" baseline="0" dirty="0">
                          <a:solidFill>
                            <a:schemeClr val="bg1"/>
                          </a:solidFill>
                          <a:latin typeface="Arial" panose="020B0604020202020204" pitchFamily="34" charset="0"/>
                          <a:cs typeface="Arial" panose="020B0604020202020204" pitchFamily="34" charset="0"/>
                        </a:rPr>
                        <a:t>per month) for ≥1 year*</a:t>
                      </a:r>
                      <a:endParaRPr lang="en-US" sz="2400" b="0" u="sng" baseline="0" dirty="0">
                        <a:solidFill>
                          <a:schemeClr val="bg1"/>
                        </a:solidFill>
                        <a:latin typeface="Arial" panose="020B0604020202020204" pitchFamily="34" charset="0"/>
                        <a:cs typeface="Arial" panose="020B0604020202020204" pitchFamily="34" charset="0"/>
                      </a:endParaRPr>
                    </a:p>
                  </a:txBody>
                  <a:tcPr marL="88817" marR="88817"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pSp>
        <p:nvGrpSpPr>
          <p:cNvPr id="6" name="Group 5"/>
          <p:cNvGrpSpPr/>
          <p:nvPr/>
        </p:nvGrpSpPr>
        <p:grpSpPr>
          <a:xfrm>
            <a:off x="3015211" y="5049994"/>
            <a:ext cx="12253739" cy="3215425"/>
            <a:chOff x="474780" y="3511014"/>
            <a:chExt cx="8169159" cy="2818678"/>
          </a:xfrm>
        </p:grpSpPr>
        <p:sp>
          <p:nvSpPr>
            <p:cNvPr id="7" name="TextBox 31"/>
            <p:cNvSpPr txBox="1">
              <a:spLocks noChangeArrowheads="1"/>
            </p:cNvSpPr>
            <p:nvPr/>
          </p:nvSpPr>
          <p:spPr bwMode="auto">
            <a:xfrm>
              <a:off x="1332739" y="3808697"/>
              <a:ext cx="1230068" cy="404701"/>
            </a:xfrm>
            <a:prstGeom prst="rect">
              <a:avLst/>
            </a:prstGeom>
            <a:noFill/>
            <a:ln w="9525">
              <a:noFill/>
              <a:miter lim="800000"/>
              <a:headEnd/>
              <a:tailEnd/>
            </a:ln>
          </p:spPr>
          <p:txBody>
            <a:bodyPr wrap="square">
              <a:spAutoFit/>
            </a:bodyPr>
            <a:lstStyle/>
            <a:p>
              <a:pPr marL="0" marR="0" lvl="0" indent="0" algn="l" defTabSz="68567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AEF0"/>
                  </a:solidFill>
                  <a:effectLst/>
                  <a:uLnTx/>
                  <a:uFillTx/>
                  <a:latin typeface="Calibri"/>
                  <a:ea typeface="MS PGothic" pitchFamily="34" charset="-128"/>
                  <a:cs typeface="+mn-cs"/>
                </a:rPr>
                <a:t>Lifestyle</a:t>
              </a:r>
              <a:r>
                <a:rPr kumimoji="0" lang="en-US" sz="2400" b="1" i="0" u="none" strike="noStrike" kern="1200" cap="none" spc="0" normalizeH="0" baseline="30000" noProof="0" dirty="0">
                  <a:ln>
                    <a:noFill/>
                  </a:ln>
                  <a:solidFill>
                    <a:srgbClr val="00AEF0"/>
                  </a:solidFill>
                  <a:effectLst/>
                  <a:uLnTx/>
                  <a:uFillTx/>
                  <a:latin typeface="Calibri"/>
                  <a:ea typeface="MS PGothic" pitchFamily="34" charset="-128"/>
                  <a:cs typeface="+mn-cs"/>
                </a:rPr>
                <a:t>2</a:t>
              </a:r>
              <a:endParaRPr kumimoji="0" lang="en-US" sz="2400" b="1" i="0" u="none" strike="noStrike" kern="1200" cap="none" spc="0" normalizeH="0" baseline="0" noProof="0" dirty="0">
                <a:ln>
                  <a:noFill/>
                </a:ln>
                <a:solidFill>
                  <a:srgbClr val="00AEF0"/>
                </a:solidFill>
                <a:effectLst/>
                <a:uLnTx/>
                <a:uFillTx/>
                <a:latin typeface="Calibri"/>
                <a:ea typeface="MS PGothic" pitchFamily="34" charset="-128"/>
                <a:cs typeface="+mn-cs"/>
              </a:endParaRPr>
            </a:p>
          </p:txBody>
        </p:sp>
        <p:sp>
          <p:nvSpPr>
            <p:cNvPr id="8" name="TextBox 37"/>
            <p:cNvSpPr txBox="1">
              <a:spLocks noChangeArrowheads="1"/>
            </p:cNvSpPr>
            <p:nvPr/>
          </p:nvSpPr>
          <p:spPr bwMode="auto">
            <a:xfrm>
              <a:off x="3423069" y="3518865"/>
              <a:ext cx="1282980" cy="728461"/>
            </a:xfrm>
            <a:prstGeom prst="rect">
              <a:avLst/>
            </a:prstGeom>
            <a:noFill/>
            <a:ln w="9525">
              <a:noFill/>
              <a:miter lim="800000"/>
              <a:headEnd/>
              <a:tailEnd/>
            </a:ln>
          </p:spPr>
          <p:txBody>
            <a:bodyPr wrap="square">
              <a:spAutoFit/>
            </a:bodyPr>
            <a:lstStyle/>
            <a:p>
              <a:pPr marL="0" marR="0" lvl="0" indent="0" algn="ctr" defTabSz="68567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AEF0"/>
                  </a:solidFill>
                  <a:effectLst/>
                  <a:uLnTx/>
                  <a:uFillTx/>
                  <a:latin typeface="Calibri"/>
                  <a:ea typeface="MS PGothic" pitchFamily="34" charset="-128"/>
                  <a:cs typeface="+mn-cs"/>
                </a:rPr>
                <a:t>Gastric banding</a:t>
              </a:r>
              <a:r>
                <a:rPr kumimoji="0" lang="en-US" sz="2400" b="1" i="0" u="none" strike="noStrike" kern="1200" cap="none" spc="0" normalizeH="0" baseline="30000" noProof="0" dirty="0">
                  <a:ln>
                    <a:noFill/>
                  </a:ln>
                  <a:solidFill>
                    <a:srgbClr val="00AEF0"/>
                  </a:solidFill>
                  <a:effectLst/>
                  <a:uLnTx/>
                  <a:uFillTx/>
                  <a:latin typeface="Calibri"/>
                  <a:ea typeface="MS PGothic" pitchFamily="34" charset="-128"/>
                  <a:cs typeface="+mn-cs"/>
                </a:rPr>
                <a:t>4–6</a:t>
              </a:r>
              <a:endParaRPr kumimoji="0" lang="en-US" sz="2400" b="1" i="0" u="none" strike="noStrike" kern="1200" cap="none" spc="0" normalizeH="0" baseline="0" noProof="0" dirty="0">
                <a:ln>
                  <a:noFill/>
                </a:ln>
                <a:solidFill>
                  <a:srgbClr val="00AEF0"/>
                </a:solidFill>
                <a:effectLst/>
                <a:uLnTx/>
                <a:uFillTx/>
                <a:latin typeface="Calibri"/>
                <a:ea typeface="MS PGothic" pitchFamily="34" charset="-128"/>
                <a:cs typeface="+mn-cs"/>
              </a:endParaRPr>
            </a:p>
          </p:txBody>
        </p:sp>
        <p:sp>
          <p:nvSpPr>
            <p:cNvPr id="10" name="TextBox 38"/>
            <p:cNvSpPr txBox="1">
              <a:spLocks noChangeArrowheads="1"/>
            </p:cNvSpPr>
            <p:nvPr/>
          </p:nvSpPr>
          <p:spPr bwMode="auto">
            <a:xfrm>
              <a:off x="5545255" y="3532972"/>
              <a:ext cx="1926689" cy="728461"/>
            </a:xfrm>
            <a:prstGeom prst="rect">
              <a:avLst/>
            </a:prstGeom>
            <a:noFill/>
            <a:ln w="9525">
              <a:noFill/>
              <a:miter lim="800000"/>
              <a:headEnd/>
              <a:tailEnd/>
            </a:ln>
          </p:spPr>
          <p:txBody>
            <a:bodyPr wrap="square">
              <a:spAutoFit/>
            </a:bodyPr>
            <a:lstStyle/>
            <a:p>
              <a:pPr marL="0" marR="0" lvl="0" indent="0" algn="ctr" defTabSz="68567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AEF0"/>
                  </a:solidFill>
                  <a:effectLst/>
                  <a:uLnTx/>
                  <a:uFillTx/>
                  <a:latin typeface="Calibri"/>
                  <a:ea typeface="MS PGothic" pitchFamily="34" charset="-128"/>
                  <a:cs typeface="+mn-cs"/>
                </a:rPr>
                <a:t>Gastric </a:t>
              </a:r>
            </a:p>
            <a:p>
              <a:pPr marL="0" marR="0" lvl="0" indent="0" algn="ctr" defTabSz="68567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AEF0"/>
                  </a:solidFill>
                  <a:effectLst/>
                  <a:uLnTx/>
                  <a:uFillTx/>
                  <a:latin typeface="Calibri"/>
                  <a:ea typeface="MS PGothic" pitchFamily="34" charset="-128"/>
                  <a:cs typeface="+mn-cs"/>
                </a:rPr>
                <a:t>    bypass</a:t>
              </a:r>
              <a:r>
                <a:rPr kumimoji="0" lang="en-US" sz="2400" b="1" i="0" u="none" strike="noStrike" kern="1200" cap="none" spc="0" normalizeH="0" baseline="30000" noProof="0" dirty="0">
                  <a:ln>
                    <a:noFill/>
                  </a:ln>
                  <a:solidFill>
                    <a:srgbClr val="00AEF0"/>
                  </a:solidFill>
                  <a:effectLst/>
                  <a:uLnTx/>
                  <a:uFillTx/>
                  <a:latin typeface="Calibri"/>
                  <a:ea typeface="MS PGothic" pitchFamily="34" charset="-128"/>
                  <a:cs typeface="+mn-cs"/>
                </a:rPr>
                <a:t>4–6</a:t>
              </a:r>
              <a:endParaRPr kumimoji="0" lang="en-US" sz="2400" b="1" i="0" u="none" strike="noStrike" kern="1200" cap="none" spc="0" normalizeH="0" baseline="0" noProof="0" dirty="0">
                <a:ln>
                  <a:noFill/>
                </a:ln>
                <a:solidFill>
                  <a:srgbClr val="00AEF0"/>
                </a:solidFill>
                <a:effectLst/>
                <a:uLnTx/>
                <a:uFillTx/>
                <a:latin typeface="Calibri"/>
                <a:ea typeface="MS PGothic" pitchFamily="34" charset="-128"/>
                <a:cs typeface="+mn-cs"/>
              </a:endParaRPr>
            </a:p>
          </p:txBody>
        </p:sp>
        <p:sp>
          <p:nvSpPr>
            <p:cNvPr id="11" name="Pentagon 5"/>
            <p:cNvSpPr>
              <a:spLocks noChangeArrowheads="1"/>
            </p:cNvSpPr>
            <p:nvPr/>
          </p:nvSpPr>
          <p:spPr bwMode="auto">
            <a:xfrm>
              <a:off x="844063" y="4950218"/>
              <a:ext cx="7799876" cy="788987"/>
            </a:xfrm>
            <a:prstGeom prst="homePlate">
              <a:avLst>
                <a:gd name="adj" fmla="val 50074"/>
              </a:avLst>
            </a:prstGeom>
            <a:gradFill flip="none" rotWithShape="1">
              <a:gsLst>
                <a:gs pos="0">
                  <a:srgbClr val="FF3399"/>
                </a:gs>
                <a:gs pos="25000">
                  <a:srgbClr val="FF6633"/>
                </a:gs>
                <a:gs pos="50000">
                  <a:srgbClr val="FFFF00"/>
                </a:gs>
                <a:gs pos="75000">
                  <a:srgbClr val="01A78F"/>
                </a:gs>
                <a:gs pos="100000">
                  <a:srgbClr val="3366FF"/>
                </a:gs>
              </a:gsLst>
              <a:lin ang="10800000" scaled="0"/>
              <a:tileRect/>
            </a:gradFill>
            <a:ln w="9525">
              <a:noFill/>
              <a:miter lim="800000"/>
              <a:headEnd/>
              <a:tailEnd/>
            </a:ln>
          </p:spPr>
          <p:txBody>
            <a:bodyPr anchor="ctr"/>
            <a:lstStyle/>
            <a:p>
              <a:pPr marL="0" marR="0" lvl="0" indent="0" algn="l" defTabSz="685673" rtl="0" eaLnBrk="1" fontAlgn="auto" latinLnBrk="0" hangingPunct="1">
                <a:lnSpc>
                  <a:spcPct val="100000"/>
                </a:lnSpc>
                <a:spcBef>
                  <a:spcPts val="0"/>
                </a:spcBef>
                <a:spcAft>
                  <a:spcPts val="0"/>
                </a:spcAft>
                <a:buClrTx/>
                <a:buSzTx/>
                <a:buFontTx/>
                <a:buNone/>
                <a:tabLst/>
                <a:defRPr/>
              </a:pPr>
              <a:endParaRPr kumimoji="0" lang="en-US" sz="2500" b="0" i="1" u="none" strike="noStrike" kern="1200" cap="none" spc="0" normalizeH="0" baseline="0" noProof="0" dirty="0">
                <a:ln>
                  <a:noFill/>
                </a:ln>
                <a:solidFill>
                  <a:prstClr val="white"/>
                </a:solidFill>
                <a:effectLst/>
                <a:uLnTx/>
                <a:uFillTx/>
                <a:latin typeface="Calibri"/>
                <a:ea typeface="MS PGothic" pitchFamily="34" charset="-128"/>
                <a:cs typeface="+mn-cs"/>
              </a:endParaRPr>
            </a:p>
          </p:txBody>
        </p:sp>
        <p:cxnSp>
          <p:nvCxnSpPr>
            <p:cNvPr id="12" name="Straight Connector 9"/>
            <p:cNvCxnSpPr>
              <a:cxnSpLocks noChangeShapeType="1"/>
            </p:cNvCxnSpPr>
            <p:nvPr/>
          </p:nvCxnSpPr>
          <p:spPr bwMode="auto">
            <a:xfrm flipH="1">
              <a:off x="1761385" y="4950218"/>
              <a:ext cx="1588" cy="1001712"/>
            </a:xfrm>
            <a:prstGeom prst="line">
              <a:avLst/>
            </a:prstGeom>
            <a:noFill/>
            <a:ln w="57150">
              <a:solidFill>
                <a:srgbClr val="FFC000"/>
              </a:solidFill>
              <a:prstDash val="sysDash"/>
              <a:round/>
              <a:headEnd/>
              <a:tailEnd/>
            </a:ln>
          </p:spPr>
        </p:cxnSp>
        <p:cxnSp>
          <p:nvCxnSpPr>
            <p:cNvPr id="13" name="Straight Connector 13"/>
            <p:cNvCxnSpPr>
              <a:cxnSpLocks noChangeShapeType="1"/>
            </p:cNvCxnSpPr>
            <p:nvPr/>
          </p:nvCxnSpPr>
          <p:spPr bwMode="auto">
            <a:xfrm flipH="1">
              <a:off x="4613270" y="4958155"/>
              <a:ext cx="1588" cy="1001713"/>
            </a:xfrm>
            <a:prstGeom prst="line">
              <a:avLst/>
            </a:prstGeom>
            <a:noFill/>
            <a:ln w="57150">
              <a:solidFill>
                <a:srgbClr val="FFC000"/>
              </a:solidFill>
              <a:prstDash val="sysDash"/>
              <a:round/>
              <a:headEnd/>
              <a:tailEnd/>
            </a:ln>
          </p:spPr>
        </p:cxnSp>
        <p:cxnSp>
          <p:nvCxnSpPr>
            <p:cNvPr id="14" name="Straight Connector 14"/>
            <p:cNvCxnSpPr>
              <a:cxnSpLocks noChangeShapeType="1"/>
            </p:cNvCxnSpPr>
            <p:nvPr/>
          </p:nvCxnSpPr>
          <p:spPr bwMode="auto">
            <a:xfrm flipH="1">
              <a:off x="5545255" y="4954980"/>
              <a:ext cx="1588" cy="1001713"/>
            </a:xfrm>
            <a:prstGeom prst="line">
              <a:avLst/>
            </a:prstGeom>
            <a:noFill/>
            <a:ln w="57150">
              <a:solidFill>
                <a:schemeClr val="accent4"/>
              </a:solidFill>
              <a:prstDash val="sysDash"/>
              <a:round/>
              <a:headEnd/>
              <a:tailEnd/>
            </a:ln>
          </p:spPr>
        </p:cxnSp>
        <p:cxnSp>
          <p:nvCxnSpPr>
            <p:cNvPr id="15" name="Straight Connector 15"/>
            <p:cNvCxnSpPr>
              <a:cxnSpLocks noChangeShapeType="1"/>
            </p:cNvCxnSpPr>
            <p:nvPr/>
          </p:nvCxnSpPr>
          <p:spPr bwMode="auto">
            <a:xfrm flipH="1">
              <a:off x="6480538" y="4951805"/>
              <a:ext cx="1587" cy="1001713"/>
            </a:xfrm>
            <a:prstGeom prst="line">
              <a:avLst/>
            </a:prstGeom>
            <a:noFill/>
            <a:ln w="57150">
              <a:solidFill>
                <a:srgbClr val="FFC000"/>
              </a:solidFill>
              <a:prstDash val="sysDash"/>
              <a:round/>
              <a:headEnd/>
              <a:tailEnd/>
            </a:ln>
          </p:spPr>
        </p:cxnSp>
        <p:cxnSp>
          <p:nvCxnSpPr>
            <p:cNvPr id="16" name="Straight Connector 16"/>
            <p:cNvCxnSpPr>
              <a:cxnSpLocks noChangeShapeType="1"/>
            </p:cNvCxnSpPr>
            <p:nvPr/>
          </p:nvCxnSpPr>
          <p:spPr bwMode="auto">
            <a:xfrm flipH="1">
              <a:off x="7426810" y="4962918"/>
              <a:ext cx="1588" cy="1001712"/>
            </a:xfrm>
            <a:prstGeom prst="line">
              <a:avLst/>
            </a:prstGeom>
            <a:noFill/>
            <a:ln w="57150">
              <a:solidFill>
                <a:srgbClr val="FFC000"/>
              </a:solidFill>
              <a:prstDash val="sysDash"/>
              <a:round/>
              <a:headEnd/>
              <a:tailEnd/>
            </a:ln>
          </p:spPr>
        </p:cxnSp>
        <p:cxnSp>
          <p:nvCxnSpPr>
            <p:cNvPr id="17" name="Straight Connector 11"/>
            <p:cNvCxnSpPr>
              <a:cxnSpLocks noChangeShapeType="1"/>
            </p:cNvCxnSpPr>
            <p:nvPr/>
          </p:nvCxnSpPr>
          <p:spPr bwMode="auto">
            <a:xfrm flipH="1">
              <a:off x="3713280" y="4970855"/>
              <a:ext cx="1588" cy="1003300"/>
            </a:xfrm>
            <a:prstGeom prst="line">
              <a:avLst/>
            </a:prstGeom>
            <a:noFill/>
            <a:ln w="57150">
              <a:solidFill>
                <a:srgbClr val="FFC000"/>
              </a:solidFill>
              <a:prstDash val="sysDash"/>
              <a:round/>
              <a:headEnd/>
              <a:tailEnd/>
            </a:ln>
          </p:spPr>
        </p:cxnSp>
        <p:sp>
          <p:nvSpPr>
            <p:cNvPr id="18" name="Down Arrow 17"/>
            <p:cNvSpPr/>
            <p:nvPr/>
          </p:nvSpPr>
          <p:spPr>
            <a:xfrm>
              <a:off x="6382285" y="4282396"/>
              <a:ext cx="338227" cy="62315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73"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Down Arrow 18"/>
            <p:cNvSpPr/>
            <p:nvPr/>
          </p:nvSpPr>
          <p:spPr>
            <a:xfrm>
              <a:off x="3833849" y="4287796"/>
              <a:ext cx="338227" cy="62315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73"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Down Arrow 19"/>
            <p:cNvSpPr/>
            <p:nvPr/>
          </p:nvSpPr>
          <p:spPr>
            <a:xfrm>
              <a:off x="1285413" y="4315333"/>
              <a:ext cx="338227" cy="62315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73"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Down Arrow 20"/>
            <p:cNvSpPr/>
            <p:nvPr/>
          </p:nvSpPr>
          <p:spPr>
            <a:xfrm>
              <a:off x="1947773" y="4309468"/>
              <a:ext cx="338227" cy="62315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73"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extBox 31"/>
            <p:cNvSpPr txBox="1">
              <a:spLocks noChangeArrowheads="1"/>
            </p:cNvSpPr>
            <p:nvPr/>
          </p:nvSpPr>
          <p:spPr bwMode="auto">
            <a:xfrm>
              <a:off x="2523905" y="3511014"/>
              <a:ext cx="1230068" cy="728461"/>
            </a:xfrm>
            <a:prstGeom prst="rect">
              <a:avLst/>
            </a:prstGeom>
            <a:noFill/>
            <a:ln w="9525">
              <a:noFill/>
              <a:miter lim="800000"/>
              <a:headEnd/>
              <a:tailEnd/>
            </a:ln>
          </p:spPr>
          <p:txBody>
            <a:bodyPr wrap="square">
              <a:spAutoFit/>
            </a:bodyPr>
            <a:lstStyle/>
            <a:p>
              <a:pPr marL="0" marR="0" lvl="0" indent="0" algn="l" defTabSz="68567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AEF0"/>
                  </a:solidFill>
                  <a:effectLst/>
                  <a:uLnTx/>
                  <a:uFillTx/>
                  <a:latin typeface="Calibri"/>
                  <a:ea typeface="MS PGothic" pitchFamily="34" charset="-128"/>
                  <a:cs typeface="+mn-cs"/>
                </a:rPr>
                <a:t>Medications + lifestyle</a:t>
              </a:r>
              <a:r>
                <a:rPr kumimoji="0" lang="en-US" sz="2400" b="1" i="0" u="none" strike="noStrike" kern="1200" cap="none" spc="0" normalizeH="0" baseline="30000" noProof="0" dirty="0">
                  <a:ln>
                    <a:noFill/>
                  </a:ln>
                  <a:solidFill>
                    <a:srgbClr val="00AEF0"/>
                  </a:solidFill>
                  <a:effectLst/>
                  <a:uLnTx/>
                  <a:uFillTx/>
                  <a:latin typeface="Calibri"/>
                  <a:ea typeface="MS PGothic" pitchFamily="34" charset="-128"/>
                  <a:cs typeface="+mn-cs"/>
                </a:rPr>
                <a:t>3</a:t>
              </a:r>
              <a:endParaRPr kumimoji="0" lang="en-US" sz="2400" b="1" i="0" u="none" strike="noStrike" kern="1200" cap="none" spc="0" normalizeH="0" baseline="0" noProof="0" dirty="0">
                <a:ln>
                  <a:noFill/>
                </a:ln>
                <a:solidFill>
                  <a:srgbClr val="00AEF0"/>
                </a:solidFill>
                <a:effectLst/>
                <a:uLnTx/>
                <a:uFillTx/>
                <a:latin typeface="Calibri"/>
                <a:ea typeface="MS PGothic" pitchFamily="34" charset="-128"/>
                <a:cs typeface="+mn-cs"/>
              </a:endParaRPr>
            </a:p>
          </p:txBody>
        </p:sp>
        <p:sp>
          <p:nvSpPr>
            <p:cNvPr id="23" name="Down Arrow 22"/>
            <p:cNvSpPr/>
            <p:nvPr/>
          </p:nvSpPr>
          <p:spPr>
            <a:xfrm>
              <a:off x="2971800" y="4319395"/>
              <a:ext cx="338227" cy="62315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73"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4" name="Straight Connector 11"/>
            <p:cNvCxnSpPr>
              <a:cxnSpLocks noChangeShapeType="1"/>
            </p:cNvCxnSpPr>
            <p:nvPr/>
          </p:nvCxnSpPr>
          <p:spPr bwMode="auto">
            <a:xfrm flipH="1">
              <a:off x="2817812" y="4942550"/>
              <a:ext cx="1588" cy="1003300"/>
            </a:xfrm>
            <a:prstGeom prst="line">
              <a:avLst/>
            </a:prstGeom>
            <a:noFill/>
            <a:ln w="57150">
              <a:solidFill>
                <a:srgbClr val="FFC000"/>
              </a:solidFill>
              <a:prstDash val="sysDash"/>
              <a:round/>
              <a:headEnd/>
              <a:tailEnd/>
            </a:ln>
          </p:spPr>
        </p:cxnSp>
        <p:sp>
          <p:nvSpPr>
            <p:cNvPr id="25" name="TextBox 7"/>
            <p:cNvSpPr txBox="1">
              <a:spLocks noChangeArrowheads="1"/>
            </p:cNvSpPr>
            <p:nvPr/>
          </p:nvSpPr>
          <p:spPr bwMode="auto">
            <a:xfrm>
              <a:off x="474780" y="5924991"/>
              <a:ext cx="7516813" cy="404701"/>
            </a:xfrm>
            <a:prstGeom prst="rect">
              <a:avLst/>
            </a:prstGeom>
            <a:noFill/>
            <a:ln w="9525">
              <a:noFill/>
              <a:miter lim="800000"/>
              <a:headEnd/>
              <a:tailEnd/>
            </a:ln>
          </p:spPr>
          <p:txBody>
            <a:bodyPr>
              <a:spAutoFit/>
            </a:bodyPr>
            <a:lstStyle/>
            <a:p>
              <a:pPr marL="0" marR="0" lvl="0" indent="0" algn="ctr" defTabSz="685673" rtl="0" eaLnBrk="1" fontAlgn="auto" latinLnBrk="0" hangingPunct="1">
                <a:lnSpc>
                  <a:spcPct val="100000"/>
                </a:lnSpc>
                <a:spcBef>
                  <a:spcPts val="0"/>
                </a:spcBef>
                <a:spcAft>
                  <a:spcPts val="0"/>
                </a:spcAft>
                <a:buClrTx/>
                <a:buSzTx/>
                <a:buFontTx/>
                <a:buNone/>
                <a:tabLst>
                  <a:tab pos="1376432" algn="l"/>
                  <a:tab pos="2752863" algn="l"/>
                  <a:tab pos="4105481" algn="l"/>
                  <a:tab pos="5481912" algn="l"/>
                  <a:tab pos="6858344" algn="l"/>
                  <a:tab pos="8234775" algn="l"/>
                  <a:tab pos="9611205" algn="l"/>
                </a:tabLst>
                <a:defRPr/>
              </a:pPr>
              <a:r>
                <a:rPr kumimoji="0" lang="en-US" sz="2400" b="1" i="0" u="none" strike="noStrike" kern="1200" cap="none" spc="0" normalizeH="0" baseline="0" noProof="0" dirty="0">
                  <a:ln>
                    <a:noFill/>
                  </a:ln>
                  <a:solidFill>
                    <a:srgbClr val="00AEF0"/>
                  </a:solidFill>
                  <a:effectLst/>
                  <a:uLnTx/>
                  <a:uFillTx/>
                  <a:latin typeface="Calibri"/>
                  <a:ea typeface="MS PGothic" pitchFamily="34" charset="-128"/>
                  <a:cs typeface="+mn-cs"/>
                </a:rPr>
                <a:t> 0%	5%	10%	15%	20%	25%	30%	35%</a:t>
              </a:r>
            </a:p>
          </p:txBody>
        </p:sp>
      </p:grpSp>
      <p:sp>
        <p:nvSpPr>
          <p:cNvPr id="26" name="TextBox 25"/>
          <p:cNvSpPr txBox="1"/>
          <p:nvPr/>
        </p:nvSpPr>
        <p:spPr>
          <a:xfrm>
            <a:off x="6735220" y="8341400"/>
            <a:ext cx="4843538" cy="546401"/>
          </a:xfrm>
          <a:prstGeom prst="rect">
            <a:avLst/>
          </a:prstGeom>
          <a:noFill/>
        </p:spPr>
        <p:txBody>
          <a:bodyPr wrap="none" lIns="114300" tIns="57150" rIns="114300" bIns="57150" rtlCol="0">
            <a:spAutoFit/>
          </a:bodyPr>
          <a:lstStyle/>
          <a:p>
            <a:pPr marL="0" marR="0" lvl="0" indent="0" algn="ctr" defTabSz="685673"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AEF0"/>
                </a:solidFill>
                <a:effectLst/>
                <a:uLnTx/>
                <a:uFillTx/>
                <a:latin typeface="Calibri"/>
                <a:ea typeface="+mn-ea"/>
                <a:cs typeface="+mn-cs"/>
              </a:rPr>
              <a:t>Approximate mean weight loss</a:t>
            </a:r>
          </a:p>
        </p:txBody>
      </p:sp>
    </p:spTree>
    <p:extLst>
      <p:ext uri="{BB962C8B-B14F-4D97-AF65-F5344CB8AC3E}">
        <p14:creationId xmlns:p14="http://schemas.microsoft.com/office/powerpoint/2010/main" val="882513780"/>
      </p:ext>
    </p:extLst>
  </p:cSld>
  <p:clrMapOvr>
    <a:masterClrMapping/>
  </p:clrMapOvr>
</p:sld>
</file>

<file path=ppt/theme/theme1.xml><?xml version="1.0" encoding="utf-8"?>
<a:theme xmlns:a="http://schemas.openxmlformats.org/drawingml/2006/main" name="Content Slide - Blank">
  <a:themeElements>
    <a:clrScheme name="Custom 1">
      <a:dk1>
        <a:srgbClr val="1C2E37"/>
      </a:dk1>
      <a:lt1>
        <a:sysClr val="window" lastClr="FFFFFF"/>
      </a:lt1>
      <a:dk2>
        <a:srgbClr val="215366"/>
      </a:dk2>
      <a:lt2>
        <a:srgbClr val="EBEBEB"/>
      </a:lt2>
      <a:accent1>
        <a:srgbClr val="6DCFF6"/>
      </a:accent1>
      <a:accent2>
        <a:srgbClr val="00AEF0"/>
      </a:accent2>
      <a:accent3>
        <a:srgbClr val="8FD5F9"/>
      </a:accent3>
      <a:accent4>
        <a:srgbClr val="8064A2"/>
      </a:accent4>
      <a:accent5>
        <a:srgbClr val="4BACC6"/>
      </a:accent5>
      <a:accent6>
        <a:srgbClr val="F79646"/>
      </a:accent6>
      <a:hlink>
        <a:srgbClr val="00AEF0"/>
      </a:hlink>
      <a:folHlink>
        <a:srgbClr val="00AE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ntent Slide - Blank">
  <a:themeElements>
    <a:clrScheme name="Custom 1">
      <a:dk1>
        <a:srgbClr val="1C2E37"/>
      </a:dk1>
      <a:lt1>
        <a:sysClr val="window" lastClr="FFFFFF"/>
      </a:lt1>
      <a:dk2>
        <a:srgbClr val="215366"/>
      </a:dk2>
      <a:lt2>
        <a:srgbClr val="EBEBEB"/>
      </a:lt2>
      <a:accent1>
        <a:srgbClr val="6DCFF6"/>
      </a:accent1>
      <a:accent2>
        <a:srgbClr val="00AEF0"/>
      </a:accent2>
      <a:accent3>
        <a:srgbClr val="8FD5F9"/>
      </a:accent3>
      <a:accent4>
        <a:srgbClr val="8064A2"/>
      </a:accent4>
      <a:accent5>
        <a:srgbClr val="4BACC6"/>
      </a:accent5>
      <a:accent6>
        <a:srgbClr val="F79646"/>
      </a:accent6>
      <a:hlink>
        <a:srgbClr val="00AEF0"/>
      </a:hlink>
      <a:folHlink>
        <a:srgbClr val="00AE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13569</TotalTime>
  <Words>1778</Words>
  <Application>Microsoft Office PowerPoint</Application>
  <PresentationFormat>Custom</PresentationFormat>
  <Paragraphs>294</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Wingdings</vt:lpstr>
      <vt:lpstr>Content Slide - Blank</vt:lpstr>
      <vt:lpstr>1_Content Slide - Blank</vt:lpstr>
      <vt:lpstr>Defining Obesity in Adults</vt:lpstr>
      <vt:lpstr>Adjustment of BMI Scale for Race, Gender, and  Obesity-Related Diseases</vt:lpstr>
      <vt:lpstr>American Medical Association (AMA) Statement on BMI June 2023 </vt:lpstr>
      <vt:lpstr>AMA Statement on BMI</vt:lpstr>
      <vt:lpstr>Prevalence of Self-Reported Obesity by State and Territory, BRFSS,               2017–2019: By Race and Ethnicity</vt:lpstr>
      <vt:lpstr>Mortality Attributable to Overweight/Obesity</vt:lpstr>
      <vt:lpstr>Obesity Is Associated With 236 Other Disease States</vt:lpstr>
      <vt:lpstr>Energy Balance (simple)</vt:lpstr>
      <vt:lpstr>Recommendations for Comprehensive Lifestyle Management</vt:lpstr>
      <vt:lpstr>Body Mass Index Calculation</vt:lpstr>
      <vt:lpstr>Anti-Obesity Pharmacotherapy Agents</vt:lpstr>
      <vt:lpstr>Core Components of Shared Decision-Making</vt:lpstr>
      <vt:lpstr>How to Maximize the PCP/Obesity Specialist Partnership</vt:lpstr>
      <vt:lpstr>Most Common Metabolic and Bariatric Surgeries in the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GrafTech Design, Martin Vajda</dc:creator>
  <cp:lastModifiedBy>Jessica McMullen</cp:lastModifiedBy>
  <cp:revision>860</cp:revision>
  <cp:lastPrinted>2023-06-19T14:04:37Z</cp:lastPrinted>
  <dcterms:created xsi:type="dcterms:W3CDTF">2013-08-15T00:12:50Z</dcterms:created>
  <dcterms:modified xsi:type="dcterms:W3CDTF">2023-07-23T12:41:30Z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